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4" r:id="rId4"/>
    <p:sldId id="265" r:id="rId5"/>
    <p:sldId id="268" r:id="rId6"/>
    <p:sldId id="266" r:id="rId7"/>
    <p:sldId id="267" r:id="rId8"/>
    <p:sldId id="269" r:id="rId9"/>
    <p:sldId id="270" r:id="rId10"/>
    <p:sldId id="257" r:id="rId11"/>
    <p:sldId id="271" r:id="rId12"/>
    <p:sldId id="272" r:id="rId13"/>
    <p:sldId id="273" r:id="rId14"/>
    <p:sldId id="275" r:id="rId15"/>
    <p:sldId id="274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9EF-744B-8C60-5EE2-D3D634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DF68-3E1F-4043-9E63-24D41A637C9D}" type="datetime1">
              <a:rPr lang="LID4096" smtClean="0"/>
              <a:t>01/06/2024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13FF-0D91-AC76-87A1-690BC5D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© כל הזכויות שמורות לג'ון ברייס הדרכה בע"מ מקבוצת מטריקס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477-B9C0-81D2-07D8-4E35D7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20BC-D865-AA1A-2C8B-67A08726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01/06/2024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/>
              <a:t>כל הזכויות שמורות לאפקה המכללה להנדסה בתל אביב</a:t>
            </a:r>
            <a:r>
              <a:rPr lang="en-US"/>
              <a:t> </a:t>
            </a:r>
            <a:r>
              <a:rPr lang="he-IL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1775926" y="1736229"/>
            <a:ext cx="864014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OOP</a:t>
            </a:r>
          </a:p>
          <a:p>
            <a:pPr algn="ctr"/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Object-Oriented Programming  </a:t>
            </a:r>
            <a:b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  <a:endParaRPr lang="LID4096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47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Containing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One of attributes can be another class.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 example: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Circle has Point attribute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Point has 2 attributes x and y that representing a 	coordinates</a:t>
            </a:r>
          </a:p>
          <a:p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 attribute is a reference </a:t>
            </a:r>
          </a:p>
        </p:txBody>
      </p:sp>
    </p:spTree>
    <p:extLst>
      <p:ext uri="{BB962C8B-B14F-4D97-AF65-F5344CB8AC3E}">
        <p14:creationId xmlns:p14="http://schemas.microsoft.com/office/powerpoint/2010/main" val="151811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Circle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36706"/>
            <a:ext cx="104891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Circle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center, radius):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.center = center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.radius = radius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f'[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.center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.radius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]’</a:t>
            </a: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US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Point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x, y):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.x = x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.y = y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.x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.y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)’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Droid Sans Mono"/>
            </a:endParaRPr>
          </a:p>
          <a:p>
            <a:endParaRPr lang="en-US" altLang="LID4096" sz="1400" dirty="0">
              <a:solidFill>
                <a:srgbClr val="067D17"/>
              </a:solidFill>
              <a:latin typeface="Droid Sans Mono"/>
            </a:endParaRPr>
          </a:p>
          <a:p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center = Point(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circle1 = Circle(center,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23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(circle1)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== &gt; [(4, 5), 23]</a:t>
            </a: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7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Static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Instance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Exist in any instance of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Attribute value relevant to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Static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Exist in class and exist before creating any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Attribute value same for all instances</a:t>
            </a:r>
          </a:p>
          <a:p>
            <a:pPr lvl="1"/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lvl="1"/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LICENSE_AGE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1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Static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LICENSE_AGE =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can_drive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&gt;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.LICENSE_AGE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1200" dirty="0">
              <a:solidFill>
                <a:srgbClr val="080808"/>
              </a:solidFill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access to static attribute without creating Person object</a:t>
            </a:r>
            <a:br>
              <a:rPr kumimoji="0" lang="LID4096" altLang="LID4096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f'license age :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Person.LICENSE_AGE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 = Person(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"Keren"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15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p1.age &gt; Person.LICENSE_AGE: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can drive'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can not drive'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can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""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p1.can_drive()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"not "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drive'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1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Creating automated 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=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Person.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+=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f'person_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 = Person(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"Keren"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(p1)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== &gt;  person_1,Keren, 15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p2 = Person(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"Yael"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(p2)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== &gt;  person_2,Yael, 45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p3 = Person(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"Ron"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(p3)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== &gt;  person_3,Ron, 22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Collection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Managing  collection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Add element to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Remove element from collection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Department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max_employees):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.max_employees = max_employees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.employees = []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# init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Employee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salary):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.salary = salary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.salary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NIS'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3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Classes/Objects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is an OOP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 has 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is a “blueprint” for creating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Class by using the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keyword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MyClass: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pass</a:t>
            </a: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object/ instance from class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 = MyClass()</a:t>
            </a:r>
          </a:p>
          <a:p>
            <a:pPr lvl="1"/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60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01147"/>
            <a:ext cx="1048916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properties are the fields like name,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Methods are the class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Keep property and method name with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Person class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 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name = ‘David’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age= 25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object/ instance from class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p1 = Person()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Print(p1.name)  =&gt;&gt; David</a:t>
            </a:r>
          </a:p>
          <a:p>
            <a:pPr lvl="1"/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270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constructor - __new__()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creating new instance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__new__(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*args, **kwargs):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return super().__new__(cls)</a:t>
            </a:r>
          </a:p>
          <a:p>
            <a:pPr lvl="2"/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 = Person()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super() – calling parent </a:t>
            </a:r>
            <a:r>
              <a:rPr lang="en-US" sz="2800" dirty="0">
                <a:solidFill>
                  <a:srgbClr val="7030A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class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instance that return will be </a:t>
            </a:r>
            <a:r>
              <a:rPr lang="en-US" sz="2800" dirty="0">
                <a:solidFill>
                  <a:srgbClr val="FFC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in other methods</a:t>
            </a:r>
            <a:endParaRPr lang="en-US" sz="2800" dirty="0">
              <a:solidFill>
                <a:srgbClr val="00B05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693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initialization  - __init__()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initializing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the __init__() function to assign values to object properties, or other operations that are necessary to do when the object is being created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__init__(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ages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 = Person("John", 36)</a:t>
            </a:r>
          </a:p>
        </p:txBody>
      </p:sp>
    </p:spTree>
    <p:extLst>
      <p:ext uri="{BB962C8B-B14F-4D97-AF65-F5344CB8AC3E}">
        <p14:creationId xmlns:p14="http://schemas.microsoft.com/office/powerpoint/2010/main" val="83223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__str__()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822578"/>
            <a:ext cx="104891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represented the class object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the __str__() function to control what will shown when need to represent the class object as a string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__init__(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</a:t>
            </a:r>
          </a:p>
          <a:p>
            <a:pPr lvl="4"/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4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__str__(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):</a:t>
            </a:r>
          </a:p>
          <a:p>
            <a:pPr lvl="4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return f’{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.name}({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.age})’</a:t>
            </a:r>
          </a:p>
        </p:txBody>
      </p:sp>
    </p:spTree>
    <p:extLst>
      <p:ext uri="{BB962C8B-B14F-4D97-AF65-F5344CB8AC3E}">
        <p14:creationId xmlns:p14="http://schemas.microsoft.com/office/powerpoint/2010/main" val="41428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__repr__()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581606"/>
            <a:ext cx="104891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compute the “official” string representation of a class object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the __repr__() function is typically for debugging, so it is important that the representation is information-rich and unambiguous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 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datetime</a:t>
            </a:r>
          </a:p>
          <a:p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today = datetime.datetime.now()</a:t>
            </a: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2"/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# Prints readable format for date-time object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 (str(today))   </a:t>
            </a:r>
            <a:r>
              <a:rPr lang="en-US" sz="2400" dirty="0">
                <a:solidFill>
                  <a:srgbClr val="C0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2016-02-22 19:32:04.078030 </a:t>
            </a:r>
          </a:p>
          <a:p>
            <a:pPr lvl="2"/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# 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prints the official format of date-time object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 (repr(today))  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 </a:t>
            </a:r>
            <a:r>
              <a:rPr lang="nn-NO" sz="2400" dirty="0">
                <a:solidFill>
                  <a:srgbClr val="C0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datetime.datetime(2016, 2, 22, 19, 32, 4, 78030)</a:t>
            </a:r>
            <a:r>
              <a:rPr lang="nn-NO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02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__eq__()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37488"/>
            <a:ext cx="104891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compare the instances using ==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By default, compare will use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operator if this method not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If implementation __eq__ method, the objects of the class become unhashable, 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This means that you won’t be able to use the objects in a mapping type. For example, you will not be able to use them as keys in a dictionary or elements in a set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__init__(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	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__eq__(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other):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return 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== other.age</a:t>
            </a:r>
          </a:p>
        </p:txBody>
      </p:sp>
    </p:spTree>
    <p:extLst>
      <p:ext uri="{BB962C8B-B14F-4D97-AF65-F5344CB8AC3E}">
        <p14:creationId xmlns:p14="http://schemas.microsoft.com/office/powerpoint/2010/main" val="54355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__hash__()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581606"/>
            <a:ext cx="104891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generating a unique integer for 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print(hash(p)) ==&gt; 110373112736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__init__(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</a:t>
            </a: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def __eq__(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other):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return isinstance(other, Person) and 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== other.age</a:t>
            </a: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__hash__(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return hash(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.age)</a:t>
            </a:r>
          </a:p>
        </p:txBody>
      </p:sp>
    </p:spTree>
    <p:extLst>
      <p:ext uri="{BB962C8B-B14F-4D97-AF65-F5344CB8AC3E}">
        <p14:creationId xmlns:p14="http://schemas.microsoft.com/office/powerpoint/2010/main" val="2356908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1544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David</vt:lpstr>
      <vt:lpstr>Droid Sans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25</cp:revision>
  <dcterms:created xsi:type="dcterms:W3CDTF">2022-12-07T17:51:01Z</dcterms:created>
  <dcterms:modified xsi:type="dcterms:W3CDTF">2024-01-06T19:40:57Z</dcterms:modified>
</cp:coreProperties>
</file>