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04/02/2023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04/02/2023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04/02/2023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© כל הזכויות שמורות לג'ון ברייס הדרכה בע"מ מקבוצת מטריקס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04/02/2023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OOP</a:t>
            </a:r>
          </a:p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Lesson 5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Inheritance, Override, Polymorphism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StreetCat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num_of_fight):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 = num_of_fight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fights'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fighting..'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Fish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swim_speed):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 = swim_speed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m/s'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:bloo ... bloo'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swim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swimming...’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9691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Polymorphism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animals = [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Horse(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'gray'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'milk'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'gold'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StreetCat(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'meat'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'blue’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]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animals: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animal.make_noise()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animal.scratch()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StreetCat):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    animal.fight()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Horse):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animal.ride()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Fish):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animal.swim()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1600" dirty="0">
                <a:solidFill>
                  <a:srgbClr val="080808"/>
                </a:solidFill>
                <a:latin typeface="Droid Sans Mono"/>
              </a:rPr>
              <a:t>        print()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131" y="1435255"/>
            <a:ext cx="2581469" cy="48936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 dirty="0"/>
              <a:t>Console</a:t>
            </a:r>
          </a:p>
          <a:p>
            <a:pPr algn="ctr"/>
            <a:endParaRPr lang="en-US" sz="1200" b="1" u="sng" dirty="0"/>
          </a:p>
          <a:p>
            <a:r>
              <a:rPr lang="en-US" sz="1200" dirty="0"/>
              <a:t>Horse:brown, 76 cm</a:t>
            </a:r>
          </a:p>
          <a:p>
            <a:r>
              <a:rPr lang="en-US" sz="1200" dirty="0"/>
              <a:t>Horse:hi Yahah</a:t>
            </a:r>
          </a:p>
          <a:p>
            <a:r>
              <a:rPr lang="en-US" sz="1200" dirty="0"/>
              <a:t>Horse:I am riding...</a:t>
            </a:r>
          </a:p>
          <a:p>
            <a:endParaRPr lang="en-US" sz="1200" dirty="0"/>
          </a:p>
          <a:p>
            <a:r>
              <a:rPr lang="en-US" sz="1200" dirty="0"/>
              <a:t>SiamiCat:gray, 17 cm, milk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Fish:gold, 12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</a:p>
          <a:p>
            <a:endParaRPr lang="en-US" sz="1200" dirty="0"/>
          </a:p>
          <a:p>
            <a:r>
              <a:rPr lang="en-US" sz="1200" dirty="0"/>
              <a:t>StreetCat:black, 17 cm, 2 fights</a:t>
            </a:r>
          </a:p>
          <a:p>
            <a:r>
              <a:rPr lang="en-US" sz="1200" dirty="0"/>
              <a:t>StreetCat:Miyaoooooo</a:t>
            </a:r>
          </a:p>
          <a:p>
            <a:r>
              <a:rPr lang="en-US" sz="1200" dirty="0"/>
              <a:t>StreetCat:I am scratching...</a:t>
            </a:r>
          </a:p>
          <a:p>
            <a:r>
              <a:rPr lang="en-US" sz="1200" dirty="0"/>
              <a:t>StreetCat:I am fighting..</a:t>
            </a:r>
          </a:p>
          <a:p>
            <a:endParaRPr lang="en-US" sz="1200" dirty="0"/>
          </a:p>
          <a:p>
            <a:r>
              <a:rPr lang="en-US" sz="1200" dirty="0"/>
              <a:t>SiamiCat:brown, 17 cm, meat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Fish:blue, 15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  <a:endParaRPr lang="LID4096" sz="1200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868316" y="3686631"/>
            <a:ext cx="1615751" cy="327087"/>
          </a:xfrm>
          <a:prstGeom prst="wedgeEllipseCallout">
            <a:avLst>
              <a:gd name="adj1" fmla="val -84999"/>
              <a:gd name="adj2" fmla="val 967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type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 allows us to define a class that inherits all the methods and properties from another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being inherited from, also called base class.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that inherits from another class, also called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f'person: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1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Student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age, graduation_year):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80808"/>
              </a:solidFill>
              <a:latin typeface="Droid Sans Mono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Invoke parent class __init__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(name, age)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 = graduation_year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Using super class __str__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f'student: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diagram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34327D-55F7-9216-04EE-A81E0459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2918"/>
              </p:ext>
            </p:extLst>
          </p:nvPr>
        </p:nvGraphicFramePr>
        <p:xfrm>
          <a:off x="1635967" y="1786739"/>
          <a:ext cx="357673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736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br>
                        <a:rPr lang="en-US" dirty="0"/>
                      </a:br>
                      <a:r>
                        <a:rPr lang="en-US" dirty="0"/>
                        <a:t>age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__init__(name, age)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F77F5-2B0C-3234-4143-032FD8EE3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70660"/>
              </p:ext>
            </p:extLst>
          </p:nvPr>
        </p:nvGraphicFramePr>
        <p:xfrm>
          <a:off x="1436914" y="3961614"/>
          <a:ext cx="4068147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14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521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__init__(name, age,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08CD574D-0D5D-EA95-9805-4468946F4A9C}"/>
              </a:ext>
            </a:extLst>
          </p:cNvPr>
          <p:cNvSpPr/>
          <p:nvPr/>
        </p:nvSpPr>
        <p:spPr>
          <a:xfrm>
            <a:off x="3206620" y="3437739"/>
            <a:ext cx="217714" cy="492937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E803370-6A6E-89D9-4AF5-8AE0711EAE22}"/>
              </a:ext>
            </a:extLst>
          </p:cNvPr>
          <p:cNvSpPr/>
          <p:nvPr/>
        </p:nvSpPr>
        <p:spPr>
          <a:xfrm>
            <a:off x="5822302" y="1658255"/>
            <a:ext cx="161575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Base class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1333420-4AF3-2DF3-6EDD-F7BEACD7FA99}"/>
              </a:ext>
            </a:extLst>
          </p:cNvPr>
          <p:cNvSpPr/>
          <p:nvPr/>
        </p:nvSpPr>
        <p:spPr>
          <a:xfrm>
            <a:off x="6151594" y="3788745"/>
            <a:ext cx="1963317" cy="646922"/>
          </a:xfrm>
          <a:prstGeom prst="wedgeEllipseCallout">
            <a:avLst>
              <a:gd name="adj1" fmla="val -82693"/>
              <a:gd name="adj2" fmla="val 673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derived class</a:t>
            </a:r>
            <a:endParaRPr lang="LID4096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 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and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isinstance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29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person: Ron, 29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Student(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2021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student: person: Keren, 35, 2021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Person.Person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'&gt;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s1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'__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main__.Student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	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27876E9-E9FD-AB82-C0A9-4529D99E3A9C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1547340"/>
          <a:ext cx="1623527" cy="107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464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Animal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46429">
                <a:tc>
                  <a:txBody>
                    <a:bodyPr/>
                    <a:lstStyle/>
                    <a:p>
                      <a:r>
                        <a:rPr lang="en-US" sz="1200" dirty="0"/>
                        <a:t>color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523336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1731F30-D5C1-0985-D5C8-1D47B509F06B}"/>
              </a:ext>
            </a:extLst>
          </p:cNvPr>
          <p:cNvGraphicFramePr>
            <a:graphicFrameLocks noGrp="1"/>
          </p:cNvGraphicFramePr>
          <p:nvPr/>
        </p:nvGraphicFramePr>
        <p:xfrm>
          <a:off x="1253413" y="3453130"/>
          <a:ext cx="105429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1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Horse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tail_length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raid()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7070A8E-8E52-52FF-73DE-D1FFF309A02A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345313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Cat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mustach_length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scratch()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64BEDA3-7D2E-3012-6B4A-1670F2639651}"/>
              </a:ext>
            </a:extLst>
          </p:cNvPr>
          <p:cNvGraphicFramePr>
            <a:graphicFrameLocks noGrp="1"/>
          </p:cNvGraphicFramePr>
          <p:nvPr/>
        </p:nvGraphicFramePr>
        <p:xfrm>
          <a:off x="5875175" y="345552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Fish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swim_speed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swim()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030C85F-507A-671C-F806-F70A7016B6C3}"/>
              </a:ext>
            </a:extLst>
          </p:cNvPr>
          <p:cNvGraphicFramePr>
            <a:graphicFrameLocks noGrp="1"/>
          </p:cNvGraphicFramePr>
          <p:nvPr/>
        </p:nvGraphicFramePr>
        <p:xfrm>
          <a:off x="2577581" y="5029520"/>
          <a:ext cx="1623527" cy="1031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SiamiCat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favorite</a:t>
                      </a:r>
                      <a:r>
                        <a:rPr lang="he-IL" sz="1200" dirty="0"/>
                        <a:t>_</a:t>
                      </a:r>
                      <a:r>
                        <a:rPr lang="en-US" sz="1200" dirty="0"/>
                        <a:t>food : 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E717B72C-2AA8-69C5-D58C-4E97A3998538}"/>
              </a:ext>
            </a:extLst>
          </p:cNvPr>
          <p:cNvGraphicFramePr>
            <a:graphicFrameLocks noGrp="1"/>
          </p:cNvGraphicFramePr>
          <p:nvPr/>
        </p:nvGraphicFramePr>
        <p:xfrm>
          <a:off x="4376057" y="5027117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StreetCat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num_of_fights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fight()</a:t>
                      </a:r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A0D258-6A1E-FC7E-ED74-4D3BCB86AF2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2661400" y="1738474"/>
            <a:ext cx="833814" cy="259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50D3289-9DCF-9873-B456-0DA00BEE952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5113396" y="1881977"/>
            <a:ext cx="836204" cy="231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BEE5D8-E5DF-57E7-ED56-40E24627FC7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3688865" y="4342329"/>
            <a:ext cx="387670" cy="986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4DB71E-504D-A315-7757-DF560B311EF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16200000" flipV="1">
            <a:off x="4589306" y="4428602"/>
            <a:ext cx="385267" cy="81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2C9B6C-96CE-FD98-41DE-8D3D258612F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76057" y="2619316"/>
            <a:ext cx="0" cy="83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1D547E8-2804-4270-68B0-46EC0F7E351B}"/>
              </a:ext>
            </a:extLst>
          </p:cNvPr>
          <p:cNvSpPr/>
          <p:nvPr/>
        </p:nvSpPr>
        <p:spPr>
          <a:xfrm>
            <a:off x="5803641" y="1312704"/>
            <a:ext cx="169506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class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Animal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 = color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highlight>
                  <a:srgbClr val="00FF00"/>
                </a:highlight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00FF00"/>
                </a:highlight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:do not have noise’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Horse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tail_length):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 = tail_length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:hi Yahah'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ride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riding...'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56460"/>
            <a:ext cx="2581469" cy="2862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sng" dirty="0"/>
              <a:t>main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 = Animal(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a1.make_noise()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 = Horse(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(h1)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h1.make_noise()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console</a:t>
            </a:r>
          </a:p>
          <a:p>
            <a:r>
              <a:rPr lang="LID4096" sz="1200" dirty="0"/>
              <a:t>Animal:black</a:t>
            </a:r>
          </a:p>
          <a:p>
            <a:r>
              <a:rPr lang="LID4096" sz="1200" dirty="0"/>
              <a:t>Animal:do not have noise</a:t>
            </a:r>
          </a:p>
          <a:p>
            <a:r>
              <a:rPr lang="LID4096" sz="1200" dirty="0"/>
              <a:t>Horse:brown, 76 cm</a:t>
            </a:r>
          </a:p>
          <a:p>
            <a:r>
              <a:rPr lang="LID4096" sz="1200" dirty="0"/>
              <a:t>Horse: hi Yahah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253273" y="1785256"/>
            <a:ext cx="1615751" cy="327087"/>
          </a:xfrm>
          <a:prstGeom prst="wedgeEllipseCallout">
            <a:avLst>
              <a:gd name="adj1" fmla="val -97319"/>
              <a:gd name="adj2" fmla="val 8346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name</a:t>
            </a:r>
            <a:endParaRPr lang="LID4096" sz="1200" dirty="0">
              <a:solidFill>
                <a:schemeClr val="accent1"/>
              </a:solidFill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AF9FF84A-BFBA-3D5A-F93C-E20579FAB6E2}"/>
              </a:ext>
            </a:extLst>
          </p:cNvPr>
          <p:cNvSpPr/>
          <p:nvPr/>
        </p:nvSpPr>
        <p:spPr>
          <a:xfrm>
            <a:off x="3956180" y="4745657"/>
            <a:ext cx="1922106" cy="573307"/>
          </a:xfrm>
          <a:prstGeom prst="wedgeEllipseCallout">
            <a:avLst>
              <a:gd name="adj1" fmla="val -139935"/>
              <a:gd name="adj2" fmla="val 117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Override parent method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 = mustache_length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scratch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scratching...'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:Miyaoooooo’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SiamiCat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favorite_food):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 = favorite_food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33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1531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32</cp:revision>
  <dcterms:created xsi:type="dcterms:W3CDTF">2022-12-07T17:51:01Z</dcterms:created>
  <dcterms:modified xsi:type="dcterms:W3CDTF">2023-04-03T02:08:19Z</dcterms:modified>
</cp:coreProperties>
</file>