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8" r:id="rId2"/>
    <p:sldId id="257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01/02/2024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01/02/2024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01/02/2024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</a:t>
            </a:r>
            <a:r>
              <a:rPr lang="he-IL" dirty="0" err="1">
                <a:ea typeface="Calibri" panose="020F0502020204030204" pitchFamily="34" charset="0"/>
              </a:rPr>
              <a:t>לאפקה</a:t>
            </a:r>
            <a:r>
              <a:rPr lang="he-IL" dirty="0">
                <a:ea typeface="Calibri" panose="020F0502020204030204" pitchFamily="34" charset="0"/>
              </a:rPr>
              <a:t> המכללה להנדסה בתל אביב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3C9962C-1771-7C4A-3BBB-4C66BBE79371}"/>
              </a:ext>
            </a:extLst>
          </p:cNvPr>
          <p:cNvSpPr txBox="1"/>
          <p:nvPr userDrawn="1"/>
        </p:nvSpPr>
        <p:spPr>
          <a:xfrm>
            <a:off x="8755791" y="1078640"/>
            <a:ext cx="2452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1">
              <a:spcBef>
                <a:spcPts val="0"/>
              </a:spcBef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פיני שלומי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מהנדס תוכנה 054-4636992</a:t>
            </a:r>
            <a:endParaRPr lang="he-IL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01/02/2024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DFC57-2E74-EE72-CD6B-A6D4D576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</a:t>
            </a:r>
            <a:r>
              <a:rPr lang="he-IL" dirty="0" err="1">
                <a:ea typeface="Calibri" panose="020F0502020204030204" pitchFamily="34" charset="0"/>
              </a:rPr>
              <a:t>לאפקה</a:t>
            </a:r>
            <a:r>
              <a:rPr lang="he-IL" dirty="0">
                <a:ea typeface="Calibri" panose="020F0502020204030204" pitchFamily="34" charset="0"/>
              </a:rPr>
              <a:t> המכללה להנדסה בתל אביב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C7364-6B16-CF0B-0694-14E3F69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D27FE-502F-29BE-78CB-6F754E89CB4F}"/>
              </a:ext>
            </a:extLst>
          </p:cNvPr>
          <p:cNvSpPr txBox="1"/>
          <p:nvPr/>
        </p:nvSpPr>
        <p:spPr>
          <a:xfrm>
            <a:off x="1775926" y="1736229"/>
            <a:ext cx="8640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10806</a:t>
            </a:r>
            <a:endParaRPr lang="en-US" sz="5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Exceptions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472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56727" y="1236706"/>
            <a:ext cx="1008017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Exception is an error that occurs during program execution. When an exception occurs, it interrupts the normal flow of the program and Python raises an instance of an exception class.</a:t>
            </a:r>
          </a:p>
          <a:p>
            <a:endParaRPr lang="en-US" sz="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Some of the </a:t>
            </a:r>
            <a:r>
              <a:rPr lang="en-US" sz="24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common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built-in exception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SyntaxError: Raised when the syntax of Python code is incorrect.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TypeError: Raised when an operation or function is applied to an object of inappropriate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NameError: Raised when a name or variable is not found in the local or global scope.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AttributeError: Raised when an object doesn't have an attribute or method.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ValueError: Raised when a function or operation receives an argument of the correct type but an inappropriate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IndexError: Raised when an index is out of range.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KeyError: Raised when a key is not found in a dictionary.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ZeroDivisionError: Raised when division by zero occurs.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FileNotFoundError: Raised when a file or directory is not found during file operations.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ImportError: Raised when a module cannot be imported.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Basic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try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# 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code block that may raise an exception</a:t>
            </a:r>
          </a:p>
          <a:p>
            <a:endParaRPr lang="en-US" sz="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ExceptionClass </a:t>
            </a:r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exception_variable:</a:t>
            </a:r>
          </a:p>
          <a:p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# 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code block to handle the exception</a:t>
            </a:r>
          </a:p>
          <a:p>
            <a:endParaRPr lang="en-US" sz="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finally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# 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code block that is executed whether an exception is 	raised or not</a:t>
            </a:r>
          </a:p>
        </p:txBody>
      </p:sp>
    </p:spTree>
    <p:extLst>
      <p:ext uri="{BB962C8B-B14F-4D97-AF65-F5344CB8AC3E}">
        <p14:creationId xmlns:p14="http://schemas.microsoft.com/office/powerpoint/2010/main" val="2071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Handle one exception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88842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try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"Please enter a number: 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except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ValueError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ve: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"Error: 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ve)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 errors"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finally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"The 'try except' block is finished."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7BBD19C-6F38-818B-9611-D90206866EF3}"/>
              </a:ext>
            </a:extLst>
          </p:cNvPr>
          <p:cNvSpPr/>
          <p:nvPr/>
        </p:nvSpPr>
        <p:spPr>
          <a:xfrm>
            <a:off x="6707155" y="1428308"/>
            <a:ext cx="1615751" cy="353408"/>
          </a:xfrm>
          <a:prstGeom prst="wedgeEllipseCallout">
            <a:avLst>
              <a:gd name="adj1" fmla="val -103093"/>
              <a:gd name="adj2" fmla="val 10151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Block code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EA57688-0BCE-F9D7-6C99-9330C9A52A08}"/>
              </a:ext>
            </a:extLst>
          </p:cNvPr>
          <p:cNvSpPr/>
          <p:nvPr/>
        </p:nvSpPr>
        <p:spPr>
          <a:xfrm>
            <a:off x="4867469" y="2593909"/>
            <a:ext cx="2105609" cy="433569"/>
          </a:xfrm>
          <a:prstGeom prst="wedgeEllipseCallout">
            <a:avLst>
              <a:gd name="adj1" fmla="val -99575"/>
              <a:gd name="adj2" fmla="val 2692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Handle exception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1A0384A-2F7E-A5EF-CE0F-E9FB1AD81088}"/>
              </a:ext>
            </a:extLst>
          </p:cNvPr>
          <p:cNvSpPr/>
          <p:nvPr/>
        </p:nvSpPr>
        <p:spPr>
          <a:xfrm>
            <a:off x="6973078" y="4044934"/>
            <a:ext cx="2015411" cy="415612"/>
          </a:xfrm>
          <a:prstGeom prst="wedgeEllipseCallout">
            <a:avLst>
              <a:gd name="adj1" fmla="val -107713"/>
              <a:gd name="adj2" fmla="val 4519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Always running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4F540-BB1A-177A-E673-73EFA33EEFC3}"/>
              </a:ext>
            </a:extLst>
          </p:cNvPr>
          <p:cNvSpPr txBox="1"/>
          <p:nvPr/>
        </p:nvSpPr>
        <p:spPr>
          <a:xfrm>
            <a:off x="628261" y="5081077"/>
            <a:ext cx="469018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dirty="0"/>
              <a:t>Please enter a number: pini</a:t>
            </a:r>
          </a:p>
          <a:p>
            <a:r>
              <a:rPr lang="LID4096" dirty="0"/>
              <a:t>Error:  invalid literal for int() with base 10: 'pini'</a:t>
            </a:r>
          </a:p>
          <a:p>
            <a:r>
              <a:rPr lang="LID4096" dirty="0"/>
              <a:t>The 'try except' block is finished.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929A866-CA6F-2127-89D4-F9B70B9EA28B}"/>
              </a:ext>
            </a:extLst>
          </p:cNvPr>
          <p:cNvSpPr/>
          <p:nvPr/>
        </p:nvSpPr>
        <p:spPr>
          <a:xfrm>
            <a:off x="4311520" y="3532479"/>
            <a:ext cx="2105609" cy="433569"/>
          </a:xfrm>
          <a:prstGeom prst="wedgeEllipseCallout">
            <a:avLst>
              <a:gd name="adj1" fmla="val -78304"/>
              <a:gd name="adj2" fmla="val 111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Exception not rise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5FEA5-E39B-F4D1-9ACE-0626DB46E413}"/>
              </a:ext>
            </a:extLst>
          </p:cNvPr>
          <p:cNvSpPr txBox="1"/>
          <p:nvPr/>
        </p:nvSpPr>
        <p:spPr>
          <a:xfrm>
            <a:off x="5576596" y="5081077"/>
            <a:ext cx="469018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Please enter a number: 15</a:t>
            </a:r>
          </a:p>
          <a:p>
            <a:r>
              <a:rPr lang="en-US" dirty="0"/>
              <a:t>no errors</a:t>
            </a:r>
          </a:p>
          <a:p>
            <a:r>
              <a:rPr lang="en-US" dirty="0"/>
              <a:t>The 'try except' block is finished.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80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Handle several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try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# some code that might raise exceptions</a:t>
            </a: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(ValueError, TypeError) </a:t>
            </a:r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e:</a:t>
            </a:r>
          </a:p>
          <a:p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# handle ValueError or TypeError</a:t>
            </a: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Exception as e:</a:t>
            </a:r>
          </a:p>
          <a:p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# handle all other exceptions</a:t>
            </a:r>
          </a:p>
        </p:txBody>
      </p:sp>
    </p:spTree>
    <p:extLst>
      <p:ext uri="{BB962C8B-B14F-4D97-AF65-F5344CB8AC3E}">
        <p14:creationId xmlns:p14="http://schemas.microsoft.com/office/powerpoint/2010/main" val="168161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Handle several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try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"Please enter a number: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/ x)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except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ValueError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TypeError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e.__class__.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except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Exception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"Other Errors: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e.__class__.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 errors"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finally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"The 'try except' block is finished.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EA57688-0BCE-F9D7-6C99-9330C9A52A08}"/>
              </a:ext>
            </a:extLst>
          </p:cNvPr>
          <p:cNvSpPr/>
          <p:nvPr/>
        </p:nvSpPr>
        <p:spPr>
          <a:xfrm>
            <a:off x="6096000" y="2289108"/>
            <a:ext cx="2338873" cy="433569"/>
          </a:xfrm>
          <a:prstGeom prst="wedgeEllipseCallout">
            <a:avLst>
              <a:gd name="adj1" fmla="val -82441"/>
              <a:gd name="adj2" fmla="val 441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several exceptions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4F540-BB1A-177A-E673-73EFA33EEFC3}"/>
              </a:ext>
            </a:extLst>
          </p:cNvPr>
          <p:cNvSpPr txBox="1"/>
          <p:nvPr/>
        </p:nvSpPr>
        <p:spPr>
          <a:xfrm>
            <a:off x="6421018" y="4208771"/>
            <a:ext cx="462642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Please enter a number: 0</a:t>
            </a:r>
          </a:p>
          <a:p>
            <a:r>
              <a:rPr lang="en-US" dirty="0"/>
              <a:t>Other Errors:  ZeroDivisionError division by zero</a:t>
            </a:r>
          </a:p>
          <a:p>
            <a:r>
              <a:rPr lang="en-US" dirty="0"/>
              <a:t>The 'try except' block is finished.</a:t>
            </a:r>
            <a:endParaRPr lang="LID4096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505152B-E5C9-1B5C-9932-AC9A6E6955AF}"/>
              </a:ext>
            </a:extLst>
          </p:cNvPr>
          <p:cNvSpPr/>
          <p:nvPr/>
        </p:nvSpPr>
        <p:spPr>
          <a:xfrm>
            <a:off x="4574333" y="3240233"/>
            <a:ext cx="2338873" cy="433569"/>
          </a:xfrm>
          <a:prstGeom prst="wedgeEllipseCallout">
            <a:avLst>
              <a:gd name="adj1" fmla="val -88292"/>
              <a:gd name="adj2" fmla="val -320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other exceptions</a:t>
            </a:r>
            <a:endParaRPr lang="LID4096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0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Raise an exception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Using the </a:t>
            </a:r>
            <a:r>
              <a:rPr lang="en-US" sz="28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raise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keyword to raise exception with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age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"Please enter your age: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f'your age is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age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age &lt;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18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raise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Exception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"Sorry, you are not old enough to vote."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F201-D58A-5B70-0035-22925F77EA0C}"/>
              </a:ext>
            </a:extLst>
          </p:cNvPr>
          <p:cNvSpPr txBox="1"/>
          <p:nvPr/>
        </p:nvSpPr>
        <p:spPr>
          <a:xfrm>
            <a:off x="570723" y="4075212"/>
            <a:ext cx="6047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sz="1600" dirty="0"/>
              <a:t>Please enter your age: 15</a:t>
            </a:r>
          </a:p>
          <a:p>
            <a:r>
              <a:rPr lang="LID4096" sz="1600" dirty="0"/>
              <a:t>your age is 15</a:t>
            </a:r>
            <a:endParaRPr lang="en-US" sz="1600" dirty="0"/>
          </a:p>
          <a:p>
            <a:r>
              <a:rPr lang="en-US" sz="1600" dirty="0"/>
              <a:t>…………</a:t>
            </a:r>
            <a:endParaRPr lang="LID4096" sz="1600" dirty="0"/>
          </a:p>
          <a:p>
            <a:r>
              <a:rPr lang="LID4096" sz="1600" dirty="0">
                <a:solidFill>
                  <a:srgbClr val="C00000"/>
                </a:solidFill>
              </a:rPr>
              <a:t>in raise_exception</a:t>
            </a:r>
          </a:p>
          <a:p>
            <a:r>
              <a:rPr lang="LID4096" sz="1600" dirty="0">
                <a:solidFill>
                  <a:srgbClr val="C00000"/>
                </a:solidFill>
              </a:rPr>
              <a:t>    raise Exception("Sorry, you are not old enough to vote.")</a:t>
            </a:r>
          </a:p>
          <a:p>
            <a:r>
              <a:rPr lang="LID4096" sz="1600" dirty="0">
                <a:solidFill>
                  <a:srgbClr val="C00000"/>
                </a:solidFill>
              </a:rPr>
              <a:t>Exception: Sorry, you are not old enough to vote.</a:t>
            </a:r>
          </a:p>
        </p:txBody>
      </p:sp>
    </p:spTree>
    <p:extLst>
      <p:ext uri="{BB962C8B-B14F-4D97-AF65-F5344CB8AC3E}">
        <p14:creationId xmlns:p14="http://schemas.microsoft.com/office/powerpoint/2010/main" val="1883138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670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40</cp:revision>
  <dcterms:created xsi:type="dcterms:W3CDTF">2022-12-07T17:51:01Z</dcterms:created>
  <dcterms:modified xsi:type="dcterms:W3CDTF">2024-01-02T13:53:52Z</dcterms:modified>
</cp:coreProperties>
</file>