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70" r:id="rId7"/>
    <p:sldId id="271" r:id="rId8"/>
    <p:sldId id="261" r:id="rId9"/>
    <p:sldId id="265" r:id="rId10"/>
    <p:sldId id="266" r:id="rId11"/>
    <p:sldId id="272" r:id="rId12"/>
    <p:sldId id="273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orensicswiki.org/wiki/LNK" TargetMode="External"/><Relationship Id="rId7" Type="http://schemas.openxmlformats.org/officeDocument/2006/relationships/hyperlink" Target="https://www.trustwave.com/Resources/SpiderLabs-Blog/You-down-with-LNK-/" TargetMode="External"/><Relationship Id="rId2" Type="http://schemas.openxmlformats.org/officeDocument/2006/relationships/hyperlink" Target="https://d.uijn.nl/2016/12/28/shortcuts-another-neat-phishing-tri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shellblogger.com/2016/01/create-shortcuts-lnk-or-url-files-with-powershell/" TargetMode="External"/><Relationship Id="rId5" Type="http://schemas.openxmlformats.org/officeDocument/2006/relationships/hyperlink" Target="http://www.geoffchappell.com/notes/security/stuxnet/ctrlfldr.htm" TargetMode="External"/><Relationship Id="rId4" Type="http://schemas.openxmlformats.org/officeDocument/2006/relationships/hyperlink" Target="https://www.symantec.com/connect/blogs/lnk-attacks-are-back-ag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Zimmerman/LECmd" TargetMode="External"/><Relationship Id="rId2" Type="http://schemas.openxmlformats.org/officeDocument/2006/relationships/hyperlink" Target="https://github.com/HarmJ0y/pyln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LNK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Moshe Kaplan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</a:t>
            </a:r>
            <a:r>
              <a:rPr lang="en-US" dirty="0" err="1" smtClean="0"/>
              <a:t>Pylnker</a:t>
            </a:r>
            <a:r>
              <a:rPr lang="en-US" dirty="0" smtClean="0"/>
              <a:t> (1/2)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334"/>
            <a:ext cx="8229600" cy="4011695"/>
          </a:xfrm>
        </p:spPr>
      </p:pic>
    </p:spTree>
    <p:extLst>
      <p:ext uri="{BB962C8B-B14F-4D97-AF65-F5344CB8AC3E}">
        <p14:creationId xmlns:p14="http://schemas.microsoft.com/office/powerpoint/2010/main" val="41037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</a:t>
            </a:r>
            <a:r>
              <a:rPr lang="en-US" dirty="0" err="1" smtClean="0"/>
              <a:t>Pylnker</a:t>
            </a:r>
            <a:r>
              <a:rPr lang="en-US" dirty="0" smtClean="0"/>
              <a:t> (2/2)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334"/>
            <a:ext cx="8229600" cy="4011695"/>
          </a:xfrm>
        </p:spPr>
      </p:pic>
    </p:spTree>
    <p:extLst>
      <p:ext uri="{BB962C8B-B14F-4D97-AF65-F5344CB8AC3E}">
        <p14:creationId xmlns:p14="http://schemas.microsoft.com/office/powerpoint/2010/main" val="316914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LNK-based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Block downloads and emails with LNK files.</a:t>
            </a:r>
          </a:p>
          <a:p>
            <a:endParaRPr lang="en-US" dirty="0" smtClean="0"/>
          </a:p>
          <a:p>
            <a:r>
              <a:rPr lang="en-US" dirty="0" smtClean="0"/>
              <a:t>Configure your IDS to block archive files (zip/</a:t>
            </a:r>
            <a:r>
              <a:rPr lang="en-US" dirty="0" err="1" smtClean="0"/>
              <a:t>rar</a:t>
            </a:r>
            <a:r>
              <a:rPr lang="en-US" dirty="0" smtClean="0"/>
              <a:t>/etc.) containing LNK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Technical Details: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MS-SHLLINK]: Shell Link (.LNK) Binary File </a:t>
            </a:r>
            <a:r>
              <a:rPr lang="en-US" dirty="0" smtClean="0"/>
              <a:t>Format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://winprotocoldoc.blob.core.windows.net/productionwindowsarchives/MS-SHLLINK/[MS-SHLLINK].</a:t>
            </a:r>
            <a:r>
              <a:rPr lang="en-US" dirty="0" smtClean="0">
                <a:hlinkClick r:id="rId2"/>
              </a:rPr>
              <a:t>pdf</a:t>
            </a:r>
          </a:p>
          <a:p>
            <a:pPr lvl="1"/>
            <a:r>
              <a:rPr lang="en-US" dirty="0"/>
              <a:t>Forensics Wiki: LNK - </a:t>
            </a:r>
            <a:r>
              <a:rPr lang="en-US" dirty="0">
                <a:hlinkClick r:id="rId3"/>
              </a:rPr>
              <a:t>http://forensicswiki.org/wiki/LNK</a:t>
            </a:r>
            <a:endParaRPr lang="en-US" dirty="0"/>
          </a:p>
          <a:p>
            <a:pPr lvl="1"/>
            <a:endParaRPr lang="en-US" dirty="0">
              <a:hlinkClick r:id="rId2"/>
            </a:endParaRPr>
          </a:p>
          <a:p>
            <a:r>
              <a:rPr lang="en-US" dirty="0" smtClean="0"/>
              <a:t>Past Attacks: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new .LNK between spam and </a:t>
            </a:r>
            <a:r>
              <a:rPr lang="en-US" dirty="0" err="1"/>
              <a:t>Locky</a:t>
            </a:r>
            <a:r>
              <a:rPr lang="en-US" dirty="0"/>
              <a:t> </a:t>
            </a:r>
            <a:r>
              <a:rPr lang="en-US" dirty="0" smtClean="0"/>
              <a:t>infection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://blogs.technet.microsoft.com/mmpc/2016/10/19/the-new-lnk-between-spam-and-locky-infection</a:t>
            </a:r>
            <a:r>
              <a:rPr lang="en-US" dirty="0" smtClean="0">
                <a:hlinkClick r:id="rId2"/>
              </a:rPr>
              <a:t>/</a:t>
            </a:r>
          </a:p>
          <a:p>
            <a:pPr lvl="1"/>
            <a:r>
              <a:rPr lang="en-US" dirty="0" err="1"/>
              <a:t>Asruex</a:t>
            </a:r>
            <a:r>
              <a:rPr lang="en-US" dirty="0"/>
              <a:t>: Malware Infecting through Shortcut Files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://blog.jpcert.or.jp/2016/06/asruex-malware-infecting-through-shortcut-files.html</a:t>
            </a:r>
          </a:p>
          <a:p>
            <a:pPr lvl="1"/>
            <a:r>
              <a:rPr lang="en-US" dirty="0"/>
              <a:t>Shortcuts: another neat phishing trick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://d.uijn.nl/2016/12/28/shortcuts-another-neat-phishing-trick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“LNK” Attacks are Back Again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www.symantec.com/connect/blogs/lnk-attacks-are-back-again</a:t>
            </a:r>
            <a:endParaRPr lang="en-US" dirty="0" smtClean="0"/>
          </a:p>
          <a:p>
            <a:pPr lvl="1"/>
            <a:r>
              <a:rPr lang="en-US" dirty="0"/>
              <a:t>CPL Icon Loading Vulnerability - </a:t>
            </a:r>
            <a:r>
              <a:rPr lang="en-US" dirty="0">
                <a:hlinkClick r:id="rId5"/>
              </a:rPr>
              <a:t>http://www.geoffchappell.com/notes/security/stuxnet/ctrlfldr.htm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Creating LNKs: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Shortcuts .</a:t>
            </a:r>
            <a:r>
              <a:rPr lang="en-US" dirty="0" err="1"/>
              <a:t>lnk</a:t>
            </a:r>
            <a:r>
              <a:rPr lang="en-US" dirty="0"/>
              <a:t> or .</a:t>
            </a:r>
            <a:r>
              <a:rPr lang="en-US" dirty="0" err="1"/>
              <a:t>url</a:t>
            </a:r>
            <a:r>
              <a:rPr lang="en-US" dirty="0"/>
              <a:t> Files With PowerShell -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://powershellblogger.com/2016/01/create-shortcuts-lnk-or-url-files-with-powershell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LNKs for Post-Exploitation data collection: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down with LNK? -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www.trustwave.com/Resources/SpiderLabs-Blog/You-down-with-LNK-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LNK file?</a:t>
            </a:r>
          </a:p>
          <a:p>
            <a:endParaRPr lang="en-US" dirty="0" smtClean="0"/>
          </a:p>
          <a:p>
            <a:r>
              <a:rPr lang="en-US" dirty="0" smtClean="0"/>
              <a:t>How do attackers use them?</a:t>
            </a:r>
          </a:p>
          <a:p>
            <a:endParaRPr lang="en-US" dirty="0"/>
          </a:p>
          <a:p>
            <a:r>
              <a:rPr lang="en-US" dirty="0" smtClean="0"/>
              <a:t>How can we analyze them?</a:t>
            </a:r>
          </a:p>
        </p:txBody>
      </p:sp>
    </p:spTree>
    <p:extLst>
      <p:ext uri="{BB962C8B-B14F-4D97-AF65-F5344CB8AC3E}">
        <p14:creationId xmlns:p14="http://schemas.microsoft.com/office/powerpoint/2010/main" val="310347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LNK 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LNK is a Windows shortcut file.</a:t>
            </a:r>
          </a:p>
          <a:p>
            <a:endParaRPr lang="en-US" dirty="0" smtClean="0"/>
          </a:p>
          <a:p>
            <a:r>
              <a:rPr lang="en-US" dirty="0" smtClean="0"/>
              <a:t>It informs the computer to open a </a:t>
            </a:r>
            <a:r>
              <a:rPr lang="en-US" dirty="0" smtClean="0"/>
              <a:t>file, folder, or program </a:t>
            </a:r>
            <a:r>
              <a:rPr lang="en-US" dirty="0" smtClean="0"/>
              <a:t>located </a:t>
            </a:r>
            <a:r>
              <a:rPr lang="en-US" dirty="0" smtClean="0"/>
              <a:t>elsewhere.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of copying </a:t>
            </a:r>
            <a:r>
              <a:rPr lang="en-US" dirty="0" smtClean="0"/>
              <a:t>a program or file </a:t>
            </a:r>
            <a:r>
              <a:rPr lang="en-US" dirty="0" smtClean="0"/>
              <a:t>somewhere, create </a:t>
            </a:r>
            <a:r>
              <a:rPr lang="en-US" dirty="0"/>
              <a:t>a shortcut to it!</a:t>
            </a:r>
            <a:endParaRPr lang="en-US" dirty="0" smtClean="0"/>
          </a:p>
          <a:p>
            <a:pPr lvl="1"/>
            <a:r>
              <a:rPr lang="en-US" dirty="0" smtClean="0"/>
              <a:t>You’ll </a:t>
            </a:r>
            <a:r>
              <a:rPr lang="en-US" dirty="0" smtClean="0"/>
              <a:t>usually see </a:t>
            </a:r>
            <a:r>
              <a:rPr lang="en-US" dirty="0" smtClean="0"/>
              <a:t>these on </a:t>
            </a:r>
            <a:r>
              <a:rPr lang="en-US" dirty="0" smtClean="0"/>
              <a:t>your Desktop </a:t>
            </a:r>
            <a:r>
              <a:rPr lang="en-US" dirty="0" smtClean="0"/>
              <a:t>and </a:t>
            </a:r>
            <a:r>
              <a:rPr lang="en-US" dirty="0" smtClean="0"/>
              <a:t>Start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4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attackers use </a:t>
            </a:r>
            <a:r>
              <a:rPr lang="en-US" dirty="0" smtClean="0"/>
              <a:t>LNK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LNKs have several properties which make them useful to </a:t>
            </a:r>
            <a:r>
              <a:rPr lang="en-US" dirty="0" smtClean="0"/>
              <a:t>attackers. They can: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any program on the system.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the program with any arguments.</a:t>
            </a:r>
          </a:p>
          <a:p>
            <a:pPr lvl="1"/>
            <a:r>
              <a:rPr lang="en-US" dirty="0" smtClean="0"/>
              <a:t>Display </a:t>
            </a:r>
            <a:r>
              <a:rPr lang="en-US" dirty="0" smtClean="0"/>
              <a:t>any icon </a:t>
            </a:r>
            <a:r>
              <a:rPr lang="en-US" dirty="0" smtClean="0"/>
              <a:t>on </a:t>
            </a:r>
            <a:r>
              <a:rPr lang="en-US" dirty="0" smtClean="0"/>
              <a:t>the system.</a:t>
            </a:r>
          </a:p>
          <a:p>
            <a:pPr lvl="1"/>
            <a:r>
              <a:rPr lang="en-US" dirty="0" smtClean="0"/>
              <a:t>The .LNK extension is </a:t>
            </a:r>
            <a:r>
              <a:rPr lang="en-US" dirty="0" smtClean="0"/>
              <a:t>hidden, even when Windows Explorer is configured to display file extensions.</a:t>
            </a:r>
          </a:p>
          <a:p>
            <a:endParaRPr lang="en-US" dirty="0" smtClean="0"/>
          </a:p>
          <a:p>
            <a:r>
              <a:rPr lang="en-US" dirty="0" smtClean="0"/>
              <a:t>A perfect recipe for a phishing disaster!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LNK </a:t>
            </a:r>
            <a:r>
              <a:rPr lang="en-US" dirty="0" smtClean="0"/>
              <a:t>Screenshot (1/3)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1600200"/>
            <a:ext cx="7607812" cy="4525963"/>
          </a:xfrm>
        </p:spPr>
      </p:pic>
    </p:spTree>
    <p:extLst>
      <p:ext uri="{BB962C8B-B14F-4D97-AF65-F5344CB8AC3E}">
        <p14:creationId xmlns:p14="http://schemas.microsoft.com/office/powerpoint/2010/main" val="11164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LNK </a:t>
            </a:r>
            <a:r>
              <a:rPr lang="en-US" dirty="0" smtClean="0"/>
              <a:t>Screenshot (2/3)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2" y="1600200"/>
            <a:ext cx="7591676" cy="4525963"/>
          </a:xfrm>
        </p:spPr>
      </p:pic>
    </p:spTree>
    <p:extLst>
      <p:ext uri="{BB962C8B-B14F-4D97-AF65-F5344CB8AC3E}">
        <p14:creationId xmlns:p14="http://schemas.microsoft.com/office/powerpoint/2010/main" val="136333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LNK </a:t>
            </a:r>
            <a:r>
              <a:rPr lang="en-US" dirty="0" smtClean="0"/>
              <a:t>Screenshot (3/3)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6" y="1600200"/>
            <a:ext cx="7572748" cy="4525963"/>
          </a:xfrm>
        </p:spPr>
      </p:pic>
    </p:spTree>
    <p:extLst>
      <p:ext uri="{BB962C8B-B14F-4D97-AF65-F5344CB8AC3E}">
        <p14:creationId xmlns:p14="http://schemas.microsoft.com/office/powerpoint/2010/main" val="136333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LNK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Pitfalls:</a:t>
            </a:r>
          </a:p>
          <a:p>
            <a:pPr lvl="1"/>
            <a:r>
              <a:rPr lang="en-US" dirty="0" smtClean="0"/>
              <a:t>Cannot </a:t>
            </a:r>
            <a:r>
              <a:rPr lang="en-US" dirty="0" smtClean="0"/>
              <a:t>examine with Windows </a:t>
            </a:r>
            <a:r>
              <a:rPr lang="en-US" dirty="0" smtClean="0"/>
              <a:t>Explorer – </a:t>
            </a:r>
            <a:r>
              <a:rPr lang="en-US" dirty="0" smtClean="0"/>
              <a:t>it truncates the command.</a:t>
            </a:r>
            <a:endParaRPr lang="en-US" dirty="0" smtClean="0"/>
          </a:p>
          <a:p>
            <a:pPr lvl="1"/>
            <a:r>
              <a:rPr lang="en-US" dirty="0" smtClean="0"/>
              <a:t>Many tools will attempt to open the LNK’s target </a:t>
            </a:r>
            <a:r>
              <a:rPr lang="en-US" dirty="0" smtClean="0"/>
              <a:t>instead </a:t>
            </a:r>
            <a:r>
              <a:rPr lang="en-US" dirty="0" smtClean="0"/>
              <a:t>of the LNK itself.</a:t>
            </a:r>
          </a:p>
          <a:p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a command-line tool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Drag </a:t>
            </a:r>
            <a:r>
              <a:rPr lang="en-US" dirty="0" smtClean="0"/>
              <a:t>the LNK into </a:t>
            </a:r>
            <a:r>
              <a:rPr lang="en-US" dirty="0" smtClean="0"/>
              <a:t>your </a:t>
            </a:r>
            <a:r>
              <a:rPr lang="en-US" dirty="0" smtClean="0"/>
              <a:t>favorite hex editor.</a:t>
            </a:r>
          </a:p>
          <a:p>
            <a:pPr lvl="1"/>
            <a:r>
              <a:rPr lang="en-US" dirty="0" smtClean="0"/>
              <a:t>Use a tool designed to open </a:t>
            </a:r>
            <a:r>
              <a:rPr lang="en-US" dirty="0" smtClean="0"/>
              <a:t>LNKs.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LNK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Pylnker</a:t>
            </a:r>
            <a:endParaRPr lang="en-US" dirty="0" smtClean="0"/>
          </a:p>
          <a:p>
            <a:pPr lvl="1"/>
            <a:r>
              <a:rPr lang="en-US" dirty="0" smtClean="0"/>
              <a:t>Written in Python</a:t>
            </a:r>
          </a:p>
          <a:p>
            <a:pPr lvl="1"/>
            <a:r>
              <a:rPr lang="en-US" dirty="0" smtClean="0"/>
              <a:t>Runs on Windows and Linux</a:t>
            </a:r>
          </a:p>
          <a:p>
            <a:pPr lvl="1"/>
            <a:r>
              <a:rPr lang="en-US" dirty="0" smtClean="0"/>
              <a:t>Simple and easy to use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github.com/HarmJ0y/pylnker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LECmd</a:t>
            </a:r>
            <a:r>
              <a:rPr lang="en-US" dirty="0" smtClean="0"/>
              <a:t> (</a:t>
            </a:r>
            <a:r>
              <a:rPr lang="en-US" dirty="0" err="1"/>
              <a:t>Lnk</a:t>
            </a:r>
            <a:r>
              <a:rPr lang="en-US" dirty="0"/>
              <a:t> Explorer Command line </a:t>
            </a:r>
            <a:r>
              <a:rPr lang="en-US" dirty="0" smtClean="0"/>
              <a:t>edition)</a:t>
            </a:r>
          </a:p>
          <a:p>
            <a:pPr lvl="1"/>
            <a:r>
              <a:rPr lang="en-US" dirty="0" smtClean="0"/>
              <a:t>Written in C#</a:t>
            </a:r>
          </a:p>
          <a:p>
            <a:pPr lvl="1"/>
            <a:r>
              <a:rPr lang="en-US" dirty="0" smtClean="0"/>
              <a:t>Requires compilation and may not work on Linux</a:t>
            </a:r>
          </a:p>
          <a:p>
            <a:pPr lvl="1"/>
            <a:r>
              <a:rPr lang="en-US" dirty="0" smtClean="0"/>
              <a:t>Supports exporting output in many formats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github.com/EricZimmerman/LECmd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1719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607</TotalTime>
  <Words>431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LNK Analysis</vt:lpstr>
      <vt:lpstr>Overview</vt:lpstr>
      <vt:lpstr>What is an LNK file?</vt:lpstr>
      <vt:lpstr>How do attackers use LNK files?</vt:lpstr>
      <vt:lpstr>Malicious LNK Screenshot (1/3)</vt:lpstr>
      <vt:lpstr>Malicious LNK Screenshot (2/3)</vt:lpstr>
      <vt:lpstr>Malicious LNK Screenshot (3/3)</vt:lpstr>
      <vt:lpstr>Analyzing LNK Files</vt:lpstr>
      <vt:lpstr>LNK Analysis Tools</vt:lpstr>
      <vt:lpstr>Analysis with Pylnker (1/2)</vt:lpstr>
      <vt:lpstr>Analysis with Pylnker (2/2)</vt:lpstr>
      <vt:lpstr>Preventing LNK-based Infections</vt:lpstr>
      <vt:lpstr>References and 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2017-01-16T17:19:47Z</dcterms:modified>
</cp:coreProperties>
</file>