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09" autoAdjust="0"/>
  </p:normalViewPr>
  <p:slideViewPr>
    <p:cSldViewPr>
      <p:cViewPr varScale="1">
        <p:scale>
          <a:sx n="97" d="100"/>
          <a:sy n="97" d="100"/>
        </p:scale>
        <p:origin x="-20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D3953-E883-440E-BFD4-F6FE65666DB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9A58C-2BC1-4141-BE71-4AFE2BF9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FDEE-4165-4470-9660-597FE8AC7FF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3D2F-FCA7-4EC1-A37C-502C1A04EA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data refers to datasets so large that they cannot be reasonably analyzed through traditional software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3D2F-FCA7-4EC1-A37C-502C1A04E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3D2F-FCA7-4EC1-A37C-502C1A04E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3D2F-FCA7-4EC1-A37C-502C1A04E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Entries are represented as </a:t>
            </a:r>
            <a:r>
              <a:rPr lang="en-US" i="1" dirty="0" smtClean="0"/>
              <a:t>events</a:t>
            </a:r>
            <a:r>
              <a:rPr lang="en-US" dirty="0" smtClean="0"/>
              <a:t>, with each </a:t>
            </a:r>
            <a:r>
              <a:rPr lang="en-US" i="1" dirty="0" smtClean="0"/>
              <a:t>row</a:t>
            </a:r>
            <a:r>
              <a:rPr lang="en-US" dirty="0" smtClean="0"/>
              <a:t> representing a single event.</a:t>
            </a:r>
          </a:p>
          <a:p>
            <a:r>
              <a:rPr lang="en-US" dirty="0" smtClean="0"/>
              <a:t>Each </a:t>
            </a:r>
            <a:r>
              <a:rPr lang="en-US" i="1" dirty="0" smtClean="0"/>
              <a:t>value</a:t>
            </a:r>
            <a:r>
              <a:rPr lang="en-US" dirty="0" smtClean="0"/>
              <a:t> for an event is represented with a single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3D2F-FCA7-4EC1-A37C-502C1A04E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Supports throttling, so a buggy alert won’t fire many times in a short time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3D2F-FCA7-4EC1-A37C-502C1A04EA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Displays output of existing searches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3D2F-FCA7-4EC1-A37C-502C1A04EA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9F9510-F12F-49CF-A4E9-8EF1D076844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4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4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5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34635"/>
            <a:ext cx="1219200" cy="228599"/>
          </a:xfrm>
          <a:prstGeom prst="rect">
            <a:avLst/>
          </a:prstGeom>
        </p:spPr>
        <p:txBody>
          <a:bodyPr/>
          <a:lstStyle/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38102"/>
            <a:ext cx="1219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3232928-0579-4399-A3BC-01BB356B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37428442" TargetMode="External"/><Relationship Id="rId2" Type="http://schemas.openxmlformats.org/officeDocument/2006/relationships/hyperlink" Target="https://docs.splunk.com/Documentation/Splunk/6.5.0/SearchTutorial/WelcometotheSearch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sto MT" pitchFamily="18" charset="0"/>
                <a:cs typeface="Times New Roman"/>
              </a:rPr>
              <a:t>Intro to Splunk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 pitchFamily="18" charset="0"/>
                <a:cs typeface="Times New Roman"/>
              </a:rPr>
              <a:t>By Moshe Kaplan</a:t>
            </a:r>
          </a:p>
        </p:txBody>
      </p:sp>
    </p:spTree>
    <p:extLst>
      <p:ext uri="{BB962C8B-B14F-4D97-AF65-F5344CB8AC3E}">
        <p14:creationId xmlns:p14="http://schemas.microsoft.com/office/powerpoint/2010/main" val="39521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Splunk Search Syntax -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Booleans:</a:t>
            </a:r>
          </a:p>
          <a:p>
            <a:pPr lvl="1"/>
            <a:r>
              <a:rPr lang="en-US" dirty="0"/>
              <a:t>AND, OR, and NOT</a:t>
            </a:r>
          </a:p>
          <a:p>
            <a:pPr lvl="2"/>
            <a:r>
              <a:rPr lang="en-US" dirty="0"/>
              <a:t>Example: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(“web” AND “error”) OR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http_status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=404</a:t>
            </a:r>
          </a:p>
          <a:p>
            <a:pPr lvl="2"/>
            <a:r>
              <a:rPr lang="en-US" dirty="0"/>
              <a:t>Must be </a:t>
            </a:r>
            <a:r>
              <a:rPr lang="en-US" dirty="0" smtClean="0"/>
              <a:t>uppercase</a:t>
            </a:r>
          </a:p>
          <a:p>
            <a:pPr lvl="2"/>
            <a:r>
              <a:rPr lang="en-US" dirty="0" smtClean="0"/>
              <a:t>Search conditions always have an implicit AND:</a:t>
            </a:r>
          </a:p>
          <a:p>
            <a:pPr lvl="3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“web” “error”</a:t>
            </a:r>
            <a:r>
              <a:rPr lang="en-US" dirty="0" smtClean="0"/>
              <a:t> is equivalent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“web” AND “error”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Comparison Operators:</a:t>
            </a:r>
          </a:p>
          <a:p>
            <a:pPr lvl="1"/>
            <a:r>
              <a:rPr lang="en-US" dirty="0" smtClean="0"/>
              <a:t>Operators: =, !=, &lt;, &lt;=, &gt;, &gt;=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http_status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!=200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Splunk Search with Booleans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5122" name="Picture 2" descr="File:6.5.0 tutorial search ev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3796"/>
            <a:ext cx="8534400" cy="48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subsearch</a:t>
            </a:r>
            <a:r>
              <a:rPr lang="en-US" dirty="0" smtClean="0"/>
              <a:t> is a </a:t>
            </a:r>
            <a:r>
              <a:rPr lang="en-US" dirty="0"/>
              <a:t>search within a </a:t>
            </a:r>
            <a:r>
              <a:rPr lang="en-US" dirty="0" smtClean="0"/>
              <a:t>search.</a:t>
            </a:r>
          </a:p>
          <a:p>
            <a:pPr lvl="1"/>
            <a:r>
              <a:rPr lang="en-US" dirty="0" smtClean="0"/>
              <a:t>Results from the </a:t>
            </a:r>
            <a:r>
              <a:rPr lang="en-US" dirty="0" err="1" smtClean="0"/>
              <a:t>subsearch</a:t>
            </a:r>
            <a:r>
              <a:rPr lang="en-US" dirty="0" smtClean="0"/>
              <a:t> are used as an argument to the outer search.</a:t>
            </a:r>
            <a:endParaRPr lang="en-US" dirty="0"/>
          </a:p>
          <a:p>
            <a:pPr lvl="1"/>
            <a:r>
              <a:rPr lang="en-US" dirty="0" err="1" smtClean="0"/>
              <a:t>Subsearches</a:t>
            </a:r>
            <a:r>
              <a:rPr lang="en-US" dirty="0" smtClean="0"/>
              <a:t> are specified in square brackets []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Websites visited by users who visited google.com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domain=* [search domain=google.com| fields username]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Subsearches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026" name="Picture 2" descr="Y:\Projects\Training\Intro to Splunk (in progress)\subsearch_m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07381"/>
            <a:ext cx="6669034" cy="4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4098" name="Picture 2" descr="http://dilbert.com/fast/2008-05-08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stats command lets you calculate statistics from search results.</a:t>
            </a:r>
          </a:p>
          <a:p>
            <a:pPr lvl="1"/>
            <a:r>
              <a:rPr lang="en-US" dirty="0" smtClean="0"/>
              <a:t>“my phrase” | stats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 functions:</a:t>
            </a:r>
          </a:p>
          <a:p>
            <a:pPr lvl="1"/>
            <a:r>
              <a:rPr lang="en-US" dirty="0" smtClean="0"/>
              <a:t>count : count of events </a:t>
            </a:r>
          </a:p>
          <a:p>
            <a:pPr lvl="1"/>
            <a:r>
              <a:rPr lang="en-US" dirty="0" err="1" smtClean="0"/>
              <a:t>distinct_count</a:t>
            </a:r>
            <a:r>
              <a:rPr lang="en-US" dirty="0" smtClean="0"/>
              <a:t> : </a:t>
            </a:r>
            <a:r>
              <a:rPr lang="en-US" dirty="0"/>
              <a:t>count of unique field values</a:t>
            </a:r>
            <a:endParaRPr lang="en-US" dirty="0" smtClean="0"/>
          </a:p>
          <a:p>
            <a:pPr lvl="1"/>
            <a:r>
              <a:rPr lang="en-US" dirty="0" smtClean="0"/>
              <a:t>sum : </a:t>
            </a:r>
            <a:r>
              <a:rPr lang="en-US" dirty="0"/>
              <a:t>sum of </a:t>
            </a:r>
            <a:r>
              <a:rPr lang="en-US" dirty="0" smtClean="0"/>
              <a:t>events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: average of events</a:t>
            </a:r>
          </a:p>
          <a:p>
            <a:endParaRPr lang="en-US" dirty="0" smtClean="0"/>
          </a:p>
          <a:p>
            <a:r>
              <a:rPr lang="en-US" dirty="0" smtClean="0"/>
              <a:t>Example 1: Total </a:t>
            </a:r>
            <a:r>
              <a:rPr lang="en-US" dirty="0"/>
              <a:t>number of domains </a:t>
            </a:r>
            <a:r>
              <a:rPr lang="en-US" dirty="0" smtClean="0"/>
              <a:t>visited:</a:t>
            </a:r>
          </a:p>
          <a:p>
            <a:pPr lvl="1"/>
            <a:r>
              <a:rPr lang="en-US" dirty="0" smtClean="0"/>
              <a:t>domain=* | stats count(domain)</a:t>
            </a:r>
          </a:p>
          <a:p>
            <a:pPr lvl="1"/>
            <a:r>
              <a:rPr lang="en-US" dirty="0" smtClean="0"/>
              <a:t>This is just a single number (like 5,000)</a:t>
            </a:r>
          </a:p>
          <a:p>
            <a:endParaRPr lang="en-US" dirty="0" smtClean="0"/>
          </a:p>
          <a:p>
            <a:r>
              <a:rPr lang="en-US" dirty="0" smtClean="0"/>
              <a:t>Example 2: N</a:t>
            </a:r>
            <a:r>
              <a:rPr lang="en-US" dirty="0"/>
              <a:t>umber of times each domain was </a:t>
            </a:r>
            <a:r>
              <a:rPr lang="en-US" dirty="0" smtClean="0"/>
              <a:t>visited:</a:t>
            </a:r>
            <a:endParaRPr lang="en-US" dirty="0"/>
          </a:p>
          <a:p>
            <a:pPr lvl="1"/>
            <a:r>
              <a:rPr lang="en-US" dirty="0"/>
              <a:t>domain=* | </a:t>
            </a:r>
            <a:r>
              <a:rPr lang="en-US" dirty="0" smtClean="0"/>
              <a:t>stats count(domain) BY domain</a:t>
            </a:r>
          </a:p>
          <a:p>
            <a:pPr lvl="1"/>
            <a:r>
              <a:rPr lang="en-US" dirty="0" smtClean="0"/>
              <a:t>This is two columns: the domain and how many times it was visited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Command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62075"/>
            <a:ext cx="83820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3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Splunk supports creating alerts to monitor for specific events.</a:t>
            </a:r>
          </a:p>
          <a:p>
            <a:pPr lvl="1"/>
            <a:r>
              <a:rPr lang="en-US" dirty="0" smtClean="0"/>
              <a:t>Searches on a hourly/daily/weekly/ schedule.</a:t>
            </a:r>
          </a:p>
          <a:p>
            <a:pPr lvl="1"/>
            <a:r>
              <a:rPr lang="en-US" dirty="0" smtClean="0"/>
              <a:t>Performs an action when the search exceeds some threshold. Examples:</a:t>
            </a:r>
          </a:p>
          <a:p>
            <a:pPr lvl="2"/>
            <a:r>
              <a:rPr lang="en-US" dirty="0" smtClean="0"/>
              <a:t>More than 5 failed logins for a single username</a:t>
            </a:r>
          </a:p>
          <a:p>
            <a:pPr lvl="2"/>
            <a:r>
              <a:rPr lang="en-US" dirty="0" smtClean="0"/>
              <a:t>User visits a suspicious URL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Throttling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6" name="Picture 2" descr="Y:\Projects\Training\Intro to Splunk (in progress)\too_many_alert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26708"/>
            <a:ext cx="6096000" cy="45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2052" name="Picture 4" descr="Image result for splunk dash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663193" cy="49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 smtClean="0">
                <a:latin typeface="Calisto MT" panose="02040603050505030304" pitchFamily="18" charset="0"/>
              </a:rPr>
              <a:t>Agenda</a:t>
            </a:r>
            <a:endParaRPr lang="en-US" sz="35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4525963"/>
          </a:xfrm>
        </p:spPr>
        <p:txBody>
          <a:bodyPr>
            <a:normAutofit/>
          </a:bodyPr>
          <a:lstStyle/>
          <a:p>
            <a:pPr marL="233363" lvl="1" indent="-233363" defTabSz="395288">
              <a:lnSpc>
                <a:spcPct val="2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What is Splunk?</a:t>
            </a:r>
          </a:p>
          <a:p>
            <a:pPr marL="233363" lvl="1" indent="-233363" defTabSz="395288">
              <a:lnSpc>
                <a:spcPct val="2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How can Splunk be used to analyze data?</a:t>
            </a:r>
          </a:p>
          <a:p>
            <a:pPr marL="633413" lvl="2" indent="-233363" defTabSz="395288">
              <a:lnSpc>
                <a:spcPct val="20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Searching</a:t>
            </a:r>
          </a:p>
          <a:p>
            <a:pPr marL="633413" lvl="2" indent="-233363" defTabSz="395288">
              <a:lnSpc>
                <a:spcPct val="20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Alerting</a:t>
            </a:r>
          </a:p>
          <a:p>
            <a:pPr marL="633413" lvl="2" indent="-233363" defTabSz="395288">
              <a:lnSpc>
                <a:spcPct val="20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Dashboards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</a:endParaRPr>
          </a:p>
          <a:p>
            <a:pPr marL="233363" indent="-233363" defTabSz="395288">
              <a:spcBef>
                <a:spcPts val="0"/>
              </a:spcBef>
              <a:buNone/>
            </a:pPr>
            <a:endParaRPr lang="en-US" sz="2800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233363" indent="-233363" defTabSz="395288">
              <a:spcBef>
                <a:spcPts val="0"/>
              </a:spcBef>
              <a:buNone/>
            </a:pPr>
            <a:endParaRPr lang="en-US" sz="2800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Splunk </a:t>
            </a:r>
            <a:r>
              <a:rPr lang="en-US" dirty="0"/>
              <a:t>Search Tutorial: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docs.splunk.com/Documentation/Splunk/6.5.0/SearchTutorial/WelcometotheSearchTutorial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Splunk</a:t>
            </a:r>
            <a:r>
              <a:rPr lang="en-US" dirty="0"/>
              <a:t> Dashboards: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vimeo.com/137428442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AutoShape 2" descr="data:image/jpeg;base64,/9j/4AAQSkZJRgABAQAAAQABAAD/2wBDAAMCAgICAgMCAgIDAwMDBAYEBAQEBAgGBgUGCQgKCgkICQkKDA8MCgsOCwkJDRENDg8QEBEQCgwSExIQEw8QEBD/2wBDAQMDAwQDBAgEBAgQCwkLEBAQEBAQEBAQEBAQEBAQEBAQEBAQEBAQEBAQEBAQEBAQEBAQEBAQEBAQEBAQEBAQEBD/wAARCAF9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d30pytVdfv1IvWuDkPesWN3tTt30qv5tOVqgfMWN9Pqsr1JH/Wr5C7ktFFFZWKuFFFFLkIkFFIvSm3Ev2eNppXVVRfnakOK5x9JvrzzXvivHaSNZ6Jbeayf8tGrlLzxd8RLqFrxJVit/7yxf/ZVn7SB2RwdSfvHuCvS15t4P+JaTQrbeIpolkT/lpt+9Xa2viLQr1v3GqQSt/d31UZGUqUoGpRTF2S/Oj7qcvz0ORjEWiiigoKKKKkAoJABJ6Dmiob0kWc5HURMf0NAHD638cvhv4fu2sdS1plmQlWVIi2DWeP2kPhQTj+3Jf/Adq/SP/gmrcTXP7IPhWSZy7f2jrYyf+wnc19I6vr+g6D9lGu61p+nfb7hbO1+13KQ/aJ2BKxJuI3uQDhRknB4rvWFhbc8mWPqJ6JH4yaJ8ZPhz4glWDT/EcHmN0WTKH9a6u91Ww0+wfU7q5RLaNdxkzkYr9U/iD8Jvhr8VdEm8O/EPwRo+vWMwI23lqjvG2Mb43xujcZ4ZSGHY1+SXxs+FQ+Fvxum/Ztnu57zQ9U8SaLFpTSzMZm02+uFTymYENlT5iZzkhQc5NKWG5djanj3O/MtTmbn9oj4V2kzQS67IWXg7YGIp9l+0J8Lb+4W2g11w7cDdCwFftzBGIYY4R0RQo/AVV12xXU9E1DTmGRdWssJ4/vIR/WtPq0e5h9fqdkfjlr3xB8KeG7CDU9W1NYre5XfEwUncK5M/tH/Ckf8AMbm/8B2r2f8A4JuR69ZftKaVouptmfR/C+tabe7G3KJobuBGGe/Ir9YKmGHi1qXUx04u0Ufhx/w0f8KP+g3N/wCA7VraN8bPh7r2/wDs/WslBuIeMrx+NftjXw7/AMFWdDn8U/D/AOFHhOOeaGLXviLY6XK8JAdRPBPHkZBGfnOMg03ho9DNY2d9UfEF1+0L8LbOdreXXHLqcHbAxFYF/wDHP4cardrHaay5LcDdCQK/dq0hFtaQ26jAijVB+AxUeqWovdNu7Nuk8EkR/wCBKR/WrhRjB3QpY2pJWsj8U4df0my0v+2ri7VbPaG8ztisC9+P/wAMU3QHWpCynBxC2Ki8HJf+Db3w9pNxeebdeE/Hdnp88xUgM1tqKoTtySM7M4zX7rxNviRx/EoP6U3TUndlVMTKCSifh/4Z8aeHfFkjPod954UZI2kEV2UH+rFekft7XUtx+2ikO/Mdr4F09Mbs4Jurtvw+9Xmtv/q1qaisrG9CbnG7NjT3+Wnap/x703T/ALv41Jqv/Ho1cvP7x2z/AIRxLf65qsR/1qu3+ub/AH6sR/1r2fsnytX4yep4fuVXWpl6UEFhelOWo1+5T6gBWpKKKACiiigkZRRRQQFNbrTqa3WgBKKKKACiioqACiiilc1CiiikBX/4SCGj/hIIax/7Dmo/sOauDlPqdDY/4SCGhfEMKVito03+1R/Y03o1LlDnN5fEcNSL4mhT79c6uiTf7VSf2HNup8oRkdB/wka+lSL4jh/jeub/ALDm3ffepF0Obb99t1KcSuY6D/hI7ZP46G8UW0S73dVrg/ElzDoiqWm3zP8AdXdXGXmtX982wPsX+6rVhKrE7qGEqVT1LUvijo+msyRlp5P9muL8UfFq71iP+zYbbyI3/i31yl1auq79ny113wd+CeofF7UryNbma2sLRP8Aj5Vd3zf3a5KtWEI88j06WB5ZcsfiOZsY7m5Xfa7Xb/erprjxPqdnoK6Vf6Lj/prHWz4n/ZY+KXhiRrnQJo763/hXdtavO9Vh+JvhlvJ17w5fRxr/AH03Vxxq0q/wyPQlCrh1yyiULy7EsjP5Uq/8BrLmvbpJP3U8sTf7L0XXi1lZvNtGjb/aTbWXJ4shEm/5G/2Wr0KETysTKMj0nwL4z1BWa2uNVkgZF3Lub5Wr07w18Q4dXVornyluIvv7f4q+a7fxJdXMy/YdOaRn+6qpurpvDVx4gh8RWKanYyWf2t9i7l2q1en7konlSPolvEtt9zfR/wAJNbf365tdDmRdju1N/sSb/arDlRhzHTf8JNbelO/4SW2/56Vy/wDY9x6tR/Ylx6tS5SOY6j/hJbb/AJ6VDe+J7cWc6/LkxMP0rm/7EuP9qorvRbgWsxO7iNv5U+VF8x+jP/BMp9/7HXhNx/FqOtn/AMqdzVX/AIKPqD8JPBb8hk+Inh0qwOCp+1ryD2qx/wAExQV/Y28Iqe2oa0P/ACp3NQf8FH/+SReDf+yh+Hf/AErWu5bHgPc+rYv9Un+6P5V+b37QOjWniD/grF8LfD9zbRzRTaZp2oMkg3Dfarfzo2D3VolYehUHrX6Qw/6pP90fyr4rvNEj1f8A4K0Wt3LFuGj/AAoF6jY4VzdvEOfXErfrTYJ2PsLxXqseheF9Y1qV9iWFhcXLNnGAkbNn9KPCmoDV/C2j6rnP22wt58nvvjU/1rzX9r/Xrjw1+y38VNZs7kW9zB4T1IW8px8krQMqEZ4J3MOKt/sq+IbjxX+zV8L/ABFdmP7RfeE9Mln8vO0SfZ0DgZJONwPUmgR+WXxE+FegD40fFjwH4lgW9XTvF17eQ4ymyK8b7Si9T91ZQM98Z4zivqv/AIJR+G9J8L6P8WNL0e3MVvD4kt0VS2SALVD1/E15T+1bott4W/bT8YRQqVbxRoWma4+SSC4VrckZ6cW46V7V/wAExP8Aj3+Ln/YzQf8ApIlYQuqjR2VLOhGXU97/AGz4km/ZO+LUcgyp8Jajkf8AbFq/K/8AZ0+EXgp/jv8AA/SrHS9s2o65BqczGVss1rE10D16BogcdDjB4r9U/wBsr/k1L4s/9ijqX/ohq+A/2F9IsvEv7VfgFLqPe/hrwhfazByfklZY7fd/3zcMOfWrlfmRlTt7OTZ+qWu38elaJqGqTPtSztZZ2b0CoWP8qoeA9X/t/wAEeH9dLbjqGl2t0W55LxK2eee9cV+1P4kuvB/7NvxO8S2LRi60/wAKanNb+Znb5ot32ZwQSNxHcVn/ALHOsS67+yr8J9SuLk3E7+EdMjmlZtxeRLdEYk+uVOfetDA/Jj9p7SJvh18V/jXoOj3csdxpXiw65bStgtE9yUuxjjGFaXjjoBnPWv2/0qXz9Ls5v+elvG35qDX5Df8ABSrRLTQv2lPG8NvbpG/iTwfp2sSkDBkkRpYNx9Ttt1H0UV+s/ga6W+8F6DeIwZZtMtpAQMZBiU9Klbs1m7xifmH+2vO15+2b4hbJIs/DWmW4yAMDMrYHr97vXBQ/6ta1v2kp5bv9tX4wzSTNIsNxpdvGCxIRV062JUeg3FjgdyfWsm3/ANXWdU7sN8CNjTvu1Nqv/Ho1Q6d92pNW/wCPP8K4eX3jvn/COLb/AFzf79WI/wCtVW/10lWo/wCte59g+Vq/GTLU0f8ASoVqaP8ApQQTJT6RelLUAFFFFBIVE33qlqGmUPooopGQ1utJSt1pKACiiigAqKnb3ptJmiCiiikMKKa3WinYC99kf+5R9kf+5Ws2xKjZ68zmR9XymW1u7/wU37K/rWlvpu5KOYiUTPW1enLavV7zU9ad5q1XMPkKq2v+xVPW7yHRNMuNSl2/ukrcjZNvz1518aNUeGwsdNibaszbnrOrL3TroUuaR5vqOpTarcTX918275qZY2/mtGn/AC0f56oyP/o6wp/G1aWnz+RqEb/wpsrzJn0tKPJ7pe8XK8NzY+GrGPdeahLFAm3/AG2r78+E/gLSvh74K03QrCHbKIke4l2/NK/8W6vh74W2H/CYfHvRYZ/3gt5ftX/fFfodauuPevmM+ryhGNI9zJKHteavIr30Pmx/3a5bUvDljfMyXNrFKv8AtrurtL7yljZ64vxJ4z8N6BA02o6tbQKv96Ra+dpTrfDSPprUZQ/ennPiz4MeAtWZku/DNjIz/wATR157N+zR8OVma5/seJV/u/w074k/tN6PCslj4Vja8ufuo4+7WH8N/Fnji9s7q78RTt5U7boo2b7tfV4NY6lS5pyPkscsvnLlhE37D4d+F/D0i/2do9pCv95Y6f40+H9t4m0Jls0WC7tv3tvOv3laqnifxg2haTNqTRSTeV/Ctb/w98b6R4q01Jre5Xc6fMu75levo8HXlP4jwcTSpQ92B5h4M8W3Go3LeHdcgWLULX907N/FXatZun8FcV8atB/4RXxZYeMtO+VLmX9/t/v16Ho2o22raVa3/wDDKu6vQqR5TwalP3yn9jf+7R9jf+7W4zQ0zzY6y5iPZGN9lk/uVDe2r/Yrj5P+WT/yNdBvh/uVBetE1nOBHyYmH6GlzEumfZn/AATMGP2PPCg9NS1v/wBOdzVb/go4rSfCjwTbxjdJN8RfDsca5xuY3a4FXv8Agmtby237IXhWOZCjf2lrZwfT+07mvpPU9C0TW2tG1nR7G/NhcLd2hurdJTbzqCFlj3A7HAJAYYPJr1FsfPS3LcQIjQHqFFeB+D9Daf8Abe+JXiV7Vtlr4D8N2MU5U7d73WoO6A9MgIhI6jK+or2zxF4n8N+ENIudf8V6/p2j6ZZxtLcXl/cpBDEgGSzO5AAA9TXjX7MXxE034zax8S/ix4ft2OgX/iJNH0S9YY+32dlbRo06jqENw9wFzyQoPemI9U+Ivw68HfFjwZqfw+8f6S2p6BrMQhvbQXM1v5qZBx5kLI68gdGFP+H/AIB8J/C7wdpXgDwLpZ03QdEgFrYWhuJZ/JiHRfMlZnbr/Exrw3/gojrni/w3+yh4p1jwL4n1rw9rEV7pKQ6ho99LaXUSvqECOFliZWUFWIODyCQai/4J1674v8RfstaDqfjrxVrfiLWG1LVY5r/Wb6W7upFS8lVA0srMxAVQAM8DilfWw7O1zwP/AIKN6Za6N+0L8LfE0dsiTa7oep6ZNOEALrbyxPGhbuAZ5CB/tNjqa7H/AIJhnNv8XD/1M0H/AKSJWp/wU68Oand+APh94w0uxM/9geL4ReSKQPJtp4JY9xyeR5nlLgZ5YdgTVD/gmRazw2XxYmljKpL4mg2E98Wkef51Fv3nyN73oW8z3r9sr/k1L4s/9ijqX/ohq+Nv+CWmnWmr/F7x54ge2je40Lwto+nRTFQWjW4eV3UHqAxt0JHfYPQV9mftiRST/sq/FiKJSzt4R1LAHf8AcNXzt/wSc0O8t/hj478R31nJCb/xIlrC7oR5kcNlBypPUBnYZHcEdqpr3kZp2g0fZPxA8A+E/ij4O1XwB460s6loOtwG1v7QXEsHnRHqvmRMrr0/hYUz4dfDrwd8J/BmmfD7wBpDaXoGjRGGytDczXHlJknHmTM7tyT1Y14l/wAFENe8XeGf2SfGGteBfE2seH9ZhudIS31DSL2S0uoQ+pWyPsliZWXKsynB5BIPBql/wTl17xh4j/Zi0vUfHXi3XPEmr/2tqcUt/rN9LeXLKl06opllZmICgYGcCqIs7XPm7/grloklv4r+HniXydtrf6PrOlXFxxhZB5MkSnvyPMI+hr1r4T/8FNf2NtH+F/hHSvF3xdOl65aaJZQ6jYnQtVuTa3KwqJIvNS1KSbWyu5Tg4yOKyP8AgsD4R1TWv2cdG8U6VGhPhnxJBPdMSQwgmhlg+Xjk+ZJFxxxn0Ar7h0jf/ZNl5n3vs8e767RS6jbukj8ZfHPxC8GfFj9oH4l/EnwDrn9raHr2p281ldm3kgMkaWsUedkqq6/MjD5lB4q9D9yvQ/2zftn/AA2B4p87d5P9h6Z5WenR/wCua88h+6tY1D0sN8CNjT2+WpNU/wCPWo9P+7+FSap/x7LXKvjO5/wjiW/1slWoWqq3+tkq1BXufZPlavxlhamj+8KhWpo/vCoILC9KWmb6Fff2qAH0UUx+9BIb6KKKCAplFLu+lACUUUUAFJu9qa33abSlI0WoUUUUhhRRTd30poAbrRSUUwOhbfUL1YqvJ1ryEfWIhZ6bvpzdKjZKoiYbvpRu+lJRTAf5r/wV5T8ZpXfVLFH/AIIq9WTtXkfxm/5DFm//AEyrOqdeEn75w/m/voUarFm7yzf7W+suSX95v/u1paT810v+3XHL+Y96MvePY/2UNL+3/FzUdY2bl0+127v9t6+2YZdsbO718y/saeHfs2ja74hnTa17eeUjN/cWvpiZX+xts/u18Pnlf2uJ5T7jJqXssMeQfEX/AIWp4mvZNN8K63Ha238R8v5q8xvv2YvHesf6R4m8V3d4j/wiHb/49X2J8OfDmmRWsmsX8azSyu23/ZrD+Onii68L+A9V1bSl/f20Duu2unAw5eXlPNzDFR96Mj4r1D4O2Xgy8VPIdvn/ANZJ96u407w/Ja2Ky4+Xbur5quPid4gl8RSXc+oTyvK+6UM33q+zPDyjWPh5a6lFD/yyr3MbGVKMeY+cwUqeKqyjH7J4zrd+HnayEPmq/wDD/ergpdE8WeDdT/tzwxbTpb790sP96voj4NfD2y8Va7qes6svmQWLbFWuQ+Kfxu8L6F4juvDWk+HbWWztZPIllYfMX/2a6sHLll7py1eWXNzHJ+LfGun+PfhpdpcOsN/ZL5rRt95WWtr4YXbzeCdNd33fJWb4+8K+EtZ8EnxvokI232mzOyj70cu37ta/gDTv7J8IaXZv95bdK96p8J4dWUjpfNf1o833qNaWuflI5h/mutBnYgg9DxTKKjlRXMcLrXwT+HPiG7a+1LQy0zkszJKVyaz/APhnP4T7c/2HN/4ENXpP8VO3fLWkXJdSHRpvojyeD4K/DnR79ZLXQgxU5HmOWxVnVPg58P8AXrrzL/RRn/pm5X+Vdjef8fVSQ/64V0Rk+Uy9nDaxieGfgb8N9DuFv7DRCJkIKs8pbBpviL4JfDvxFdte6noxaZzkskhXJ/Cu/sfuf8AqObrXNzy59zX2UPZ2scJ4d+DXgDwvdpfaRo5SZDlWaQtg1P4p+Fngnxjcm713SvOmbq6yFT+ldbRT5nvcj2cbWtoef6Z8BfhnpNyt3aaI3mIcgvKWqzr/AMGvh/4kn+06po5eT+8khWu3oo55b3D2cLWscFovwQ+HGhXK3un6KRMhypeUtg1j+MvhT4H1q/a7vtKLSucsyuVzXqVc3rn+urajJuWpNSnBQskcToPwd8A2Em6DSDluu6QmrGofAX4aTMbl9FcOxycTECut0/7y1q3X+prSTakRGnBw2OS8O+F9E8Lxm10WzEEbdeck108L/KtZv/LatKH7q0p7DgrbG1p/3fwqTVf+PVf9yo7H7tSap81rXJ9s6n/COJb/AFslWo6rsr+dJViOvbUueB8pVj75Y3e1SJUVSw0EFimr1p1CdqkB9Mb79Nk+8Kb/ABUiSSiiigga3WmUrPQvSmV9kP4aSlamv1WgPsg33abQ33fn+7Vb+0bbzlt/4n+7SNI0JzjzRLNFN+79+nVJPwBTKfTKaGFFFFUB0dQyf0qaq8j14x9YivJ1prPUjdKjbrWkCEMp1NpVq7sjnJF+5XBfELwjrnjDxHpOkeHrV7i4mifAA+UL/eau9X51+X71dv4B0tpoWmtxtuLydLIyr95IvvNXnY6v9Xpcx6eWUPrFeMTx8fsY+N9SsGuLXxJpi3yLu8rzCy1w3iD4Q+LPhnc2beIpIZPObazQ/d31+go8OabY2ccdmnkuv8YPzbq8N/a2tI/+EO0m+kTEy3SLur5SjnNSvU9lI+7qZNTpUvanUfs32dtafDuBIk+/cO7/AO9XsdvF5sLJXiH7LtwZvh3Hvf7lw9e5QS4HArwMdze3ke/hJKWGjykek6p/ZJk0yV9qD50rlviRNZ6tpFzp94d0NwjxOv8Aera1+3Ro/Mrh9Xtba/ha3luJP+AtXdgMXGHxHmZjl8qseamfE/iL4J31t4oYafdwvaNL8jN/rK+2Ph94SOlfD6102ZP+WVYGmeBPDlrqC3lwzSvv/wCWnzV6rZ7DbrFF/q0SvRzbNI1oxjA4ckyOWGqSqVTyv4RzppOpa9osj7JPPdl/3K+Rv2g/h9rWi+Ob+6S3le2urh7iKSP/AGq+ufGvh660fxAniPS3aMn7+2ua8Q6H4h8SBZoraGZW/vNXrZZiI8sakpHjZrgKnPKnCJ5h8PdDvD8KV0jVEZWuH3BW/hSungjSKNYU+6ibErrbDwtf6dYNHeqo+X+Fq5WZPKkkSvoZV6df4D5irhKuH+MWk3e1NX7tLUmAUmylooGhF6U7+Gkpf4aaCRh3f/Hw1SR/6yobr/j6apo/9ZW8DM6Cx/1P/AKZN96lsf8AUn/cqOT+tc32zf7AyiimSdaZmP3JSb6iooKsPrm9d/4+K6RO1c3rv/HxW1D4jKoN0771alw/7msnT/vfhWtdf6n8a1q/GTH4TJ/5aVoR/dSs9f8AWVoR9qJBA2rL/V1NeJ/otR2P+qqS+fZb15+J5/sHZTlGPxnMtF++ajZVea4/eNTo3f1q8ro4qPvVZHlZlWw0vdpE9PX7tQpViPrXunhE0f3RTqKKgyCiiigAooplABSNS0UwG0kjfL8v3qGeut+HHgq58U6v9puxssoPmd6mrVhShzSOihQliJckTPuPAGs3Pg+48SQoylF3Rr/erw/VvE2o3mpQ26WjQTI237tfYnjbX7WK1/sfTcLawJtrwzVbXTdR1Nrw2UYkT7rba8rL8wlVqy/lPsKmHpZdheX7RXsy5tYTP/rNnzU+WaGJfmfbXpvw3+GUPiOX+0NYPl2qJuUV5F428Q+HtO8VajayxECFvKjXNehTxcKtTlieRRyevi/3svdL8cqSrvif5afXGeGPEct/qclqifuvvV2ddko8p5eLw31WXKFFFFQc50O76VC9S1FNXio+sRC3So5P605+9RtWxExKKKRelWZ8pJG6fxV6d8HGiuJ5tO8z95DMk6rXmK7N1dF4G1weHPEdrqJPyFtj/wC5Xl5rT9rQlGJ62VV/q+KjI9s15tYutdbT7OTyYoF3v/tV4f8Atb6nO3hXTrdFkaC1lRXbH8dfRV63nMmr2gV47iLaxrl/GvhzSvEOh2tlfafDOiy7ysi7vmr88oVI4ev7x+o1oyr4flj9o8//AGXDInw1tzJHIjPK7fMu2vcLe6SuZ0nT7bSrOO3soEiSL7qou2rjXGyuXF1Pa15SiejgcN7KhGnIva5ep9nbmvMtS1J4rhq6jWL13jb564S/V5Zq3w0YsyxOnwl2z1B57iNN7V6zosDrpq/3mryjRbF1lWZ66XX/AIp2XhWxjV4WZlWqxNKVX3YHPQn7KPNI6TWdKbULdoHh3Bq4G9tJ/Du4K5EI+7uauE8Q/tHatNuh0xRH/u159L448W+K9Rja6v5TErfdBr1cvwWJ2l8JwY7M8NL4fiPYLzxCz/u2f5a428ZGupHSs691x41WF3bdT7K6FwGdq+xwNKNKmfD5rX9v7xaX7tLUW76U7fXQeFYfRUW76UlAWJqTd8tRU/8A9BpXCxi3j/6RUkKfvKoazqlna3Gwvub+6tTRJ4ie0bU4NEmWyX52uJRtSt4jjhqtX4TqbV08n5KhuPvVylh48tBN9mudrFf4ovmrUHibR7p1EV+C/wDdb71c32uU3lSlCJot1pKRn3qrrRu9q0OQWiiikUKvWud1x/8ASK6Guc1z/j5rah8ZlX+AbY/frWuv9T+NZNh/DWtdf6n8a1qR94mPwGT/AMtKvr/DVBf9ZV6P7q1QoG5Zf6upNR/49ahsf9X8lO1Jv9FauT7Z0S+A4+Zk85qtR/cqn9+ZquR17P2T5fEfETR/0qaPrVdO1TL96qQIm+5Td3zU7d7U5k+bfUIy5RKfTKlt4vN+9UVasaUPeNaFKVWXLEcsSOtQtBu71oLAv3Kc1vsX5a+Oq8SKlX5D6+lw/wC0ocxl+V/00puw1Ym3K3T5aoX99DZR+Y77n/hWvqsJXliKXOfM4nCulX9lE1dE0i517UodLs03yStsr329s7bwJ4bg8OWgVLiRN0rr95q8u+Aepiz8R3dxqNssoS13xyfwxvXReM/FDXc817KWaVm2IteNm1eUqnsj6nKMv+q0vbz+I4rxbqs007WMDsz96m8KeDpLh1vtT3JCvzba6Xwd4Alu2PiDXPkWX5lVq1vEd3BBH5UCeVClcscTDD0vZ0/iOt4R4qftK3wlHW/Eb2GnfYNKfy4kTqK+fvGnhSHxPeNdh/KuT/y0rv8AXdUnumYW4dYk/i21g7U212ZZRm580jizLMY0IeypGD4b8LWuhJkSM8n8TNW/SNsalr6M+Qq1ZVp80gooopGZ0FQSPU9VpPv14qPrERv3qFvvVM/eoW+9W0COgtIr02hO1aCJl61Ju/uVCtTR/wBK5Z++UnZ3PZPhp8QLU2cej6xMqhPus1dj4gvrFnt0spUbe3zba+bJY2eArFI6O3Rlb7tcR4G+Lnj2y+LeneB/FFyXt2ndEdv412/LXyWYZJzSlVifd5TxDDljQqn2TGwlX7tTrYq9QWH+rWtJO1fG1fcnyn6DSlGcOaJh6hpSsjVz8ukI0n3K7TUMeSz1zn2otPsUVrSlKHwmVblFtNNSKH7lYPiTR7K/gaG4jicf7QrZ1nxFpGi2+b6+jiPoW+auHvfiBoN3JiOV2X+9Xo4anVm+aJ5eLqUOTlkcH4i8A6dEzPbwKv8AuiqGkaXbWEmxYlU/Sut1jxf4e8lt0r153qPxE8N294sSSuGd/wCKvrsD7X7R8TmEaX2TZ17SFmZZYqfYWptYVQ1PZ6paajbwvFJnfVi5RUk8ta9te7A+frzIqKVutJSOUKKKTZ8tAxrN8u5vu1zev65dIyWdqrM8n+rRfvNW5dN5kttpyf6y4+b/AICvzNUnwq8L3fjLxPc38Ue6VZdkZ7RrWGJxMcPE78JhPaml4H+CcuuxLfeJr4RSS/MIU6rXrnivRoB4Sj8NSQ+bbrFtcMMbq6e58G2XhDRJdZ1GeRUtYvNlmf5RXH+F/Hvh34qre2eg3qTT2X31DfNXx9fG4qtPmXwn2+FwmDwcOWUvekeW+GPh3da3qUtp4e0yKK2tm2vKVqXxx8D7tbZrm3gUXSf8tIlwVr6F+EVhp2i+DNSQ7BqhurjzC38OPu1806E3xa0b4oX2qeItfM2hSytugkYnNetgZzxE+bm5TwswhSoR5fZ8xzfhTVLjMmi6lujvLT5CH/iWujZNjV0/j3w5oep2194l8NWhW+CblNcTo+ojVbCG6K7XP3l/utX1MqXuc0ZHzVWlKJeoopF+9XOco5elc7rn/HzXRbvaud1z/j5rah8ZNf4CPT/vLWtcf6usnT3+Za1bj/VVvU+MmnEzF/1lXof4az2+9V6H+GmaG5p7fu807U/+PVqbYr8tO1Jf9FauOHxDn8EjjX/1zVah+7Vf/lu1WIete59k+Xq7kydqkWo0qRagSJvvU+mR/dNOapJ5g3/wVNFcrF95PlqH79V7qOaS1kWJtrN92sK9COIhyyOrB1ZUqsZRFv8AxWmnR/ajYytB/fxWrpWrWet2f2uykBWvHvG/jzV1tF0KWEILfp8vWr3wpn1Kzt5JLx2SKT7kZr5bHcLUZx56UuWR9/LNOSEeX3j067geSTZGm5v4dtdb4h+A3iJPAUfjcQNI6Lu8gL822t34GfD668Za9Hqt5H/xL7V97bvus1e+/EXxHFpWntoiBI4UT5U/hrSOMqZby0H7xwYDA/Wq0sTI+G/BHxUi8FvcaLqlhsinl3SSkfvFr2PwOugeN71tfa+iktLf/VxZ+Y1xnxA+HujeKZp7qOJbe5f7sqdK8qm0jx78NZ/tVjJOtvv3K8XKV6E4U8b78Zcsj0ea0j6617Wo1i8pP3UMP3azPDXhtvF11/aGqP5WlwvwG48yvD/DHxnh8QXNvp/iaYW2PvyH+P8A3q9U1j4hWTQ2dnp97Hb6bA6MXRv4K8WvhKtPaJ1Uq0KsuSR7VqnhTwnaaL9kttNgKbem3mvnL4o+ELXw9qkb2MYjt503qoPy7q9E1P48+CZo4tPW8aPcm1Xk+61Zk8OmfEKOOC5ulOP9VMp4WvVyh16f8c8rO8HSrR/dHi/+7Ru9q0fEOkyeHdUuNOuG3mFtqt/erM+9X0h8FKPJLlFooopCOiqtJ9+pmf5ajbrXjR3PrEQyf7FQt0qZ6rv3rpRmDNQnaiikRIkWpo/6VCtTL92szSBItcp4r8Lrc+INE8Y2i/6ZpF6kjAfxJ/FXUrTpdh61zT+CUTej7lWMj6D0K8SW2hlz8sqo1bofctee+BNTS70uFWf5kTbXeWzZXrX5dmFKUMRI/asrrRq4eMkJqP8Ax6Sba8h1PXdb+3zWWl20jzD7pAr2OQJLFiszTtNsYL2S6eBd1LCVoU/iDF0Z1Ze6eJw+APF+q3LXmqxiVn6Bgflq7deAb+3j/eJEv+6te7PJF5eQqiua1QRy7sV6lLOJr3Yo82rkVJ+9NngWteG7qINiNH/4DXkvj/wFrl1LHc2FmGK+lfV2oabbP/DXP3VjaKGzGpr6LA5hKr7sj5LMMrUJcx4Z4HtdasLa3t9RR0ZG716HJ88m+tS/0y0D+cgVTWPNnzPkr3ofCfOYmPIDdaSmM9G+qscFx272o3/NspKTcF+dVzQaooWN9bJ8Q9HtLhl8tw8Tf8D+WvoT9nnwTN4FuNRvdbt0VXldoGHdK+SdUvXh14Xkbfvre6SvurwrKdQ8NWM0vPm2sT/+O14fEnNhYxqRPtskwtPEQ5ZfZJfip4g0jX/D17o91CDb3cLxMBXiHwM+HukeH/F93qHhfTzbWo3+dJyfMb617Je+C9Jv2828uJXT+6GrSs7LTtItvsumQrDEq84718l/aUo05RPceU051Yz/AJTn/EOly2E76rp0jRw3nEyr2f8AvVw2pfDSTV3N1LqTiJ/4awfi18Xtan1UeF/CtvKYoG/fOibstXQ+Bdf8Q3miyPrVq8Wxfl3CtqUKsKftIlzlh51PYzGHSrfS7X7HGPMRfkO6vJ7zw4PD2q3SQ/8AHvcy+fH/ALIr0W/8RLLeyQxn+KsnXrP+09KluI0/exNur63JsZVqQ5ap89n2Ewyj+6OMb5PvU371DP5q01t6fdr15RPhtibb71zetf66uij+6a53Wv8AXVpQ+Mmr8JHY/eX6Vr3H+qrIsv4a1p/9Wa3qfEZQkZvyeZVqFqjttPvNQm22Vu8jf7IrTXw9rVod8+myqv8Au1hUrxh7vMHteWRf0/8A1PyU7Uv+PNqSyhaFNskbK3+1Sap/qWrOEueRrL4Tj2+aRsVah61VVUeZnzViOvZj8J8zP4pFhO1SLUdOX7tAkTbvlo/u0L2o3igB33Pnoj37sH7tN3b1WpPuL8rUAZOq6BpV+/2q5s45Jl7kVmyww2ZVrf5R/drpm+ddn9+uc1Cyk8xv9ivPxkftHu5ZXv7sj1H4Q/ETWtHnTw5b6rJaWtw2QUOPmr2LxtYaq+hNqV3ePchfmZnOa+UdIe4W9jZCwkDps219U+IfE0Np8MjFfSg3M9uqolfNYuj+9jKJ9Zg6v7qUZHlsl4knCnctbllpyanZeVLGskW37rLXntrdyeYqb/4q9T8HPvjUP9163xEfYx5omFGXtZnlnjj4C6dqhbUPDwNlcf3f4Wrx+9s/FHg25+xa1DcpabsdPlavty+09fJZ+leTfFD7GmjXUl5aJLhfkDrk1vgcwlKXLM3q0ZQ98+dfEfiWLxFd21rp1qR/CNv8Ne2+DNeXR7C3tGkbMS15d4c17w29uumtBDHdo3DbfvV1FqX/AIq97mVT3TxMdjOQ19d1CbV7+a9nbczPVGiiuo+Vqe/O4UUUUjM2ZH3U3fTd9NbrXkQPqecdI9V371Ju9qa3St0IbRTKKAJV6VYjquv3qsRpWQ+QkZKb/DS0u36VlKJXObXhrxJJolwuS3kn71eqaV4ttruFXimWvD3Usmys601vVdCumiZ28lm3Ia+ZzfLI1Zc0T7Hh/OJU17KR9OWl8svR6tuyMN6V4XofxEYlYpZMH616RpXiq3mhX96v518jXwU6Uj7vDY+lVOlmn2/xCsTULwfNRLq8Mqt8y1zuuavDFH9+ihQ94WKxXLEffXiKrfPXO3l3Cd3z1k6l4iTa37z9a52fxEJW2K9fV5ZQ5JHyOY4vnibt5Pu3Vj79zUsdwZU6mm19WfGYqpziN96loooOIKVW20lFA+c848eWFxYanBf2yZhnlQSH/b3V9t+DbxE8K6Wiv8v2WL/0CvmK7tYr2B4JFB3LkZGcGvffhjef2h4R0xWb95HbpE4/3a8LimUquGifecH14TqSpSOx1HVY7OPk1d0S9tr+P5jurJvtIk1FFXH3agj8Ha8t1b3Wn6l5EUD7mhHSSvgqFKM/ikfZ42p7GHuk/iTw9aaHbSalp3h2yiz873FwVT+deNeJPi14bty1nfeMLLf93y7UKFVvwqf4rfBv4o+PNTeXWPiJ5el7vkt49wEf0x1rirf4GeAfDDRrHa3et3ofO+cYQN7ivq8DDC0oR55cx8diamMqu0IcprfDuy8Q6nPd6lrdtGkEk2bNlGPOj/vGu2bQ54hIrD929WNFtbxreI3FuIhGNgRe1bVwrm1ZW+9XqQqQVXmpGDozdDlqniWpWX2C9mtsbdjfLVWuk8d2/k3MU6j5nrmGfbtr2ubnPj8THknYcnVq53XP9dXQ/wANc5rxdpK2ofEcVQbZ9VrSuH/c/wDAazrBZ5Puo34Cun0PwzqOu39rZw2chWSXEjlflRauvPkHTpSlL3T0j4SaLa2Wg/abmBTcTnzAW/uVtX2vpNdta2tirhfl6VY12eys7mCz0RcRWtukBbs22se3vYtAuo9Tv41MUb/PXxtHByx+OvVfum39mz96VQqPfaNf3v8AZ2oaelvI3y7qh1v4cxXMOdNmwW+Xa1cP8SvHEVz4qUeHLUyRuu5sdqn034m+KZQBJZRqLNUZlI+Zl9a9/MMmxGElGWBlc4Pq9f4o/CZPjn4e634CvIo9QAZJ03qy+n92sFO1e8eO9ZtPiP4QiniKCaOJJUkP95a8HVSrMh/hr1sDifrEOWXxRPJxcY0qnLElqQdPxqOpY67jOJNH89SbBUatsp3m0uYQ5hsXpUadqKaxcfdqQJF/uUx7aK4byv4jU1pZ3Go3EVnbIZJZW2qor3/S/wBno2HhmTVrtWlv2j3hAPlWvPx2Jp0I+8enluEq16vNTPm7TFFndeYU+dG+Wum1HW77VoEM8xKp/Bmo/EugPpl82UK7WrGUT42JIK8f4/ePqlGUC1YvuuN9exeCgsdqru33K8bspEgk/emuvt/GUFjZKkcgrPE+/HkN8NGNL3j07XvEtnY2rF5Bu214f4u8QtrryW/3oT8rVV1/xZc6rL5aSbl9jWTbKV5eujL8Dyz5pHLmGZckOUw7TwNotpfjUIkd5Ow/u10a/LT+nSivplDkPia9adaYUUUUGYUUyigDW3fSmtS0jV5SPqCOo2epH71D8+a0QRHfNTlao/n96cu/dVgTL96rEf8ASq69KmjesS4ktFO/hptZkjv4q6i78JW+o2UcgT5vKrlGBDKxKqu71r1/TbZVtYUf7uxa8DOa/sYx5T6jh3C+2lI8U1bwvdacd8SuPpWXb+KNU0x/LLtXu2s6XBcQ/c/SvGvGWgrbSyNGvy15mHrUsR7sj28RhZ4T3qZNB8TZUX96aztU+ID3X3TmuNmx9yq+35q7Y4KH2Dgq4+rP3ZGte+JJ592C1Jo41DUrnKowT+81XPDuhrcS+fOvH8NdatusI8uJRGv+yK9XDUOQ8PFYn7IQRLFCqk/NUtMp9egeTMKKKKCAoopPk96AG/x16h8E9WAS90p+sEu5fo1eY/J71q+FNeGga3Feb9sM7eXKfevPzah9Ywsonu5Bi/qeMjzH1Rp8i7d5ArZt0DJ0riPD+sRXsCuJP1rrbe6X1r8vl7nuSP06vH2nvxC/so5Uw8YYelYF1oVlhj9lXPriumknj27c1iate29rE1xJJtC1UHOBNDmfxGLeadHFDmNAtczfuezbWp3iHx1a25WHeuXbbuzxXC3fjZJ77y0Yba+lyaFWc+Y8zOKtKEOUb4p0katLbQJIVkdnWP8A2mrlLXwtr97cNbQaRKzp3I2r+tTePfGM+jaTb67YSAXFndLLFnsKxT8XtT1vamr6pM6P95A239RX3VSNSFLmifnVeFP2vvHVf8IDd2iiTXNTtLAP2dst+lOi8G+EIn824ub/AFP+LbHGAn59aXw74l0GbbGscbN/tnd/Ou5hWKaPdboijb2FeXLFVo/EdEcLQl8Jz8MNjbR+Xo3g60sD/wA95HMjfkciiGfVYpN9zqWR/wBO6CIfkMVp3kiWqMhYY/u1yupajl2YttC1k5zqm8qNKn8Jsya/ZRtsduT/ABVH4it5vEWkS2Nlw0v3GrjtOWbxJrAs7Ut5UfzSyDoK9Rt7aK2git41+ZF+9Xn4jFfUtY/EePmGaKEOSJw3gzwHH4fuJrvV4kvZW+5u/hrz34jeI5NK8djNitpHNb+V5a/dr2fxLrdvoVizkhp5flQf3a+ePiPoXiLxVc299osD3N0rfMgr2sgzOticTz1/hPLw2czcfq0l7p2fgHUnutJu7drhtkLfKvtWVdxeVdyJ/tV2Hwl8KWeh6GYfF93Ba3FxzskkAO6qHj/SLTTNWH2C5SSCVd+Vavb9hbGSrUvhkebi8PKM+c5unx9VqNcsy1Nsrtmco+n02OkrMB9C/NQqfLXS/D7wrP4t8RQabCN0P+snYdqzqyjSjzyHSoTrT5YnpfwG+HJnibxVqEGWBzbIw619CSeJXtdJmtGjC7k2BXFYejQ2ulWkFpZr5aQ/Ki46VuXl1pGp6dJb3i/vlX7wr8/zHGSr1eY/VMsy6ODwsYs+XvidAJLiSRUVTXklxI8LeWnzNXtPxR0HUrR5pVYXEfYj+GvFo4bw3f8AqWHz/wAQr2sv/exPMxnuVCjfG+tdnnBl89dyZrOWe4c7Gkauy8cROukaVcKQzRo0T1x8cbbs7TXpfVJRlqeJicdyR5Sa3Uo3y1owvVWGL+NquLXsQhGET5yrWnOfNInoooq0ZQCiimUhhRTKKm4rmnv20M1M86H++Ka0yt/HXmH1I9nplL5qU1iv9+nIIbC0UxpF/vijzU/v/rVhylqP5qfUMc0X9+pI3jf+JaksnUnHWtXw94fu/Eeox2FlgeZwWY/dWtf4f+D08Raukeql7ayRdzOy7d/0r1LUvBFr4Zha/wBBj2rs++K87EY2FKXKd+EwE8R+8PHfi54P0/wXpkMcmtjz5HidlXrsVua9K8KXdhrelW95YTLPAYkwQ3Svnj4t6l4x1jVr22NlJdecFiRtudlN+EeveM/AkX9nX3mKWbcIXHGK8jN8NGrhva83vH2WQwSr+zpxPpDVoHSBgoryXxrHK8bcV6BZ/EPSNYT7LfL9lufR+FrmfFMFvPGwiZXH+zXzeBlJTPoM1ockDwy+gdZm4qCwgeedUxW1rlttuGyu2qtlJb2FvLezMu9F+Wvs8NH3eY/PcR8XLE7axtktrVVXqtWK5zwt4j/tYbJ+PlroWuIflw4r0KFSMvhPErxlzjqKa0i/36Y0i/360MSRnpoR5GUxKd1M3r/frodGt4bfRbvWJsfu0dUzU3HGJlR2LEtG7fvPSopbRouoauv8N+HZprBNQmiZ5J/mBIqxrVnHaRiNrdVeVdwzWlCdOrL2cfiNZUZUo80jhxCzdFZqlk0G+v7N4ViCblyGPG2tUSJaKypGp/CsbU9VvUVme5ZV/uivQlgZJe+c8MTFPnOu+D3xFacHRNTlxeWbeUwJ+9XuVj4igYbmcba+Dr3UrzRPFJ1PTp2WR/nyvdq9X0D4z+dZrHqUhjl2bc+9fCZ5w7NT9vQP07JM6hWoctU+kr/xpZ2is5mXP1rzLxl8ToWjZEk4/u5ryrWviM1wcRzhl9mrj9U12W7lZmlO3615ODyib96ob43N4U48tM6LWPFs95MWSZj+NVLPWmDtJLMfkrjrrV7SyX/SLiMfL/erlNc8esFa200nc/ys1fXZdgZKXLE+PxWK9pLmmdZ8SfHkd9arodtKGUPulYdqxPD+qJeWIYHDR/fxXnkkk9xKGZmZnrqfBvg/xrq05i0ewnSKb7zuuFr7D2EKVDlmfOV7156Hc6Prl5Z3SmF2ID/KK+hvB+u3L6OrTqwk2fxV554F+FEPh4JfeILkXN2eqn7q1195qYib7NZKSf7qivmMdOlKXundhU6EeaZa1TWvLZnkfefeuJ1DU9Q1OZrSxhZmb+6K6ez8K6nqr+ZqBMMXoa6bTNF0vSWVLaFWder140sfSwvwnJjMyivdiQ+CtDOh6UiyD9/L80re1dG8iwRNK7/Kq7qrLJ/tVzfjzXV07TvsqSbXm4ZvRa+cnOWNxHvHzNerznJ+ItWl1nV2I/1ZbbEvrXE/Ev4qt8OtOGheHAkmtTruml/54L7VuWOoQWljda5cglYI2dN1fOms3c3iXVrnWbnJe8n43dkr7vLMNHD0jbCYbl/eSLuhXXjLx7r0NnPrF5Pc3D7mbzDhFr6A0T4RiwKXF74l1C5dP4Xbctcf+zboMNzruqaqycWaeUv/AAKvoRLRvMVYVZpHb7ldFbMHRlyxPoMLgY4mPNUOEn8HwrGxhmcN7jFZN3pF7Zneyhlr6N0j4P3eqW63WoSC13/wY5qe/wDgnpfkMou2L+hFVTzWi/ikTXyCbj+6ifMS/wBxPvU7+GvXde+AOtxStLpFxE6ehFcXqPwz8ZaWWMmjzyIv8US5rvjiqVX4ZHgV8vxND4onMRq8hWJfvM21a+l/g14Jj8LeHl1C5TZeXqbjnqK8c+Gfgu41fxPBHqMLosD7njdcGvqMxiNEiRV2x/cr57O8w5F7GJ9HwvgZVKvtpiqBt31m6jffZtyq1aFzNHFD6VyGsXe5pMGvkafvn6BUlyQOf8XXazW7iRVZTXgviK7SLUWjjYIu7oK9P8Y6q0ULJzXhWs3zXWpNg/x19PlnuHyuY1FzHTapKL3w+q9Sktc7HF8v3B+dbtqufD7F/wC+lZuz5q+whLnifDY7+KRrD2qRVp2yloOQKKKZTF8APQq7qKngTfWGJr+xp8x04ah9YqcqIGRs9qKttatu60V5P9tUD0v7BrFDyno8p/WrH2WWj7PP6Gu47ittk9T+dNxJ6mrf2SX+5R9kl/uVHIBT2yU5V9Xqz9jl/uGhbOb+4aszIUhmYqqfe+7XoXh74Wa9bvZ61rNuq2CPvmHUlK5rwnBZf8JNYW2qyrHFJL8+4177ofi+y1dtc8OKgIt4v3TA5FeTmOJ9j7sT1svw0Z/vJHSTaZpOv+HS2gpGht4vlCdTXmuqfGSHwno97o+tKZJW/dwbu9crpPxbuPh1e6m0ytPCf9XGT935q8I8efEuTXPE0/8AaoSS0cu8SIOVrz8Jgp4mrz1D16mMhThzUjoNC+KN1P8AESO21cRfZrqXyxGo4y1ev6j4Ph8Q6wEsJP3UEW9weu5q+Izrt+NYi1axdi9tN5qlq+zPgv4uuNe0GXxTe2bqJmRCy87dteBxjhqmF5a+G2Pa4UzKE6sqUtzn/Fvg7XtFje98zzEi+bJ6/nXlGq/FDWNOn8hkfH97dxXsXxs8ftcrDoNoClpKu5plP3/pXjEfhttc0xXGHdOhx1rgySdSpT5sRE9XM80VSp7KmZ0/xOtLlcXaSCSsfUPHUFyiwWsLEu3VjxVC58LNLPO8vyyRfwtVVvDtzIyQxxBT2b+7X3GGlTjA+Yxcn8R6B8P9Qmv7mPy1YoG+Yj7v51251XT5dZk0mG8V7kfdTNYnwS0+K2kktQ6TW6eapJH3vlrzm/1a607xwdTgkxJb3m0H1TdXZluGfNKR8tj8Sj2pvPVtjvSN5/dqlNzbT3RijOHb5lz/ALVTNYT7d+K7JRj8JyxlzFJvP+80gFdhHFeQeBbmzLCSZlfgHP3q5u8szb6UbyQ/KzbVFSeBtYn/ALRTTnLSRy9jXn160IfCaUsZSpz5ZHpOoeL2sPDlnbuFtQsKJjvvrKvfEv8AbUNrHMQZLeLZuH8a+tcj8YftSafFLCWCxPziuW8LeLSbMGZ/mi45r0cohC/tS8dXl8J3uqaglsrb2WuB1rxGbl2hi5qWa41fxVqC6bo0LzSSPg4HCr61p3/gC/8AC7xPqFuZdy75ptvyiurMczpUPd5vePG92Mjz3U4LpvJu5ImUbvvMMVKlujx/NV7XNUbVMW0KiOCJvlHrU+laRfX7BLe1ll3f3VrShN1KXNVPsMshKFDmkc5e6ZI/NvI4b2rFn0fxLM/lwCZh9MV73ovwt8RXESytpywr/wBNDitST4bX8fyy3MW7/YFc8sTgoS5TblhP3eY+aB4B1y6k3XUu3/eOa63wb8E59eukjeRkhH+slbtXvmi/CN55Fa5tpJR977pFegaP8Pby1iMcFkIVXrkda5MVneGwkf3Zz16FOPU8c074E+E9K1FJowbiKJed4ruILW20+NbfTLLGzqsa/LXo8HgaCL95ey7yf4RwtTNDpWmRPHBAm6FdzAc7V96+UxnE/N7vNzHDLEU6fu048xwEXhHVdTy17IsER+baOtadroOj6Qiskau399quat4hS3urWCKMlbxVkRlx0asO+1dniVGYV4c8yr4rY8rHVcR9qI+/1NUOxaghn+Xe1Y80z3E1XI5Ts2bhWbpuMdTxOpfF1tZg/wB2vIvHGuPq+ufYon3Dds612/ivWk0fRbm6d8NsxF7vXk/h5JL24l1O65Yv8te3k2G55c8i6cPa1eUi+Il//Zng+W2iO37QfIryYW6RC3Tsleh/F9yunaZB/C9xvrz+R/8AUsf71fWSlyRsexKP2D6Q/ZM8P/2j4e8Q36puWKdOa+ofhl4Kt7y4k1u9UGKNtsasOtfM/wCx/wCKodN0XxPoDsFeaWJkr7Z8MxR2Gg2cKry0fmP/AL1fM5hUnCR9hlNKMqUTTuIR5ewAVmy2Bc+ZWnIyv3pjKXjYxctXj3PorckTnJGZpfLCqqrWN4o8W6f4etjANsly/wBxPSrmrXcWmWt3d3TYEXzV4pc3dxrV/NqU77yW3Jk12QqThDmPHzLE08NSlJo67whONV8TXN/KiRs8e7EYxXoCtv7V5X4EvBHr5R/+WsLLXpwZViZwcVwqtOs+ZnPw7UhUpykirqU6Krc1xWs3W3dXSapcqN3z1w/iC5VUb566aEeY9avI868aX4McnNeTt+9vGf8A267vxjfh0ZK4m2jMs28V9PgafKfLY6XNM6mGJ/8AhHWb/aSsj+KtlyYvD0mDj5061gtL81fUUo+4fG5h/FJ6RulRrLRu+lV7xxRHP3plIz0eZTmUWIU3titKFIwq1jxy1ctbobq+bz6lXqUP3R7WT16VOr75olM9qKrtcAHg8UV+bezxX8p90sZQLeI/QU1hH7VT88etN833r9YlFnye5e/d05fL3Vnee1P+0D1oiw6Gnuj9qljWI/eZayFnapFmbCn+KouxfEV9X0W5vNShv4mxBEmGYdnH3ayrzxrr/g2V9S0e7K+YPKfPLSVu67rl1oWjvBeWDC3l/eJOOob0NcFrsq32p6ZBbyKyO6ruByM18liswdXGWl8MT6mFL2GGj/eDwemv+PNT1GfxErxo33eMZr2D4bfs3+E/EOrXdtd+bLcT2LmNnPCFumPWqnh7RL+3ubpo7WGcLs46V9AfBSyEviGSZ4XiMNki7GHH51ywzyrPEyVKXunX/ZUY0I8x+dnij4d6x4T8S6xoE1jcv/ZczxNIIjt2D7rV0ngz4z6r4I8G6l4XsIGdrp8wvniPK/NX6eat4B8I6sLqS/0C2le/TyrhigyV9c18G/Hj9kjxT4Y8USXXgOwe90q+l3RRL1iPoa9VYvDZrD2OIPEeGr5ZP29E5P4S6i3jrwxqmiavYi6vdLDTRzF8v5X8RI9val0u2FlYR3emXjk7mXy2Xisr4eeDvG/wx+IVg3ibQ7yzs9QD2U7ID/H29K9VstJg023uNMeJHNvK/wAzrg/lXFm6pYWMXD4TuylvEuTqfEePa1Zy3V8bvb5Tv99cHFUvsNzqESwqzW6r1YLkv9fSvU/EtrB9lUvbRqfNTPH+1UVxBZxrhbdQu3sK4sNmXNHlOzFxlL3ZEvwj8Prp/hg6n5qlR5u7jDL8lfP+vRz3N3eavboDbJdbN2efvV9PzzC1+HEdrYQRpPc28xWRW5cN2PvXz3D4cuovB1xYXKMb6R/OYL/e3V9jg8aqVCMj5PGYbmlKMT0S6lkge11BGYnyE9q7zRb6DUtPWViC6r8wFedz3trbadEt3MQVt0Vlk4YfhVr4Y61c6hqq2ckeLWOTYGJxn5q82riZ08TKRtGCWG5jt/HNnMraVolqp3FfMZR1Zm6VPoHh6TT9Vjwh8y36102o6cl7490p9uY0j3V2M/hJJ7wahp83lzH73GQ1eJVzKFOcec+TjU/2jmmcxq+jWHiLT/sd0oIdfm9q8t1T4M6tp7ltHuhJG7fdNfRsHhOGT5zEkDdyhyGq1L4QVYTLC0krJ822vRoZ7To6RkfUylh8V73McH8PPDmh+EdPjjIAvJUzNIV/i9BXW6peaJq9jJpk0LzxyJtb5Oa7L4b+GvB3jXTHvY/NeS2k8maNuCj13kfhjwJog8+e3gQr13MOa8nEUo4uv7dTlzB/YdKrH2spHyHpHwWt5dRluXsLi6jZvliVcCvXfDvwy1xUWHS9Ahsk/vMozXqY+IXgSxnW106GKaT+7HHx+dZd58Y0E8lpZaOTsbbnOD+VezD67iqXJ9nz0Ot1cJhVGlVq3Klh8FbycLJrOrM4/uLxXVWPwt8O2EAYWglde7Vj6P4m8a+JZUOlWqxpJ0LCu5tU1bSdFmPiEDzvvfLXh5pOvgqGh206uFlH92jCu9O03TYxuiijVE6DGa43WvFml2yloZokyrMhJ4erHifWm1e1tX0qQyOolWVRxXGSaOdRjW4vbZWIR1iUDAT5u9fFrEVq3vSNY5fCX7yvIj1XU/EEthc3vkoyw3aW6xZwNtZUlrdu+vWRuUjmnRLdC4I2L6571t309ywltiyRxPJ5zxgZz+Nc5qmpW0TbZrkfQtzXpYShKr70jgxOY4LB+7RiYGrWGn2K2cEUzXk9igSORcqBj61j3ckjKvzVp391FOzGB99Zc1evRp8p8vj8zljJaCWykPvc1Z8wVVjJVeTSXlyltbSXDnCou6t5R55cp5J518VNae9v7TQLZ/ufO/8AvU7S7aO0ijhCnaq5rnbIvrniS51OUbkDNiuujAx0r7HLKEaVI9HA0tec4L4zJt0zTp/4UnrzO5nzAHX+A7q9X+Kto194TuCindbHzfpt614sl9G0BRTnelelyHbV+I9Y+APiH+zvH72Zk+S+jQgZ/wBqv0k0/VNljbncNvlJX5DeFPE7eHvFekaur7RDP5b8/wANfp34U8WQap4dsLqOUMssCV4ec4bmjGaPpeHcT9k9M/tIf3hVqHUNrKFYV5VqPxE0fStWt9IuZmE1wvA7V0tpqRkKssnytXzfsZwPrPaRmVPjJm18Mz3ER4kZQ1eS2f7uwj29a9d8YwHX/DF5pxOSYtyf71eNaJO8+lR70KtEzRyqeo21VedqB8hxNGUaRd0y7bT9Vhux0WXFery3azWySI/yuteQNEcM+feui8L+JCYm0u7J3L/q8964MJPmPO4cx0KEvZSNzVJ/lbmuD8ST5VtxrqdSuDtb5xXA+Ibovu+avfwsPePqcZP3TzbxLLum2ZrK08hJMDmrOtSg3Tc1Ws8B6+nwp83V986HUhu8OsQfm3pxXM+VM1burahHbaZHG/f5q59dctNvX73SvS+s8nwnh4ihGrIfslX60u2b3qH+2rc/xCj+2bf1FH1qREcDTH7Je5o2S+9RNrVv7U3+2rej61ImWBpk/wC+zxT0edG64qr/AG3b+1H9tW/tROu6i5ZGkMHTgaBnnJ6iis/+2rf2org9lS/lOjkZvUUUV1GoZPrQvaihO1HKXcmX7tSwLudU/wBqoMH1qzZyQR3MbSyYXf34rnxUuSlKZphqfPVibfjO3ivfDsdvKg2b17V5H4p8NT6FrFnqVg58iGVG8rPFexeJCH0NSjBlDpt965XxzaRy6e6hedtfldDGSdeUH9o++xlC1KEj0HwTrcF20iNauslxsXpx+deb+NP2ivF3gD4lXcXhS+JtYYfJZD0L/wAX5Umk/E+z8FeA7i/upo5tRm/dW8XUqNm3P5189X+pXGq3s17endPOd7k9697IsmtVlUqx+I8nO82/dRp0pH1F8P8A9uvxTo8E0XjGwGogvujZDggV3Pw1/bBufiV8Ro/C/wDZMVtY3Ss0bMed1fC8wG3Per3hTxLP4R8S2PiC1JDWMqycHG4V9DVyaio80D5+hnVZS5Jn6c+KbLT9YhKX1kky53KCBuB9R718weK7Lz/FOp+TeXcarLtCtxj61774R8Xw+NfBum+KIsD7dBu2qfutXhXjc30XirUltxgGX5zP98/lXzuKpyVL2TPpoSg5c8Dn9a8Jalcab56X1zsd8Rgn5mPrWDe21xasomnuF29d1el3WtJeL5EaxfulXDDqPwrF8aWlsngu71OQqtyZEit938WW+auvC4CCw1zgxOKqSq8p5TcajqVtcf2ct5N5X3kDMcVpabG8dwl3LyQ+456EVT8avBZQ6NcuieY0H7zYc7qqWmuJOmIJJP8Arm3SueVSqtInPyc50Y0ew1zUbrUbg72ZuFPQVBYONNvpZLf92Euk+7Rol1DBF50zhZH+9k8UkUsF/fSWNiC7GXeWC1VPEVK1b3gxNKMMP7p9AeaP7X0q+7OmyvQdNuQyrivNI5ANK0+5dhi3VWzUGm/FW0i8bQ+GXIWC4ixE57vXlYnLa+MlL2UfhPgaslCfKe2Q+W23FbFj3968psfiroh8Xr4PkDpM6ZSZuFZvSuov/iL4e8O6ta6LqeopFc3X+rTsPrXgPD1aU/fN6EvaS9wz/A1/qHhzUfiBo+nyGO4N0s8JHTa3eq0Gn+JtcuJJ73UpEAdGVZH4O3rVoOtp8WLmLcBHrekyMjdmdPm/lWhDPdGPckMGV75Ofyr9JyKdFUIznE7KqxNSHJCR0Pg/wpB/akBkkg/unI+9XV2vhTw9Y6jcajJBHJhskZ5LemK4PQtc8nW7RnfasUq5XNaOp+It2v3EELMq+ey9a9OvjW5WggwWV1L89WR7Xo+seHtGtA1vbwoQvGB8w/CsLxFrjazE7M2xZf4a4K48QxxwGOFlPvnmpLPVXubCGZ2zXx+fUq9XDe0kezPEUsJL2NP4guILPT0ZkVSF6seK8r8d/GDw34c3wCc3dyOkUHIP19Kg+KHi7UZXm0yxuDBAvyvIO9eCa3NZ28xjtSXdv9ZKeWavnMHh4xjzTPpuGeHMXxXXlT9py04mz4g+NXiTUpWEVs9lb+qctVrwpcweJpt51JpZj95Gf5h+FcNLcoy+W559e9crd69eeFNag1bTZ9jxyqzrn7wr3qCTj7h9TxJ4X0cBg/bUKl5H1lofhNmikZkICr1NcxcjY78fcr2GO6trT4a2viLb5cmpWavEp6nctePXCl5Du5z6d646NWUqsj8OxOH+qz5ZlVWdvmxxXO/ETVv7O0B4VbEs7eWP92un8phnBHy15V4uvm8T+JhY2/NrZ/KzdmNephKX1iqckY88g8L2BtrESv8Ael+at4DC/NxTIo4owkSD5Y1+X3omftX2tKPsocp71CnyRM7V7ZL2wuLSX7sqbK+Xda8zQtYu9KnUoYJdq5/u19STknrzXkPxn8DtqMI8SaZblriPi4RR99fWuylJGdc8fvr0SKVQ8DkGvsf9mn4vR6t4Uh0S9uc3Nj+75P3lr4md2JZV/h/hPFdB4E8Z3PhDV47y3mZYR98VnisN9YgLAYyWGq8x+lMJ0HXbtLu+KmaL7jZro7TxDDFtEc+VX3r5G8P/ABvsmt45ZrkAN0+b5q9E0bx6LqBJY3ba3zLnvXz9fAy5eU+yw2PjP3uY+lLHXUlwrv8AKetcJ4ga10PxLJZKFjt9QPnRsem49a5jR/HCPt3TD86T4h6jHrei219BLme0+bKnpXjzwkmuSRWYOGNocpvXjANhPumsG4upoZhLBMVkT+KsnQPGaXNoLO/cJMPlDn+KrNzMsiMysCvqK8Z4Wrh6vvH59OFXDT0NhfGccsZt707ZP4X7Guc13UY5IWdZFP0NYWrXCsGQAj0rl7/U54l2lvl+te9g6nKe1QzqShy1QvJfMuG3mpEnhth5gOTXN3WsOnIGTS2t1Jdvgk19BDEe77py4nMYy+A19auXurDaOrNgVz/2KT3rfkhdlUY+5zTVtSfvCvSoax945qCm43kc+1nL6mk+yS/32roWtFpv2U/5Fb2R0GB9jl9TR9jl9TW/9l/zij7ItFkSYX2Nv7xo+xt/eNbv2RaPsi0WGYH2OX1NFbptcUUAdJTcn1pd3tTak0uPoX71IOtLRLYrmJNwrY0DSrbU52jukLqOlYo6V0fhXVLLT7nbdSCPd0yOPzrweIMRLD4GUontZJS9tjIjfFPhS4tLOH+z9RmQNOi7XORXJeMJtbt7WSGQRT7V6jivSfEd/BcPYQpKr77jd94f3a4HxvcRx2c38P0r81yus6zi5H3GbR9lSPnXXv7QmvESRZAiLx1ZRVRIp2BZo5WCL97aSv5194fsn/DHwl4y8CXl34m0WC7aad4VaReQvrmvdrL4EfCrTbA6Zb+EbJoSm1yUyTX31HN6VCHs5Hwssoq4iftD8lZmVW+Y1RuHXaybTgfdNfdHx1/Yu02526n8N4zDPLOqzQHlQvtWF4e/YYtrRbe58S66kx+9JDGDxXpxzTDOPNc4ZZRiufY0f2TtQnv/AIRQwTJIVtZmiBz1+lcz40urseLtTS0gklRZePNOCK938N+B9C+HPh2Pw9oUbrbxHzGA6sfWvCPFl3u8Tao0G+6Rp/lkI5I9PrXzWZ11UjKUD6PDU5xhGMjjdZ1XWNNkiuoYEjkkkRDzwax9Z1bXdbKWt3J5kcZyiZ4B9cVp+LbyWRLVBaM3+kJ0FY1xe3hmZ4dPdG+7uJFctDG1PZRgKvQjH3zl/F+tWw1JI72eONLaHy0GeGPtVrwzp66nqMVusm9HjaTK/wB3b1rmfjrot5L4g0ZLDTJhJNabmjUZDH14rv8A4GaPfJpV7qmq2ksb2NpLFukXFfRxyycaUap5H11SqezJdJ0iEBfNdpCrbSHNdd4OhtofEoTZGu/b0FcnpmsWqzSIFd/n7CtHw5f6m3iyN4rXyotyck15VSMoVztfv0j3a80xodKkjHzRyI2Mdq8R8ZW8lrcWGtW+VlsrhGLDjiveINRhewWGdwa8l8dWC+VqFluPK7xx0r7vhX2cp1aM18UT8/z2i6MuaJV8WvLFLpnim3fbNY3ETsy90rU+KryeIoJtYt5Ct2kaTQyqeQPasnTpk8QeCSP4pIWRvZ0q54fn/tfwxZyy/MyRNbP9Vr8/zTDqhVl/dkfU+FEMPjMxnhsbHm5onpnhjxbJrfhPwJ45dt09jPHY3beiyDa2a9Au7lrDULiBSRh+SRwfpXj37PZtb2w8QeANQ+dLW88+MdMK3Qj0r6Ft7GA28KXltFc46yueTXTluZYXBSlSxPwyOfiXCV8BjqlPD6M5X7CLrVIb579kVDvCjjNaN1Aj3w1KGOSWaY5ZeoB9a1de/s7Q9Lm1c6RFItuu7bmrXg7xHZa5pP8AaNlp8dv820DGTXfPNsuofvIPmPNhXxmIpezk+Uqx+GtUukWe6kNvH6Hir8SR2FqLVWJSP7p9auXl47JtlcsKx7m43ivms44ieZw9jCPLEwp4N4eftZy5pHmvxG0eSXTL5oQzMTuTAr54nkbzWaTlu3+zX1tqPlTxtBIu4V474u+DhvbmW60DUIrV2+YxuCVP0rzqHvQ5T9Z8PeL8NkPNQxW0jyCaXnPeuX/sO78deLbLw5pQZmllQysPuxL7mvU5Pgn4tu5PKuNXtYI/4yobn6V6B4K+HOj+BYi2nx+bdS/62eTljXq0XHDRPqeKePsFWw8qWGZ23iHW/tOm6bolu+LHSbaOCJfUqtcvImDuX7vrU+q3lhYRGa7uEUjqM8n6CuK1LxNf34e30xDbwt/G/U/Ss8JhZ1580Yn4BXlUxk+Yk8WeIBaW0lhpp3XU/wAjFf4F9a43R9NFihRzvkb/AFjetaqWjBic5c9WPU/jUiW+0ba+vy7Cxw0dTsoYP2e4nReKrXEh9KtP8nFVJpBXqfEdkiu7561C+x4ysigxnqpFSlWf7gqzBYvN95QK0pRM5o8u8SfBTRNfu2vNNJtJX+8qDgfhWbN+yxftpc2qQ66pRexWvoCx0dI/nKZNaWrAW3g2VT8rHrXZTps5ZUonzn4V+Ddho863OrXf2tk+6ucA16XGyQoEiiAQdMVWbpvpPNbGK5ppDi3T+EvC8lhO6Fin0NX4fE10lubYnzFfsawt/bNFc88LGR10sdUiav8AaMG8ZXGOntV2LxM8UfliUmud69aTcPQVjVwNKtHlkTVrU6v2TauNdFx8p61i32Z+N420YHXFGB0rKGT0YHC6UDMGmNK2JPu1ftbWG15Ay1S0jetdFLBxpCjRgWmumpn2s+gqBiaTeK64nXsTfaTR9pNQZPrRk+tWST/aTSfaWqHJ9aKCUTfaB60faWqHA9KKCib7S1FQZX1ooA6bA9KKKKRryBT6ZT6jkKsOX5uldV4e0q01O1KXSIwHc1y64BCD+LpXU6HqB06F4r20lVS3ysozmvlOLKsoYPlifScNUuavzmb4l8J2q67bJY3NxD5MLP8AeJFeX+PDq1pbTJ/aTMPu8ivWdS17TrjVbqWK7QJDCsWGbBzXi/xC1KO/litIXUtJL0z1r4rKOeco80T6TO6vuH3N+yBo9zpvwisZrpvnuZHl6V7bKMLuFcf8GNKGh/DjRLBU2lbZXb2+Wu0uFYJ8oyPSvQrrmqnFhXyU4ozLj5l4rl9YmwzIrfMvzHnnH0rxT9pv9pDxT8JtYh0PRtGG2ZW23LjhvpXybH+1D8UYPEr6/daq0wdsmA/dAruw+W4ivHmiZ4rNsPhvdmfcep3UmXIcRsu8hm6AV813msw3mtToItkklwxwo+U/N2rS8A/tAav468JeJtX1jSFggs42WGXoJCfvKPcVy+ma1ZCK3vEuEZlO85PJp4qjOlHkmc1OpGv+8gdRrfhGDy4ojIoZfmaXOcN9K4TxZokmhwpcBDPHK23iuttvEVteu8c9yqkvwWJw30rI+JnibS5LC00PTd0xgPnSSKOp9K9KnQoQoHn1ZznKxuaRoek6hbaZqstv50yW6gGZclPpXO/FX4i6d4Mt18JWmnhLjWNuWUcLlq2fhnqo1HQLW2lMpaEYAkPQV5v+0rpltDrejaot5H9oeVI/Kzzt39a+vwcufBnz+K9ysO8PQRG8uEVFwDuzWzFJDb65GGOPpxXN+HrfUxdT7JEj3Lu554q/cWVzHq0NzNc7vYV8PN8+K9499fwuY9Nk1zy1UK/Tp71b1/SP+El0IajYsFmZNpPrXINHdCyi1CWFxDI21SRiuh8G+JoLN/7H1DJhl+6c/dr3p1quCjHEYb4onzeaUJYiPvFDw/4QvPDfgxUlLTyLNIx+X+/UXgDRNSTwbqMlzbshhvnljBHJSvYYYLe7sxCm11erlvpdlFZvZRwARydcV8hjMzeInKdT4pHm5FiJ5HmEcdT3ieM/BvUng+M91FbhvJvLJvMwDt3pX1DbTlVwzAV534Z8FaToGpPqlpABNLkA/XrXbxSIVyxwfSvJx04V+XlPoc9zf+2cV9ZjHlLfiMG98M6jbkjLwNXK/BTUi+m3thv5jl3D2rqCwuLSe3b7rwuuTXl3wgvTZ+KNW0sv8o3Lntnd60YSlzUJHg3bkexXj1kSv/BVm7uPm+Yk/Q1nSTMRwMD1NcUY8u50yk/hKM5YN8rZqnMJG4UhVHTNSX+p2NgrSXLqP9kHmuI8VeMtY+xSL4Y07zZx93fjmvRwmGq1Je7Ej2EpnQ6pf2OmwtPezRxr/tMBXknjH45afYeZZeHovPn+75h6V5d4w8Q+LdSvGTxGbqD5vuHIX9K5xYckybhzX3WW8Nuf7yvI66eAb+M1Ljx74muNROoXt15pb5ihHA/Cuq0j4h6fcqqahGY2HcV51dqW5rOad0OFzivq6eWYenDlgjuhh40/hPoXTNS0zUU861uUJ9Cwz+VWSA434FfOkWsXVlL5lvcPG/qCcV0uk/ErVYDia5aVF6hq55ZdNfCaRcT16VN27AqobMlsGsLSfHtlfqocAMfVsV0FvrdlPt8vg+pXilDDVo/ZMJy5iSGy+X7lalrCmOgqD7fZFNqzoDUltPD/AM90/OumFOUfiMzctlViiLzvaqfxBuYrXSks+P3svFSWNxD9ojTzVyv+0K4v4h+Iob/V4LO3kDpE/ODXXToyqkSMNpG6Yp9KxG3pTe27tXlyicrEPSnUUVQhB0owPSloosFwoooplhSYX+8abk+tG0+9HMHIDMKZT3A5plIofTcn1oyfWkpjuLk+tOplLk+tArDqbk+tOowPSgCNgM9KKcwGelFAHT0Vkf2/b/3v1o/4SG2/vVlzROiMWa9PH3awz4hiHQg07/hIIf7wo9pEfJM6G0jV7iHn+KvTLdbUWkYccfe6V41Y67ayXMcXmkeY20H0r0PU7rXdG0uPyRFcxiL5SzYJ/GvgeNJzcafJI+04Thy83MY1zaWF79tnWBB5svHFeV3eg2mo+PtK02GDLSXShh/wKvQF16ex0rdd2DIc78rzXL/DG/stU+LVlql3DKY7ObzBHjhx7+leRlEq/vaHXm8oylyn6WaBaLZ6LaWy9IoUTb/wGq/i7Vp9B8NaprEMZaSytnmQHu23pXD2Hxr0aRY40tm5YRBvRl6k+1V9X+NfhzUbOTRriBiL5HjCkZwvqa7lTlz+8c8naHuH5zfFz4s+KviprRu/FE4K28jiCEDG35u9YHg/4ea7481OO00y2ZbYviW5kGI0X1zX0T/wonwLdatd6rNHe3TXLvKkJ/dKpZuBXS6ZZ2H2W+0fTrGHTrC2kSIRQDBfavOT3r6D+2cJgaXLGR88snxWMq81RHMXGg6D4f8ABieFtEUJYQxGR8/emuD/AKxifQ9qxrDTreGztwqQLlO+K6PxHpdtFY3BJbPlYxmsazs7WaxtzJED8nc4r5evmDx8/aKR9FRwccJDlRg+IDax31jGsqD97jC/7tZN9JZRCR3lP4AmtvxBbWUWo2IWCJR5vXH+zUF1/ZwhbPlD9a2hWnGNjgr0rS5jG8I+LDo4jMUjkbum01hfF3RNe8YeJ7LXdMt5Lm1XygqdWjP0Fa9lNZJbKRMn3uxFamlamttHcS2zyK4PylO9fVZVmSVOVKR4GOwntZ8xV05ZLK8KTnawTaykjNVrrU4hqUJQvId33AOKspDDNfRXMy73lb5uc1oXVjbWQEwiC7H8z8K8CvaGI5ontU4c1CJvar4lvdd02x0qKz8iKBcEAc59afp+mRRr504Jl9aja+htI45iI/nXsc1A3iSAHAIxX1OAlGpQ1PIxVOXtOU35PEWt6Dam6s593lfNsPPFQ+G/2kdNlb7Nr2nvbybtu5elc/f+IoJraeMHczp2ryfEbSSbwOHzVf2Fg8fujkjltOr8R9h+Hvif4P8AELC2sdXUzBd20DBrpo/EGmwqzTXcez0Bya+av2efDC67qeo6pImQg8pMV78Ph6GwNrV8rjeHqeFq8qkEcpnL4TO1/wAZ6xrcv9meHS0MD/K05HP4V0vgbwXHZWbSLCRNL9+Q/erR8PeBobSRWkXA+ld1ZWtvaR5VeapUaGEhywPawORJe9M891bw5r1tMxtbxtvuM1hXaeKiPJ8/aPXFewSyB+wrOurKzm5KD8qziqD+KJ218mor3jyNfD95dHfeu8jfpWhbeHkhX95Hz9K7eW1gRWHG2si/mSPcFNehCqo/AY/2fTpHLax4N0LVrdrfVLCGTd0bHNeO+MPgZbwlpvDt6Y2/55SnIr225us9TWPPdROzZBNejh8dWpbyMalI+Utc8K+ItF3JqWnyhP78YzXLykIcEFT6HrX13qIguVZXjjZfQjIrzfxH4C8M6kWZbIQyesXFe9QzVfaOSrCx4HI33qgLMOgxXo2qfCqbDHTbwOPRuDXGan4U8Q6XuEtm8o9UGa9iniKdX7Rxszo7m4jO9Wx9K0LfxJqdqVEdzL9Cax5DPC2ya2kT/eUikeRX5Bww9a7adXl2MOQ7Gz+IGvHh5YyPUjFaS/EO7G1Ht1J/2WNcBGx/vCtHS5YIbyGa5y0Qb5xWznCf2SeVnaS+Ob6DDrBIjSdGJNJod3PqusGWVvljXJzVLxHrOmXNuLHTJRN8+5WC8qK1PD2ly6XYfbpfv3HzKD2HvWVTFU4UZS5eUIxudJS7xjHaqC3bEc0Ld7eq18q8XCRcsFP4jQXpS1ntesO1I2oH0o+tUifqtWfQ0aKzPtzeppPt7etT9aplfUqpqUVlfb5fQ077c3vU/XIFfVKvY0sD0pu/6VnteP2J/OkN2y0fW4B9Sqmj16009aoLdt3NNa7f3o+uwH9SqmhRVEXbP0pDNMfuZNH12AfU5mh/wJaSqiLdP/A1SeXe/wDPJqr63Af1KZaHzdKXY3o35VPo1s8zfv1xW1cwW8MbKEGa5qmZU4S5bC+qzOdoplyrrMwVGxRV/wBoQF9UmUf7LP8Ae/Wnro6/3jWjRk+teP8AWJn0P1WBR/spf7xoOlqq8savb6Y5PPNT7afcPq0Run6fCk8DlsbJd3PpXa+IfF1peiLT4ZkcINnBri5LlbaJ5pRkIua5Rb23WWS4Ict0XBPWvHx+GWLlHmOyjiVg48sTs/FniiNbRraOYE+xqL4S5F3NqcN7bxynqJGrzTWn2QibzJfmbbyTWhonmxIFWRlJ64OKujg4QpcrZg8RUq1eZH0tpOs3/wBnkcXkB+Y/cXd/Kql5catPrFteRyjCJtz5ZxWD8MtUGnaWwBLHd1Ndi/i7yYnfeqoi55ryauE9/wB1n0tCUXDmmjL1LxemivHBq188Qm+ZPkIzXNJ410eylvGm1a4xPJ5q7U615343+Il74v1xwrgW1mWijxWReXs4t4lWQZZPSvQwPC2HxXN7WUjxcfn1TDO1Ne6eg61480SZJIUvrt3KdxxV3wVE3iG3EgSVbaEcyucA/wC7615Glu97qsdmSczyJEK+iJLWLQ4bTQra022ttFg7fWssXl9PKl7OBvgKlTMvemV5vDHhSVBNdr5iQtuUufut6A96rt4b8P3cj2draD5uhBzWvZSxOi2o0x3+bZEpGVzt6kVDa3d/FvGn6YRNKcByvCL61we3ker9Upz92R5D430DVfBkbzwRxvaF+qjJWuUs/FFzJbt5Rwd3zAd/pX0V4i0RL7wxfWV8FZjbSMxPOCvevlmzHkW8/l4LRt8p7V9nw9WpYiXLynxvEGDngveOttdSupADHJgxfMSetdVbRLrkGw3cr+YnOB0rkvCckTKWuIjKCu4454r2/wCHdhpUVl9pfQpWDcjEfavG4iksHXlynVkNOeNpRiYWneEorzw1OnIvLROMk81yjWilmU8V60+trHNrFxb6TLHbqnl/c4zXl8jq8juoA3dM1zZRjqtX4j08xwUaXulGKxVdynk1xOv2kml3b5H7s/dPrXoHmqp+7WT4m02PVdPaNE/fL8ymvrsBjpU6lpHjVKVo+6emfsuXcNvoty24bnuK+mdM1GOaNSSpr4p+APipNHv7rRrwGKQPkqe/0r6W07xbZWa+bPcxon94uAP1rkzejOrV54m+BqKMeWR6wkyDpxTGuGP3Hrzqb4teB9NiM2oeKLONV+8DKDj8q5rU/wBqb4O6WGA8VWszD/nk2a8SOHqT+yej9apr7R7K1y1VJrvd04r5x1f9t/4cWxYWFpfXB9VXiuG1r9uyQow0Xwmjf7UrkH8q6qeW1qv2TnqZjhqfxyPrC6mOGGTisC/uB829gv1avizWP2x/iRqJZLKOCxVum1Qx/WuD1n44/EnW9zXPiW5Td/zyfZ/KvQoZRV+0eRis5w6294+5dS1zSLTd9p1KCLH96QCuN1j4m+DtPLCXXbUsvXY4NfEN14q8QaizfbdZvZ/9+Vj/ADNUWnZ2LsznPXJNejDKJfaZ5k85jL4Yn11qfxy8BwBkXVdx/wBlc1zd38d/CDPgSyn221807m96VTI5zsOa7KWAjE4J5pM+i/8AhcvhGbbuunjz/smtG0+IHhLURsi1OMf9dDivmPbI/XIpPs65zvP51ssM1sKGOb+I+qivhzWdo22lw/8AsYNUrjwH4bnPzWKp9DivnbRPFOq+FbtbvT7n5/7rjK/lXsnhf4ga/wCLdLFyIYY2iba+AKitVq4f4Tro1oV5cqNtvhhoMjYVriMevFTx/C/Ql63Fxz9Ks2+tXEMamchz6Cm3HiG4dWVQR9KdDM5/zBOUebliVNS8H6Bo4VrBd0jfezyKvSMGtLeD+7FzWWjXlz/rCSPUmtJfup/s8H6VljMZOdL4jTCU5Tq+8ReWNvQU3y19ampCA3QV89do+gUOUrMlO2Db0H5VMye1JgUrsLIi2L/dNNaOL0qxTdn+cU7snkIdv0o2/SpdlIV29ad2XYjZPanEA9QKKk3D0FTzhYg2U103dKsbV9aNiU7snkZFBGob5zWvatYD74FZbKvc4pvT+9W0ZGXsec6mC409Oqj8qfJc2TdCK5XzZB3NO86T+8K6PbwiYSwrNn+0kt5PkGPpVr+2bdl+Zs/WuaaR5D83FJWc8RCf2SPqrN6S+s3Ytgc0VgYb1op+3j2D6q+5r0h6VO0Xy9Kj2bevNeYz2GRbT70DluakZh6CnKI/amMyPEJlSyIjRgz8YUVW0rRb2/sUeHS2LHqScYeux0y0ttQ3icqFj6ZOM1r6NFZ2cd7amaL91JvUbhXl4nHRoy5YxCOEdT3pHkviHQ75bYx3Uca+U+7A61X01CrfLx9a7TxxNaRbJ0ljJkG04bOa4Symdt21Sa6aHPioe5Eyc6WGl7x6N4Zv2tbdokOSz8VP4lv7xtKuUtclpEZRx0rP8JoZYWuJFIAevT9d0Tw9B4Qs7q0O+9k/1h3Dj8KxnSdCfvnq0p+3pe4fLmmGVJmWVdrb8up659a2LxNsMPU/J64rU8daNDptwmo2cQDS/eFctfXl3MIkigL7V55xX1mUKdWXMfI5tKNKPszRa5e01SG9jIzDIj19Bad4ht9Zto9UtpFlEsXzpnJD182wLdXkm5vkB+9ntW3pes6t4alX+zrpih+/GTx+Fcmc5NWxU+aB1ZNnlLCQ5Zn0PYa05nnjjV1YL5sb44DVNaaleJpt3ImRJLIiRhuPlXrXilr8a4IiYbrTpVZe8Z4qjrPx8lhiMWmadiQ9HlbIH4V8v/YmN5uXkPq/7awcY8/tEek/Erxvb+GvClxGXD315CYYhn5mB6kjtmvnG3vUS0dJMrv9qu6prV54gnN5q1y00z/dySQKLWyhmCo+Pm9RX3WSZHLLo+1mfCZ5nqzGfs4fCdN4Tje2sTd7wsYi+U55P4V7x4I163ttJhie7TOz1rxWDTrSLSiQrEiLgA113hO5svsEcnl87P4jXyPEijj5ykz2siq/VIRN3UfFNqdL1CxtrtXlublgQCeK5QI56jNR25iMkjqihvtDtkAVY8yscsw8cPHQ9HE1/rE+YjaL/aNL9m/2vbrS+Yvp+lG8+p/OvV8zj5TJufDifbxq2nTm3uFfdkcbh70nj+PxDrehLFZ3cwli+YhWI3Vs7j6rR5h9RXTSxUlL3zGrhlKOh856rYamsEkNy9xHJ/GHJI/M1zIgJfJwfqK+lfFukabq2gXttKY4JHiYCbaMqfrXzfc281pcyWqSLN5bfeH8Ve/hKtGvHQ+RxtOrQly8weXIBgMKb9mfOfNGfWkxMBsUZNNxL6Gu5K2xxNuXxjltHJyZASO9TrboeDL+tQKJSvK4pY4ZN33j+VEo2ItYl8uANzTmeL0H5U37PMepoSyZ/wCI/lUD5bDllT+6KQSsOjCpFsmbof0NKNNlPVSPwrQdiBpsd6jffu+UZq8NMYtV210fd/rCB+NVF8xNzKgtJLuZYiMZ6nsK9v8AAWh2GnaH5NhcCd2ffK/v6Yrzi3sLO3G/fz6V2/w1vEW6vA0yLE20BWOMn2rlx1OXsuY7MByur+8O4hsfVc/jUzWSKN+Bz7VOAFy2OG6Ukkx2Y218p7VwPqaeCpb2K4THAAFLubdjFG4L1pWb5c0c7Z1+zUfhEyfSjfjotG5fQ0Fg3SkacoMzelN3N6fpTy+3rTPPX+7+lIqwYf0ow3qaf5qehpnnr/d/SpuRLcFU+tDqT1NBchvu0ecv939KCRvktSrC3rTvOP8AdpPOk/u/pQgEZPaneV7Uquf7op25v7tUBE0Weoo8tvX9albf6VH8+7pTAXyR603yR60jNL6UZk96QC+WaPJ96TMnvRmT3pgP8pfWiocye9FIDXa4f3pPM96TYabWB1jqZ8/pUlGSvU1THFRbOw8OeHkurGKa5izv+b6iqZ0HT4vEd7aRwZDQKefWur8L2+qQaVA/2T7RA0XygHkVnSecNfvbh9Jl3JEi9a+Kr4ut9aloe59Vj7I858d6ZaWkCKsCKyS+grn9LskeGNgAu7crN1rd+KF/cOgT7E6Oz59axvD99a6dp6LqrYy+7YvXFfYZVi3Qp+0Z8pjMMq9f2bOw0NGt7QoiN5fYsMFvoKuXepWlpGDNI21ezGue1Lx+gi8vRNJbzF+7LdN0+gFcRrWqavqIZry5dvZBgUqkZYufMz0KdSOEpcsTovEXinQLpRDc4kw3Y1zs1/pGoTKNPtHiCr8xZutc0LdPMy+D9afNJLDPhCAPavqMnjyQ5T5LOJe2n7xsTXcUC7VcZPes641EsmCwAqnKJHG/cKzr5mCbQxz9a+hPnrCvMJN5LgF24qolujzN83Sq7CaT5Yhk1ftrZlj3P96ldS1QWLKTomxSDhO9dLoGn3V5BLqKpmOJflz0rk7n5Y/kr1TwzJbXfg9Ht1ClYtrj3rnzHFSpULHZgMPGvUKdvqd2LVozaZGzqDW54Znu57GPyLYfN6mszSrbz4W8tgRXTeC7IpZOpTb5cjIMnpX5viqkVzXPqcJGSIbfTb6KKQzTJhXfKgc0bXrTuZY4r+4t2f5s7scVWwPStsLJSieiiu0Lepo8s1Yw3pTWRx0FdYyFYW9TSeQ21qnXf6U5Q3pSYmarfDseLfAOpWtqdt/Kjqhz3r5i1Tw5L4evJNP16weC4i9UIDfQ19nfCTUrdpptKvWVO6ZOPm9K6rxd8JPCnjOLZqtlHLI3Rzww/EVOBziOCq8lX4T4nNXKNfmZ8Bx2miPyJgre9Sf2fofT7UufXtX0d4s/ZC8ndP4Yvy4/55TdfzrzLVvgJ4w0pmWfSpNv+wpNfTU8zoVPejURyXjL3jhP7O0L/n4Sm/ZNDX/lsp+hrcm+G+rW7N51rcJ9Ymqr/wAIVcx7vkdf95CK6Y11P7RfJ9ozQmhJ1w1BvNEh+7CPyq8/hKaHoT/3yacPCcjrwjN9ENHNHuIyJNZ08f6iMD8Kqz6v5n3UUfQV0a+B9Tkb9xp9y/8Auwsa2dP+D3i3VDm10S4K+rKV/nVucI/FIJSR5p9tuG+4rD8KmhOoSfcJH1Fe46R+zR4s1BlN1PZWKH/nqcmu30/4EeB/DEayeJLy51CVeq2+BH+dZPMcPS93mOaTjE+bbTSdTvdqRJJI7dlQn+VemeCfgv4w1BIr3UYG063Q7meY7WP0Fey2V14e8PDb4c0C2tlHSWQbmq6L7U9VdZLl22twABgVzTzP2q5KcTnliKi+E5fU9OTTYILAFZSq/f7n8azpLZdvWtfxakkGopCMMETqKyWlb0rxa/uyPu8knVnQ/fkDWq0fZl9aez03zW9K5mewHkL60hgUdKXzD/dpGJ9TT5gEMCnrTvs6eopm5qN70ryAXyFpfJT0qPe9G96dybD2gj/vUnlJTWZtvSmqz0uZCsS7E9BRtT2qJmekzJ7/AJ1QWRLiP2p+Y/QVWwfWhhJ7UBZFndHTcJ7VBsb1NNZG9TQFkWcJ60mI/wC+PyqtiX3pux/Q0BZFzC/7NMZV9ar7ZPf86XEvoaAsiTyx6mimfP70UBZGjvpfl9KGgajypP8AIpG/KI0i+gpMqW5NO+zN60qW29tuDndWcwUdT3LwVIBoMRH8SbRWVMFbUtVlZuFZF/8AHaqeGtP16LTEksNQAQ9EmHSuV8U6z4i0DStZ1C6kgOZ9pIHQ7a/Pp0qs8ZLlkfUy/wB25jz/AOJfiK3l1P7LalZZIm2nuM1yun2urX+pW2iaJ4b1fxDreos62enaXZyXV1OVQuwjijBdsKrMcDgKT0FZ1vLLezyahcHc8j7ua9j/AGOpH/4bS+D4DnBu9TyM/wDUNuq+9yzCqTp0Z7M+JzKrKhSliIbo4s/Dz9oQAqP2XPjAf+5O1Dn/AMg1Vuvhz8e9pa5/Zm+LVug5Z5PB9+AB7/uq/eyuZ8G/EnwP8QLnXbLwf4hg1K48M6lJpGrQojo9pdoAWjdXAPQggjIIIIJFfVrKcOtr/efJPO8VLdr7j+f57+NdTn0u6triyv7VzHcWl3C0M0LjqrIwBUj0IrV0vwb8SfGn2if4ffCjxn4uispBFcy6DodzfJC5GQrtCjBWwQcHnFfql/wUp+AnhD4gfATXfiimlWdt4t8D2w1S11RYgJpLWI5mt3YcshQuQCcBsGuR/wCCQei31v8AAXxX4nvYdqa74snktXyD5kMVvBHn2/eLIMe3vW+Hw31afuvQyxGNeIpXa1PzoPwd/aRAwv7L3xc59fB2of8AxmuL8VaV4w8GasuhfEPwR4i8K6m9sLyOx1vTJrG4kgLMokEcqqxQsjgNjBKsM8Gv6ONy7tuRnGcd8V+WX/BZ3w9cx+K/hd4ogtJGhuLDVtPmmAO1XUwPGpPYkGQj/dPpXoxndpM8/mfQ+M9F+Evx31jTbPXPDX7PHxN1fTL+Fbi0vrHwrfT29xEwyskciRFXUgghgSCK0F+C/wC0kf8AWfsv/Fz8PBuof/Ga/V79jz9ob4BaH+zZ8K/CGt/Hb4e2evW/hzTrOXTbjxRZR3cdx5ar5LRNKHEmSF2kZzxivqsEEAg5Bpe0a2Fds/n4/wCFJftGS4Q/swfFtR6nwbqH/wAZrQ+Hen+PtW07W/DPhj4U+OPEWq6PM1vqljpGg3N1Pp8m5l2XEcaFom3I64cA5Rh1Br9wPGHx0+CXw81geHfH/wAYvA/hnVTEtwLHWPENpZXBiYkK/lyyK20lTg4wcH0r5J/4Ji6PpF74p/aL+JGl3UF8mt/Ee+sob63nEsNzbxSSTRNGykqyn7WzBl+8GHJGKyxC+sw5J7G2Hryw0uaG58GaP8OP2grCX95+zJ8ZdhOSF8G6h/8AGq6jRfDvifTb1dH8a+B/Gfg+6v8AzLm0g1/SrjT3uEQgOYxKqlwNy5xnGR61+3G5d23IzjOO+K+EP+CnGmw6XrXwh+IUs8kYttTv9CdQfkZbmFZcnjOQbbjnuevGPnc1yij9WnVhfmSb+49vLM4rqvGlO3LJ2enc+MLnRYLXWZi29zs6u2f50yOHxdq95daf4I+G3i3xhdWKJJdReH9Inv2t1fOwyCFG2A7WxnGdp9Km1TWbWfXwLeGWUP3ZcCvqH/gmRIzfG74rrk7f7G0c47f6y4ryskoxxTUKh7OZ154KlKpDe9j5b/sD49f9Gq/GP/wjb/8A+M04eH/juRlv2WPjEO3Pg6//APjVftxc3NtZW8t5eXEcEECNJLLK4VEQDJZieAAOSTXkmpftR/s7aglnYeG/j78OtV1K71CytrazsfFNjPPO8lxGgRI0lLMx3dACa+neV4fs/vPnP7dxndfcflEvh747Fwv/AAyt8YgM9f8AhDb/AP8AjVVbe48VXesTeFNO+GXjG98TWoY3Hh+30W4k1KAKFJL2wTzFADqeV/iHqK/cevz1+Fmg6hY/8Fe/iWt3CUt5vCrataksp3xvDp0RYAZx+8Ei84PHoRmJZVQ0tcuGe4lJ81vuPlbStA+OyanFLJ+zF8ZbZBJlpB4Nvyf/AEVXpln8RfiEkl1aeHfgJ8TfEMul3H2TUI7DwzdzS2c+1W8qZUjJjfayna2Dhgcc1+sssixRvKxwqKWP0FfFX/BM7WY/EcPx08RW9yLi31b4m6lqEMgbcrpMFdWBHBBDA1hVyHB1dJJ/ecVbHVcQv3iX3HgUXxK+LG4M/wCyL8bR6j/hDr7n/wAhVYv/AIx69oul3GveP/2f/iX4T0q2KiW/1vw1c2lspYhVBlljVQSSAMnkkCv0917X9C8LaPd+IfE+tWGkaVYRGa7vr+5S3t7eMdXkkchUUepIFfDf/BSb45/Bb4g/sk+JtB+Hvxm8D+ItVa906VbHSPEdpd3Dot1GWIjikZiAAScDgAmud8MYGKvC6fqcab6HkGp+LfGjXDIP2QPjFeR/wyx+DL0qw9R+56VmTaz4hn4uP2KfjAoJ5Z/BV6R/6Jr9WNFJOjWBJyTbRf8AoArJk+IngqLx7F8L5vENtH4pn046vDpjhllltA+xpUJG1gGwCASRkZAyM9Uciw0NnL72U6smfliniT4Vm/k0TxF4CvfDGsxwfaTpmuaS9lcmM5wwSRQSDtYA4xwarXc/iMwQXPhf9k34oatZ3AW4gvrHwfdy29xEwyrxusRDKQQQQcEHiv0Y/au+CXh744/BjxB4e1Oxg/tWzspr3Rb8x5lsr2NCUdWGDgn5WAI3KSD1rzb/AIJn/FQ/E39lTw/aXdykuoeEJpfD1yFUjYkWGtwc9T9neHJHGc9OgmGTQjUfNNtdNQdSTPjNvHX9jTSWXiP4c+JvCesCGKePSNV0mWzvJkkcohSF1V2DOrKCByQQORTL3xF8a43aOH9lj40XCKflZPCF+Fb3/wBVXuH7engS9179sv8AZ1i0mCNZvE98treSkY329heQ3TISAScRvMVB4yx6ZJr791nVLPQdHvdZvpFitdPtpLmV2PCoilifyFOOTU3KXPJtdNSHrufkAdW+Nz8t+yb8aM+/g+/I/wDRNc74m8Xa1Z30Ph7xD8OfFeh6/dNCttomo6TPb39y0zlIhHA6h3LuCq4B3EYGTX7MeEtdh8T+FtH8R2zZi1SxgvEPtJGG/rX57/tA6LDrH/BWn4SaLdRiWG60Sy1HYwyN1sNSlVsHuGhBB7EVayXCxd0n95MYxXQ+bG0n47icpH+yx8YAucbz4N1A/j/qqybq/wDibF4ih8P2/gfxJJqpmNuPD66XcDVhKI/NKfZdvm7vL+fG37vPTmv3Hr87NC8GXM//AAVt1gXsjiK0sm8V2ixscFW02GyO8EdNzy9OPu89RXoQw1OmrRRvTqKHRHy1Jofx7u591z+y58Y2Zjgu3g6/4/8AIVZunx/EXxENQHhH4HfETX5NJvJNO1GPTPDd3ctZXcf+sgmEcZ8uVc8o2GHcCv3HlkEUTyseEUsfwFfEn/BMPWo/Edr8dvEMFys8Oq/E/U7+ORG3K6yhXDAjgghgc1zVMuo1Hd3PRp5ziacHFW+4+Er7Sfi/oun3et+JP2dfiloul2EL3F3fah4VvYLe3iUZZ5JHiCooGSSSAKLPSPjHq9haax4f/Zw+Kmr6ZqEEd1aX1j4UvZre5hdQySRyLEVdGUghgSCCCK/Vv9t5mX9kb4tFSQf+EVvxx/1yNan7IRLfsqfB4k5P/CDaJ/6RRVKyugn1H/bmKta6+4/IPV5vHXhq90vS/GHwh8deHNR1yX7PpNjqug3NrPqMu5F8u3SRA0zbpI12oCcuo7jOjJ4V+PquVH7LHxhYDuPBt/z/AOQa+vP+Clbun7TH7Je1iP8Airn6H/qIaVX6F0llVC7vcp57irK1vuPw4Twt8fGYKf2WPjEoJ6nwdf8AH/kGqdlH8Q9Z1LVND8OfBT4hazq+htGmq6dYeHrqe509pATGtxGkZaIttbAcDO046V+y/ir4+/AnwJrUnhrxv8avAfh7V4VV5LDVfEdnaXKKwypMUsisARyMjmvlH9hDWtK8RftZ/tU65oGuWOsaZfaloU9pe2NylxbzxkXmGSRCVYdsgnpTeWULrf7wWeYuzvb7j4g/4Rf4+/8ARq3xi/8ACNv/AP4zVbUbL4n+HrCbV/F/wI+JXh7TrVDJcXup+GLy3t4UHVnkeMKoHck1+3nizxVoHgbwxq3jPxVqK2GjaHZzahqF0yM4gt4kLyOVQFiAoJwATxT/AA94g0Dxl4esPE3hvU7XVdG1e1S7s7u3cPDcwSLlXU9CpBBoeVYd9/vEs9xaerX3H4aL4jt72Czk0W1udVm1G4jtLO1sojNPcTyMFSKONcszsxACgEkkAVqv4U+PiMVH7LHxhbHceDb/AJ/8g17P+1v8HtH+Df7eXwjuvB2n2+m6D448W6BqwtIPlSK+j1SJbnagG1VYPC2AfvM/A4z+sVZ0cqpK6nqa4jPK0uV07LT8T8N4/Cfx8Zgrfss/GFcnqfBuocf+QapaXbfErxGNQHhL4H/ETX5NIvJNO1GPTPDd3ctZXcf+st5gkZ8uVc8o2GHcV+yviX9oX4A+DNduvC/jD44/D/QtZsSq3Wnal4msrW6gLKHUPFJIHXKsrDIGQwPQ18x/8E39dtNY8XftISaZqUF/p138UtU1KzubaVZYJ4ZpXKSxyKSHVlVSCCQQQR1rR5XQv1MlneLt0+4+DrnQfjJplldatr/7OPxT0fTbGF7m7vr7wpew29tCilnkkkaIKiKoJLEgAAk0ltKl3bx3MWSkqhl47Gv1q/bJuDbfso/FqQNtLeENTjBwf4rd1/rX5H+GY/L8PacjckW0efyrz8wwlPDKLh1PWynMKuLclV6Fzb9Ka0ZbpVgAY6ClwPQV5TPb5kypsf0NGx/Q1Z2luhNFMZW+b0o+b0qzsp/le1MnmRW2GirPle1FAcyNTyIm6nFDRJtpcRnrIKd8n98VjY7OciWEbutPiVROpY4U96N0H/PSpIBH50cb4b5ulZSbcJcxcPemeu+F7u2OlQlHVh/eBGfyrkNcsrLXtM1SyvY98ElwxJ3YJrds/CunnS7e5tZJIH8vOIXI5rzTxBZX2laK9zDqd23m3T7gXP8AjXwWHjzYyXLI+ixUbYWx5V4g0mPQ9WktLXKwfwd/1r0r9jY7v20/hBhWAW71LOf+wbc1zur6Ot/pXmMWZx055rof2L1Rf20vhRG7kSxX+pLsI7f2bdc+9fouUSaxFP8ArofB5vB/VKl+i/VH7Z18mfsWIq/GP9pggAE/EAf+ksdfWdfJn7Fp/wCLxftL/wDZQR/6Sx19wfAnpf7aIU/smfFzcoOPCGpkZHcQNXDf8E0fDF54W/Yy8BQ3/lmbUkvNVzGSR5dxdSyx5yBz5bJn3zgkc13H7aZx+yT8Xj/1J+p/+iGroP2a/Cb+BP2fPhx4PmcPLpHhjTbWV9m3fItugZsZOMnJxnvS6j6FvTPGltefHXxD4ASXM+l+F9K1R09Fnur1Af8AyD/nivlz/grR4Rm134F+F/EMKxeXoPiu3a6Z85EE8MsHy8HnzHi64GM98A7fw/8Aijp2pf8ABTz4meAYJ2kmg8AabbyfJhUktpRMUyep26grcZH3skEYruv+ChXhV/Fn7Ivj6GKXy30m2g1tW254s5452H4rGwz70PbQcHaSZ+L3gnwxbWfxF8KSSWiB4vFOlrux2N1HxX9FUP8Aqk/3R/Kv599JvopfiV4SWPG2fxDo8gx73Mdf0EQ/6pP90fyqubnipeRpXh7Oo4o/ID/gqBZadcftfmW+s4p/L8Facy71zg/aLrmvr3/glLoFlpX7JOn6za20UT6/ruq3sxRApkZLhrcE+p2wKufRQO1fIn/BUaVYP2q76diPk8CWBH/gRdV+hv7DmhWvh/8AZH+FNraW6QrdeGbPUHVVABkuEEzt9S0hJPcmqfwoxO8uPFUS/Gmx8FiT538M3OolcjtdQoD6+tfP3/BTvQLG/wD2bYvFN1Dvl8KeJdK1GBtxGxpJhaseDz8twwwcjnPUAjPvPG0n/D1XT/DEuoj7LF8J5bWK3wMC4kvRM59clIk69l46nPsX7ZPh+TxN+y38TdNgs3u7hPDl5d28McZd3lhjMqBVAJLbkGAOc4xWFWCqU5QfVNF05OE1Lsz8s9VUyalbSwxEJKgxheORX0t/wTIDL8cfiwrDBGjaP/6MuK+Yx4tutR8J6VqFhpCKwt4iJSRydor6X/4JfyXMvxr+K0l2R5jaLo5OOn+suK+K4Z51iHGfRM+y4ht9WUo7No/QrxfZXWpeFNZ06xt/tFzdWFxDDFuC+Y7RsFXJIAySBknFfh94i/Zk/aU/Zt8EWPxZ+IX7Pltoun+CdS07UZ9UXX9NmZpFu4hEpWGeST5pCi5CHG7J4Br9z9R1C00nT7nVNQl8q1s4XnmfaW2ooJY4AJOADwBmvzs/bk/bW/Zh+P37Lni/4a/Cr4lya34h1STTZLS0Gg6nbiRYb+3lk/eTW6RjEcbtywzjAycCvtakIys5dD5CjOcG4w66bH6JaXex6lplpqETbkuoI5lPqGUEfzr528KeH44v+CgPxA1sRqGPw20Fs45/eXt6p/8ARA9eld/+yt4ouvGn7N3w18TX8iPeX3hjT3uWQYXzhCofA7fMDxW9p+hLD8Z9c8Sbebrw3ptpn/rnc3jev+36VoYmj8TPEVt4Q+HXifxVeTxwQaRpF3eySyMFVFjiZixJ4AGM5r4w/wCCRdg2mfCrxxZMu0pr9uSPrYW5/rXv/wC3F4gtPD37KvxElvJSi6lpR0ePCklpbx1t0XA55aUD055wMmvKP+CbVgul6L8UNORdotvE8EePTGn24rJy/eqPk/0N4w/cyn5pfme8ftTeDPE3xE/Z3+IHgfwbow1bW9b0K5srCyM8cPnzOuFXfKyovPdmA96/Jj45fCX4pfBX4KSn4rfs4aZ4Ig1GSLSrTVYdWsLt5bry3k2lbeaRhlIpDkgDjGckV+zvjrxx4X+GnhDVvHvjXUzp2haHaveX915Ek3kwqMs2yJWdseiqT7V+Zn/BSz9qX4D/ALRvwG0TQfg744m12+0nxNDql1EdFv7QJbLZ3UZffcQRqfnljGASfmzjAOFWpQqWcug6FadK6h130P1E0T/kC2H/AF6xf+gCvn7X/A3i/UP29PCvj618NXreG9J+H9/Y3WrGIi3S5muozHCHPDOQjHaM4HJxkZ+gdE/5Ath/16xf+gCuTufjF4Ps/jHZ/A26+3R+JNQ0STX7UmAG2lto5RHIBIDkOpZTggZDDBPONjnN/wAaajaaP4P1zVb+SOO2tNOuZpXkICqqxsSTntX5u/8ABJ3xNeeCvGmtfCnVJJlg8V+H7fxFYRlQI0nt28qfnruZJYeORiI9O/1t+2j8FPiD8YfhHrdh4F+KevaHLb2bzyaJALdbHV0T52t53EYnAcKV4l2c/MjDIr89vhV8SLLwd8Tfgz8WrISQWVtqkOlXqxPtU2t2v2dt/OCqmQPg90B6gVz1ajhUgujOyhRjVo1JX1Vj9Q/iT8Mbbxn8UPhb41mtjI/grVL+9V+fk82xlhBP4uOvfFeb/wDBQzx4/gv9lvxTpljJH/afjFU8M2MRl2NIbrKy7O5ZYBM+B2Q9BzX0mrK6hlOQRkH1FfE/7Y18PiV+0F4E+D0EqyWnhjS7rxTqUXlk4mlDQWp3dM4WfjryDxxmsRWjh6UqstkZYWhLE1o0o7tnu/7HeqS6v+y18Lbq4uZLiePwtp9tNJIxZ2kihWNixPJOVOSetcH4s8LQXf8AwUQ8BeIfsse+H4bay7S7Ru/d3tsijOM8faGxk92x3qz/AME9Lmcfs06dot1cyzS6Jres6efMYsURb6ZkTJ7BGUAdAAAOlev3Xh9JfjNp3icod1v4au7INjgb7qBsf+Of54rSL5opmU48snF9Dtq+VdG8HBv+ClviPxeA4Ft8KLCPhfkLT6hKpJPqBagD2J9q+hp/FMUPxFsvBZkHmXWjXOpBe+I5oo8/+RDWPaeH1j+OepeKPL5m8LWdlux/dup2xnHuO/pVEm58QdZi8OeBPEWvzSiKPTtLurlnPRQkTHP6V8L/APBGmH7P8GvHUXp4mj/Wygr6Z/bb1WLSP2TvinLLJs+1eGrywU+rToYgPxL4/Gvnf/gkVALb4Z/EO3Ax5fiiNcf9uNvUN+8kaJfu2/NfqfUP7VfgrxT8Rv2cviH4E8EaT/aeva7oN1Y2Fp58cPnTOmFXfKyovXqzAe9aH7N/hPxD4D/Z9+G3gjxbp32DW9A8KaXpuo2vmpL5FzDaxpIm+NmRsMpGVJB7E11Hjvxz4W+Gfg/VvHvjbVP7O0HQrV7y/u/Ikm8mFRlm2RKztj0VSfapvB3i7w94+8J6P448Jah9v0TX7GDUtOuvKeLz7aZA8b7JFV1yrA4YAjPIFWZnwV/wUt/5OY/ZL/7G1/8A046VX6G1+eX/AAUt/wCTmP2S/wDsbX/9OGlV+htJDex+YH7an7In7R3xQ/ac1z4g+AvgTb+KvD97p9jbwXsut6dbEyRoQ+I5rhHGCccr24rZ/wCCS9jd6T8T/j5ouo6Wmm3ulvolhd2aSJIILiGTUI5E3ISrYZSMqSDjgkV9ZfFD9t79mD4MeNbj4d/En4lvpHiG0jjmms10LUrnakgyh8yC3dDkejfWvlr/AIJbalp+t/HX9prXtHujc6dq2t2WoWU5jePzbea81OSN9rgMuVZThgCM8gGsuSCqc63N/azdH2b2Xl+p9kftS6LrHiT9mr4p+HvD2lXWp6pqfg/V7OysrSFpZrieS0kVI0RQSzMxAAHJJpn7KvhTxB4F/Zt+Gng7xXpcmm6zo/hiwtL6zkILwTJCoZGwSMg8HB612XxG8daP8MPAPiP4j+IYbuXS/DGl3Or3qWiK8zQQRtI4RWZQW2qcAkDPcVD4S8W6L8Wfh3pPjbwVrV7b6X4n02LUNOvo4USdIZkDI+yVGUMARwynB6itjnPgj/gojqthd/tnfsxaLBcQtead4h0+4uYlYeYkc+rWgjLDqATDJjP91vQ1+j9fkD+0f8JPHfwm/bu+F0vjfx7rPjeHxT4w8O3+la3q5iFwIo9RiSS1ZYgsa+WWVvkjRMSjC53V+v1RFtt3Lmkkrdj8p/2rv2NP2mPHv7VvxB+JPg/4B23inw3r02nvYX8uu6bAWEVhbxORHNcLIuHjcfMo6ZHBBrtP+CTqXulfE345eGr+y/s+fTzpEE9gsyulvcxSXsUyqUJQ4ZQCykg7RyRivqb4j/t3fsq/Cjx1qvwy8ffFF9M8S6O0SXtiuganceU0kSSoPMht3jbKSIflY9cHkEV8q/8ABMTU7G+/aO+PGoaXcvcWGuzDVLOfy2jEtu9/dvG5VwGXKyKcEAjPIBrPkhGrzLdm3tJyouD+FeX6n1b+3feix/ZI+Jjl9vnaK9vnft/1jKmM987sY79K/LDSYjBpdoh/hgT+Qr9If+CnT4/Y38Ww5/1+oaLGBjr/AMTO2b/2WvzptEC2sKkdEUc/SvKziVuRep7fD8b879BdntRhPQ1YwPQUYHoK8U+l5IlfCDoDTcjd9yrPy+lLgegphyRK2H/u07c392p8D0FRnpWVSfKXGERm9v7tFP2e36UVh7dl+yiV/n9W/M0m6YNwHP41oeS/92k2EdFNb8yNLFP95/datfwybY6ij6g7LCvIP+NQ4+b+Gtjw1aLdXZgnRWQ9RjINcuOlH2EjXDfxYnqjNYLpe+3vYWSOLgb+RXn/AIo0aS58MfZ1uIzJI3mr0ya19a8MaZBp8ksIliGz7sczKP0rD1Xw5aQadETc3TbUwMzNwPzr4XL6PLU5+Y+lxs4qkee3V09tCNL3bZ0++QQa639lfT1tf23vg7crt/fXOpBtvqNNuq88vIYIdWujFn5ZNhdnJr0j4Ba34c8KftWfCXxb4p8Q6ZoukaVc6ib/AFHUbuO1tbcNp9wql5ZCEXLMqjJGSwHU1+i5R/vMP66HwebtywdSS6/5o/Zivlb9jHS9Rg+J37RmtXFlPFZah8Q5EtZpI2VZ/Lt41coSMMA2VJBPII7V6r/w1d+y3/0cp8K//Cx07/49SH9q/wDZaHP/AA0p8K/w8Y6d/wDHq+5Pz4d+1LoP/CVfs8+PvCgkZG1zRZtMVl6hp8RDHvl69L061Sy0+2skUKtvCkQA7BVA/pXyX8Zf24f2dtZ8UeFPhD4W+K2gX7a1rllPq+txX8a6VpljbyfaXMt4x8gtIYBEEDk/vBnGRn2j/hq/9lrOP+GlPhXn/scdO/8Aj1K6Y2mtzrrP4Y/DXTvGd38R9P8Ah74ZtfFt/GYrrXodJt01G4TCrtkuQnmuMIgwWIwqjsKrfGDwpaeOvhT4w8GX8Rlttc0O+sJUDFSyyQspAI5HXqOa/LTR/EHw7sf+CqS/GV/G3hxPCL69dynxD/a0H9m+W+hugb7Tv8rHmtszu+9x14r9JJP2qf2WpkaA/tJfCw7wVI/4THTu/wD22pRmpXsVOnKFr9dT8J/AF39s8beALjOSde0dSfpdRiv6K4f9Un+6P5V/PfPb6FpH7QEkWl6ppg8PaZ8Q/wDRL+K4j+xCxj1P5JllB2eT5YDBwdu3nOK/b1P2rf2XERUb9pP4WAgAEHxjp3/x6nFWiiqz5pXZ+Y//AAVeW5l/ajubWyglnuLnwXpcEMUSF3kd7q5CqoHJJJAAHJr9dvB2lJoXhLRdFjQItjp9vbhR0GyNRj9K/Jz9tDxZ8P8A4kft3eAvE3hX4h+FNW8LKnhpNQ1m01u1lsLaOLUZnn824D+UhSP5iCwOCPUZ/SZf2rf2WlARf2lPhXwMAf8ACY6d/wDHqt7IyOxb4a/Dl/Ga/Ed/AHhtvFiReQuvHSoDqIjxt2C52+btwSMbsYrU8RadHq+galpUyBkvLSaBlIzkMhH9a/KvU7n4f6l/wUwuvj1b+LtAufCVv4ksGHiGHVIX04RDQ0jZvtAbysCUbSd3DAjrxX6JH9qr9l4Haf2kPhbnpg+MNO/+PVlGcZ3t0LnTlC1+up+O/hmC/wBM8Ex6HquwXujXE+nXAU5CywyFGAPXqDX1v/wS7kSX4z/FR0cMP7E0cZH/AF0uK+afHvh7S4/iT8So9A8VWWu6Jc+Kb3UdOv8AS7pJrWWG5czqEkjZlfb5uwkHqp6dB7r/AME7/HHw3+EvxR+I2o/ETx/4Z8J2WoaRpUVnLrmrW9itw6vcFwhmdQ5GVzjONwz1r5XLKcaWZ1Ip9z6TMJupl0JPyP0q8aRTTeD9chtreWeV9OuVSKJC7yMY2wqqOSSeABX4eeEfhz8aNB8Kw6brf7MPxTsxa2zC4u5vB18kaKAcszGEYAHJJNfsT/w1f+y1/wBHKfCv/wALLTv/AI9XM/E39pv9m3Wvhx4o0rRv2ifhldX13o93DbwweLtPeSSRomCqqrLkkkgACvpcRhoYmPLPoeHhMZVwc3Kl1OI/4Jg+IRrX7Jeh6c149xJomqanYEu5ZkT7VJJGmT0ASRAB2AAHFfVgtolumvAv7x41jJ/2QSR/6Ea/NT/glr8ZPhh8JPh/438G/FD4keGfCVxNrNvq9sNd1WCwWdJrWOMmNpmVXIMB3BSSuVzjcuftz/hq/wDZa/6OU+Ff/hZad/8AHq0pyUoJowrRcajTPLv+Ch+pwf8ACnfDvg6QEyeLPGWk6fGoUncY5TcnPoNtuev9azv2BoxFf/GeIdE8ahR+FlAK5b9qb4ofDr4z/EH4P+Gfhr498PeLbbT9ZvNavp9C1W3v4rQwwCOMStC7bGYzsVB6hH9Ktfsn/En4Y/CTWfi1B8Tvid4R8KTar4v+12cWta3bWLzQ/ZIRvVZnUsuQRkcZBri9qnj+S+0f1PS9i45X7S28/wAke7fte6TrOvfsyfErRvD2h3+s6le+HruC1sLC2e4uLiRkICRxoCzsT2AJr8qfi43j5/gZqGm6p+zV8SfDEWn2EX2rUtS8J3VrbRhMBmeVogqj3Jr9Yv8Ahqz9l3/o5L4Wf+Fjp3/x6vDv23fj78B/Hf7KvxF8MeCvjl8P9b1e90kpbWOneJ7K5uJ23qdqRxyFmOAeAK66tCFVqUuhw0MRUoKUYfa3PrfRP+QLYf8AXrF/6AK+ZPFf/KR/wJ/2TXV//SyCvS9M/al/ZitNMs7a5/aP+F0csVvGjq/jDTwQQoBBBmr5+8SfHL4G3X7ePgzx9b/G3wBJ4ctPh9qtlPqq+JbI2kVw13AViaYSbFdhkhSckKxA4NbHOfZ+vIsmhajG4yrWkykZ6goa/AHULp7j9m63hfkJEOvs1fthqf7U37MN1pl5bW/7R/wtkklgkRVXxhpxJJUgDHnV+J76ZqD/AAEXT/IPmCHOO/3s1yYqUYuHN3PRwEZNVOVfZP6ANE/5A1h/16xf+gCvjDxdFGf23vHUpjBceFNJAPsWlr3/AEz9qb9mG102ztp/2j/hckscEaMreMNOBBCgEY86vnW817w54y/au8ZeN/BXifSPEOh3Xh3S7aLUNJvoru3aRGl3IJImZcjIyM55FcudNLBT+X5nTw8v+FGn8/yZ237Ahm02P4v+FZ7iVxp/jqa5gjdiRFFNawNhQfugsHOBxkk9Sa+rPs8X2kXW0eYEMecfw5zXxN8APG/gz4O/tC/Fy7+JHj/QvC2jeI7LR7ywfWtXhsoJZ0+0LL5fnOqlsNHuxzgLnoK+jB+1X+y8TgftI/C0k/8AU4ad/wDHq6sDUVXDQl5I48ypOjjKkPNni3iL4mNZ/wDBTjwv4EuLwRWk3w0ureFDLgTXc1155UL0LLHZlh1OC3QA19ZiziF+2oYHmNCIScfwhif61+Xnjnx1p1x+3hB+0Ja65pepeFND8UaXpFrq9ndxyWgsJbEQzTGcN5ZjR7mUswbAVT6V98t+1X+y8hKv+0j8LVI6g+MNOH/tauiFRTvboc1SlKmk31Vzyf8A4KWXCP8Asv32gEnfrevaPaIB/FtvI5SPyjrgf+CVMH2Xwf8AFO2P/LLxjs/Kzgql+3d8Ufhb8Y9L+GXhz4a/Evwp4sey8Xrql5HomtW18YY47SdQziF2KjMmMn1ql+wH8T/hR8ItO+KWm/Ez4p+DvClzfeMGuLWDW9dtbGWaL7LCPMVZnUsuQRkDGQR2ptaplr+A/VH0j+3D/wAmi/Fr/sVb7/0Wa1P2Qf8Ak1P4Pf8AYjaJ/wCkUVeV/td/tD/s+eMv2Yfid4Z8KfHn4davq2oeGb6G0sbHxTYzz3EhiO1I40lLOx6AAEk1ofswftIfs7eFv2bfhX4c8SfH34caXqum+DdHtbyyvfFVjBPbTJZxq8ckbyhkdWBBUgEEEGnfWxhZ2ueJ/wDBS3/k5j9kv/sbX/8AThpVfobX5l/t+fFT4U/EH9oH9mTX/A3xT8H6/pnh3xQ9xrF5pmu2t1Bp0X27TW8y4kjcrEu2ORtzkDCMexr7gP7Vv7LinDftJ/CwEdj4x07/AOPUJptjaaSPz1/bg8DfFe6/az8SeIvDnwC8f+K9KutK0+CLUNI8M3d5bs6odwWWONlJGcHB4r0L/glTaaxp/wAVfjtp/iDw1qvh/UYIPDnn6bqlnJa3VuWW9ZQ8UgDLlWVhkDIYHoa+yP8Ahq79ls8D9pT4V/8AhY6d/wDHq+Yf2fvjh8E/D/7Zn7TfjDXvjN4F0/Q/EL+Ff7I1K68R2cVrqAisJFl8iVpAkuxiFbYTtJAOKxVGEavterN3iak6KoP4VqfSv7X3/Jqfxh/7EbW//SKWqX7FX/JpPwi/7FDTP/RC1w/7UH7R/wCzt4p/Zs+Knh3w38ffhxqmq6l4N1i1s7Ky8VWM89zM9nIqRxxpKWd2YgBQCSSAKq/snftF/s8+EP2ZPhd4a8UfHv4c6TquneFdOt7yxvvFNjBPbyrAu6OSN5QyMDwVIBBFbX1OezseMf8ABRtFX9rj9lNwPmbxRbgnPYapp+P5mv0Tr8yP27/ij8K/Hv7S/wCzT4o8FfFHwfr2keHfEkU+r32m65a3Vvp8Q1GwcvcSRuViXajtlyBhGPQGvuM/tXfstqcN+0n8LAR2PjHTv/j1JNXY2mkrn5rfta/Dv4vn9sb4o+JtG/Z7+InifR9Vn0w2WpaV4Wu7u1lCadbI5SVIirYZWU4PBUjqKX9kD4t+Kvgh8fvFmq6j+z18WNfSPQIdP1fSPDvhKa71XTLppFktvPhdo/JjePzj8/zMQhUY3Gv0oH7V37LZOB+0p8K//Cx07/49Xy1+zx8bfgx4d/bM/aY8YeIPjL4H0/QfEMnhs6RqV34is4rW/EdpIJPIlaQJLsJAbYTtJAOKx+rwVX23U6frdWVD2D+FHOftn/tP3nxr+A2qeCLT9lz9oLwsrX1hfXGq+JvBLWOnW0MFykrtLMJX2jC4GRjJGSK+WoZSY0KjgqCPyr9B/wBsX9oL4C+OP2aPHvhjwV8dvh7rOsX2mGO1sdO8UWVxcTtuU7UjjlLMSOwBr8+bKFVsbdWzuESA/XAry83WsWe1kHNyzSXYf5p9aRpD/eP51N5cP939KMQ/3R+VePc+gtMr+a1L5z+tT+XH/cP50bU/55UgIfNb3/Ojf7mpv3f92msE/u1nOFykyPzD/eP50U7YvoaKj2RtzyO48OfD1fFXwy8TfECfxZa+H7bwtql293cHRrjULlra30xLl0VBexRFTuJA8vfuA/eYO2tDVPgnqOlaX4v1eT4uwT2/gZWfWRF4LfzVT7Cl6nkJ9vxMxiliBBZApLfMQuTxDy6idLu9Dh17WbXTNQMhvLG11KeC3ufMj8p/MiRwj7owEO4HKjB4q7pXjDxn4P1G81/RfEV5eXV/HIlyusX9/cpI7wrCLgNHcxSx3CxII0mSRXVMqDjivVoYjBOMYVIa9zxsTgsxUp1KNTS90v8Ah9D1fwF8A/Aja/Jovj27vfE98dVsbW3nitrzSYkgm02W82+XDqAKt8hyzq+NoUL825M3VPgrq/g7xVZ2Gn+PrBb3Wbe7uNP02LwpfPY5s7KKaVZbyS/me2D7xhn3/MxwOi15/d+NvG/iPX7jxZqHirUbHUL2WOZo9GvrqytomjgECFIxMzZEe4bmZmO9uecV0Okat4t8V2tj4W8Q+MtbudJ09bxJIV1W9V9TW4dSVvmM5W6WNU2IrLhUJHNPG43LlRlGrTvFeW5lh8szb2sZwq2k99dv0+4mi1FvGvhuPXLXXrvQ7CfWU8PQwQeErvXLma7Nl9rJZLaVJEj24XKxytn+EAE1rxfCHxfrutXHhKP4i6cLjTdStdK1RpfC00Udq89i10j27m7P2sDCowxERkt2AabxxJrV2s+qt4y8WQXUyRxTvaeILy289ACAsgikUSAAkYYHrXnniQ61prae9t418XEaWfM09ZPEd9Iti3ltHmBWlIhPlu6fJj5WZehIr5DLswyCFKNN4duS3fd9/i/rY93McvzuU5VPbpQb0Xb/AMlIda8CaboPw4u/Fdh47tteR9M0PxOIpPCr2M0tjqd39kg/em8lEbh1kYpsbhR8wJwOC1KxtLkJBeWkc0E38Mi5zUst/qJ0yy059Y1Z7QW8GnvbPqVw8L21tKXtoTGzlTHE5LImNqkkgAmrWrEOLabYoI6DFfVYmVF0FVw8eU8PBOvTr+yry5jmta+H/hCGNJU8P2QL+kdZI8G+FVKkaJZqfeOtbUtWvbvW0tZJMRCPhR0HvWFf3051JIw2FHbPFefB1Zbyf3s9u1GUpR5F9yLFxoelLGbaPT4FiP8ACEGKwJPC/h6DUIC+j2xDMuQE611hYlFJOTWXcKryRykYIfit6FaUOrOWvSpveK+49Rg8PaDLp8dm2k2xt9ufLMY21SHw48E+bvTwxYBgc58oVsabITawZA5iWrasQ2aydaalo2dsKNOpHWK+48H8SWNtZ+KruwS1jWBekYX5R+FbOj+EvCt3AJLjQrRmK5JMdU/G2B41uTjr1rY8Pu3kYJP5199gmp4aNz8/x6UMTIp6xoujWdm8FvYQRoeqKmAar/Djwb4Y1XU7r7VodpKsa5AaPOK0PEQ/0dj3q58I/wDj8vj/ALlY5lLlw0mistgpYuKlse3eBl0HRdEXSYtN0p7OaXE1tcRjax+lL408FfDS80ySaPwX4atZQdytbQAMT71n6HbwXV/b2kkMYXfncFG7P1rofEXhbTDayxlWO5eTnmvyTEVsTTq+7Nr5n6pTwmFlT5nBP5HBaveeHNG0xrTThbxRhc+XEuBWLa6VofiuAHUdHhnUDAMyZ4rdv/D1pPcRWjHavQlUAJpbSGKxj8i3TC+5zXfgoSpw9pfU8qrCM6vLbQwP+Fa+Bf8AoVdP/wC/dTWvgHwTaSCa38M2Mbjowire3/L0FKsp3dBXo+2qP7T+8FhqS2ivuMu/8K+GtUULqeiW04UYG+POBWb/AMK38Cf9Crp//fquneQnqBTd/wAv3RSVWcVZSf3lVKFJvWK+496/Zp8M+E9H8PGXStBsrS5jkwZYogGx9a9K8UfC34deLnM3ibwhpepSnq88AZvzrzP9nO5kfT76FjlRKuOa9xlPzLmuCpUmqnNd3O2nCm6fJyq3ax4inwC+DhspQfhzom9J5Rn7OM4DVhah8HfhjpMbvp/gbSoGPUrbivY0iXyb4ZPFw+Oa5XXYwYWySfrXbh61R7yf3nm4qhSi9Ir7kfN3iz4Z+APMlmHhLTS56nyRXHy+CvDDw/ZItAtFVuAgjGK9g8VQIPMIrmNIsoZ7vzZBkjtX1OElJx1Z8ziIRU9EcbbfDbwZZeWy+GbIShcs3lcg1umwtTAtitqhtsbdm35cfSr/AIjY2+oSLESq+g6VUhnkRfvE/U18/iqknVldn0uFowVKNkjHj8AeCDewXN14TsJD5qlswjkV9wfDLRvDmjaBAfDuj2enxTxoxW2jCg/lXx407sCxPI6e1fVfwYv57zwdpTSnnytuR3FcOJqSqKzbO3DUKdKd4xS+R13iXwB4J8b2xXxT4b07UysewG5hDkVwJ/Z++Cq2cU0fwx0FXXA3fZRnK9a9TjOHYdvSsxSWhniycRTkD8etY0atSKtGTXzOmvSpTV5RTfojhLjwZ4Wg0w6Jb6DZR2TdbZYgEP4VwOsfBP4SNIZW+Huj72OSfs4r168UZZsDPrXOajzuJ5r2MHVkpbnj42jCcdUjzbTPAng3wvciTQfD1jYMOjQxBTXmPxF8IeGNT8SXUuo6FaXJc79zxgmvaNROybI5rzTx98usArxui5xX0mYyawV1ueFg4ReK5WtDzeDwH4Os5d9r4bsY29REKJ/h94Kun8248OWLse5iFbmTvoyfWvlfa1FrzP7z6CWHpJfCvuMq28G+F7OIw22hWUaN1VYxzVZ/ht4HkYu/hmwJPJPlVvqw9D/31T9xqVVqX0k/vI9jTenKvuOeHw38BoA3/CL6fkf9MqsTeB/CFxEIZfD9kyDt5QrVcnnmlUndiq9pP+Z/ewWHpL7K+4wofh/4MtX8y38NWKN6iIUlz4B8GXT+ZceGrJ29TFW87N/eP508Enqar2097v7yvq9LblX3Ixrfwj4XtITb2+g2kcbdVEYwapt8O/A7sWbwvYknqfKFdKdvofzp+Bjv+dCrzXVjeHpvRxX3HKn4deBlOV8L6eCOn7qpJvCHhOeIQTaBaPGOimIYrfZP9o1E0YDY3N+dRLEzfVjWHpLaK+4w7PwZ4R09xNZeHLOGQchlj5FbAMbAAKV7VJx7/nTvKFN1nLd3KjRjDSKsR5j/ALn6UbU/55frUjRgdzTljXbWaYSRGY426YoMSr1NTeQg6E0piU9eavoJJFdlj96Zs9qtsi7fuj8qTYPQflRcOUrbKKs7B6D8qKLh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BDAAMCAgICAgMCAgIDAwMDBAYEBAQEBAgGBgUGCQgKCgkICQkKDA8MCgsOCwkJDRENDg8QEBEQCgwSExIQEw8QEBD/2wBDAQMDAwQDBAgEBAgQCwkLEBAQEBAQEBAQEBAQEBAQEBAQEBAQEBAQEBAQEBAQEBAQEBAQEBAQEBAQEBAQEBAQEBD/wAARCAF9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d30pytVdfv1IvWuDkPesWN3tTt30qv5tOVqgfMWN9Pqsr1JH/Wr5C7ktFFFZWKuFFFFLkIkFFIvSm3Ev2eNppXVVRfnakOK5x9JvrzzXvivHaSNZ6Jbeayf8tGrlLzxd8RLqFrxJVit/7yxf/ZVn7SB2RwdSfvHuCvS15t4P+JaTQrbeIpolkT/lpt+9Xa2viLQr1v3GqQSt/d31UZGUqUoGpRTF2S/Oj7qcvz0ORjEWiiigoKKKKkAoJABJ6Dmiob0kWc5HURMf0NAHD638cvhv4fu2sdS1plmQlWVIi2DWeP2kPhQTj+3Jf/Adq/SP/gmrcTXP7IPhWSZy7f2jrYyf+wnc19I6vr+g6D9lGu61p+nfb7hbO1+13KQ/aJ2BKxJuI3uQDhRknB4rvWFhbc8mWPqJ6JH4yaJ8ZPhz4glWDT/EcHmN0WTKH9a6u91Ww0+wfU7q5RLaNdxkzkYr9U/iD8Jvhr8VdEm8O/EPwRo+vWMwI23lqjvG2Mb43xujcZ4ZSGHY1+SXxs+FQ+Fvxum/Ztnu57zQ9U8SaLFpTSzMZm02+uFTymYENlT5iZzkhQc5NKWG5djanj3O/MtTmbn9oj4V2kzQS67IWXg7YGIp9l+0J8Lb+4W2g11w7cDdCwFftzBGIYY4R0RQo/AVV12xXU9E1DTmGRdWssJ4/vIR/WtPq0e5h9fqdkfjlr3xB8KeG7CDU9W1NYre5XfEwUncK5M/tH/Ckf8AMbm/8B2r2f8A4JuR69ZftKaVouptmfR/C+tabe7G3KJobuBGGe/Ir9YKmGHi1qXUx04u0Ufhx/w0f8KP+g3N/wCA7VraN8bPh7r2/wDs/WslBuIeMrx+NftjXw7/AMFWdDn8U/D/AOFHhOOeaGLXviLY6XK8JAdRPBPHkZBGfnOMg03ho9DNY2d9UfEF1+0L8LbOdreXXHLqcHbAxFYF/wDHP4cardrHaay5LcDdCQK/dq0hFtaQ26jAijVB+AxUeqWovdNu7Nuk8EkR/wCBKR/WrhRjB3QpY2pJWsj8U4df0my0v+2ri7VbPaG8ztisC9+P/wAMU3QHWpCynBxC2Ki8HJf+Db3w9pNxeebdeE/Hdnp88xUgM1tqKoTtySM7M4zX7rxNviRx/EoP6U3TUndlVMTKCSifh/4Z8aeHfFkjPod954UZI2kEV2UH+rFekft7XUtx+2ikO/Mdr4F09Mbs4Jurtvw+9Xmtv/q1qaisrG9CbnG7NjT3+Wnap/x703T/ALv41Jqv/Ho1cvP7x2z/AIRxLf65qsR/1qu3+ub/AH6sR/1r2fsnytX4yep4fuVXWpl6UEFhelOWo1+5T6gBWpKKKACiiigkZRRRQQFNbrTqa3WgBKKKKACiioqACiiilc1CiiikBX/4SCGj/hIIax/7Dmo/sOauDlPqdDY/4SCGhfEMKVito03+1R/Y03o1LlDnN5fEcNSL4mhT79c6uiTf7VSf2HNup8oRkdB/wka+lSL4jh/jeub/ALDm3ffepF0Obb99t1KcSuY6D/hI7ZP46G8UW0S73dVrg/ElzDoiqWm3zP8AdXdXGXmtX982wPsX+6rVhKrE7qGEqVT1LUvijo+msyRlp5P9muL8UfFq71iP+zYbbyI3/i31yl1auq79ny113wd+CeofF7UryNbma2sLRP8Aj5Vd3zf3a5KtWEI88j06WB5ZcsfiOZsY7m5Xfa7Xb/erprjxPqdnoK6Vf6Lj/prHWz4n/ZY+KXhiRrnQJo763/hXdtavO9Vh+JvhlvJ17w5fRxr/AH03Vxxq0q/wyPQlCrh1yyiULy7EsjP5Uq/8BrLmvbpJP3U8sTf7L0XXi1lZvNtGjb/aTbWXJ4shEm/5G/2Wr0KETysTKMj0nwL4z1BWa2uNVkgZF3Lub5Wr07w18Q4dXVornyluIvv7f4q+a7fxJdXMy/YdOaRn+6qpurpvDVx4gh8RWKanYyWf2t9i7l2q1en7konlSPolvEtt9zfR/wAJNbf365tdDmRdju1N/sSb/arDlRhzHTf8JNbelO/4SW2/56Vy/wDY9x6tR/Ylx6tS5SOY6j/hJbb/AJ6VDe+J7cWc6/LkxMP0rm/7EuP9qorvRbgWsxO7iNv5U+VF8x+jP/BMp9/7HXhNx/FqOtn/AMqdzVX/AIKPqD8JPBb8hk+Inh0qwOCp+1ryD2qx/wAExQV/Y28Iqe2oa0P/ACp3NQf8FH/+SReDf+yh+Hf/AErWu5bHgPc+rYv9Un+6P5V+b37QOjWniD/grF8LfD9zbRzRTaZp2oMkg3Dfarfzo2D3VolYehUHrX6Qw/6pP90fyr4rvNEj1f8A4K0Wt3LFuGj/AAoF6jY4VzdvEOfXErfrTYJ2PsLxXqseheF9Y1qV9iWFhcXLNnGAkbNn9KPCmoDV/C2j6rnP22wt58nvvjU/1rzX9r/Xrjw1+y38VNZs7kW9zB4T1IW8px8krQMqEZ4J3MOKt/sq+IbjxX+zV8L/ABFdmP7RfeE9Mln8vO0SfZ0DgZJONwPUmgR+WXxE+FegD40fFjwH4lgW9XTvF17eQ4ymyK8b7Si9T91ZQM98Z4zivqv/AIJR+G9J8L6P8WNL0e3MVvD4kt0VS2SALVD1/E15T+1bott4W/bT8YRQqVbxRoWma4+SSC4VrckZ6cW46V7V/wAExP8Aj3+Ln/YzQf8ApIlYQuqjR2VLOhGXU97/AGz4km/ZO+LUcgyp8Jajkf8AbFq/K/8AZ0+EXgp/jv8AA/SrHS9s2o65BqczGVss1rE10D16BogcdDjB4r9U/wBsr/k1L4s/9ijqX/ohq+A/2F9IsvEv7VfgFLqPe/hrwhfazByfklZY7fd/3zcMOfWrlfmRlTt7OTZ+qWu38elaJqGqTPtSztZZ2b0CoWP8qoeA9X/t/wAEeH9dLbjqGl2t0W55LxK2eee9cV+1P4kuvB/7NvxO8S2LRi60/wAKanNb+Znb5ot32ZwQSNxHcVn/ALHOsS67+yr8J9SuLk3E7+EdMjmlZtxeRLdEYk+uVOfetDA/Jj9p7SJvh18V/jXoOj3csdxpXiw65bStgtE9yUuxjjGFaXjjoBnPWv2/0qXz9Ls5v+elvG35qDX5Df8ABSrRLTQv2lPG8NvbpG/iTwfp2sSkDBkkRpYNx9Ttt1H0UV+s/ga6W+8F6DeIwZZtMtpAQMZBiU9Klbs1m7xifmH+2vO15+2b4hbJIs/DWmW4yAMDMrYHr97vXBQ/6ta1v2kp5bv9tX4wzSTNIsNxpdvGCxIRV062JUeg3FjgdyfWsm3/ANXWdU7sN8CNjTvu1Nqv/Ho1Q6d92pNW/wCPP8K4eX3jvn/COLb/AFzf79WI/wCtVW/10lWo/wCte59g+Vq/GTLU0f8ASoVqaP8ApQQTJT6RelLUAFFFFBIVE33qlqGmUPooopGQ1utJSt1pKACiiigAqKnb3ptJmiCiiikMKKa3WinYC99kf+5R9kf+5Ws2xKjZ68zmR9XymW1u7/wU37K/rWlvpu5KOYiUTPW1enLavV7zU9ad5q1XMPkKq2v+xVPW7yHRNMuNSl2/ukrcjZNvz1518aNUeGwsdNibaszbnrOrL3TroUuaR5vqOpTarcTX918275qZY2/mtGn/AC0f56oyP/o6wp/G1aWnz+RqEb/wpsrzJn0tKPJ7pe8XK8NzY+GrGPdeahLFAm3/AG2r78+E/gLSvh74K03QrCHbKIke4l2/NK/8W6vh74W2H/CYfHvRYZ/3gt5ftX/fFfodauuPevmM+ryhGNI9zJKHteavIr30Pmx/3a5bUvDljfMyXNrFKv8AtrurtL7yljZ64vxJ4z8N6BA02o6tbQKv96Ra+dpTrfDSPprUZQ/ennPiz4MeAtWZku/DNjIz/wATR157N+zR8OVma5/seJV/u/w074k/tN6PCslj4Vja8ufuo4+7WH8N/Fnji9s7q78RTt5U7boo2b7tfV4NY6lS5pyPkscsvnLlhE37D4d+F/D0i/2do9pCv95Y6f40+H9t4m0Jls0WC7tv3tvOv3laqnifxg2haTNqTRSTeV/Ctb/w98b6R4q01Jre5Xc6fMu75levo8HXlP4jwcTSpQ92B5h4M8W3Go3LeHdcgWLULX907N/FXatZun8FcV8atB/4RXxZYeMtO+VLmX9/t/v16Ho2o22raVa3/wDDKu6vQqR5TwalP3yn9jf+7R9jf+7W4zQ0zzY6y5iPZGN9lk/uVDe2r/Yrj5P+WT/yNdBvh/uVBetE1nOBHyYmH6GlzEumfZn/AATMGP2PPCg9NS1v/wBOdzVb/go4rSfCjwTbxjdJN8RfDsca5xuY3a4FXv8Agmtby237IXhWOZCjf2lrZwfT+07mvpPU9C0TW2tG1nR7G/NhcLd2hurdJTbzqCFlj3A7HAJAYYPJr1FsfPS3LcQIjQHqFFeB+D9Daf8Abe+JXiV7Vtlr4D8N2MU5U7d73WoO6A9MgIhI6jK+or2zxF4n8N+ENIudf8V6/p2j6ZZxtLcXl/cpBDEgGSzO5AAA9TXjX7MXxE034zax8S/ix4ft2OgX/iJNH0S9YY+32dlbRo06jqENw9wFzyQoPemI9U+Ivw68HfFjwZqfw+8f6S2p6BrMQhvbQXM1v5qZBx5kLI68gdGFP+H/AIB8J/C7wdpXgDwLpZ03QdEgFrYWhuJZ/JiHRfMlZnbr/Exrw3/gojrni/w3+yh4p1jwL4n1rw9rEV7pKQ6ho99LaXUSvqECOFliZWUFWIODyCQai/4J1674v8RfstaDqfjrxVrfiLWG1LVY5r/Wb6W7upFS8lVA0srMxAVQAM8DilfWw7O1zwP/AIKN6Za6N+0L8LfE0dsiTa7oep6ZNOEALrbyxPGhbuAZ5CB/tNjqa7H/AIJhnNv8XD/1M0H/AKSJWp/wU68Oand+APh94w0uxM/9geL4ReSKQPJtp4JY9xyeR5nlLgZ5YdgTVD/gmRazw2XxYmljKpL4mg2E98Wkef51Fv3nyN73oW8z3r9sr/k1L4s/9ijqX/ohq+Nv+CWmnWmr/F7x54ge2je40Lwto+nRTFQWjW4eV3UHqAxt0JHfYPQV9mftiRST/sq/FiKJSzt4R1LAHf8AcNXzt/wSc0O8t/hj478R31nJCb/xIlrC7oR5kcNlBypPUBnYZHcEdqpr3kZp2g0fZPxA8A+E/ij4O1XwB460s6loOtwG1v7QXEsHnRHqvmRMrr0/hYUz4dfDrwd8J/BmmfD7wBpDaXoGjRGGytDczXHlJknHmTM7tyT1Y14l/wAFENe8XeGf2SfGGteBfE2seH9ZhudIS31DSL2S0uoQ+pWyPsliZWXKsynB5BIPBql/wTl17xh4j/Zi0vUfHXi3XPEmr/2tqcUt/rN9LeXLKl06opllZmICgYGcCqIs7XPm7/grloklv4r+HniXydtrf6PrOlXFxxhZB5MkSnvyPMI+hr1r4T/8FNf2NtH+F/hHSvF3xdOl65aaJZQ6jYnQtVuTa3KwqJIvNS1KSbWyu5Tg4yOKyP8AgsD4R1TWv2cdG8U6VGhPhnxJBPdMSQwgmhlg+Xjk+ZJFxxxn0Ar7h0jf/ZNl5n3vs8e767RS6jbukj8ZfHPxC8GfFj9oH4l/EnwDrn9raHr2p281ldm3kgMkaWsUedkqq6/MjD5lB4q9D9yvQ/2zftn/AA2B4p87d5P9h6Z5WenR/wCua88h+6tY1D0sN8CNjT2+WpNU/wCPWo9P+7+FSap/x7LXKvjO5/wjiW/1slWoWqq3+tkq1BXufZPlavxlhamj+8KhWpo/vCoILC9KWmb6Fff2qAH0UUx+9BIb6KKKCAplFLu+lACUUUUAFJu9qa33abSlI0WoUUUUhhRRTd30poAbrRSUUwOhbfUL1YqvJ1ryEfWIhZ6bvpzdKjZKoiYbvpRu+lJRTAf5r/wV5T8ZpXfVLFH/AIIq9WTtXkfxm/5DFm//AEyrOqdeEn75w/m/voUarFm7yzf7W+suSX95v/u1paT810v+3XHL+Y96MvePY/2UNL+3/FzUdY2bl0+127v9t6+2YZdsbO718y/saeHfs2ja74hnTa17eeUjN/cWvpiZX+xts/u18Pnlf2uJ5T7jJqXssMeQfEX/AIWp4mvZNN8K63Ha238R8v5q8xvv2YvHesf6R4m8V3d4j/wiHb/49X2J8OfDmmRWsmsX8azSyu23/ZrD+Onii68L+A9V1bSl/f20Duu2unAw5eXlPNzDFR96Mj4r1D4O2Xgy8VPIdvn/ANZJ96u407w/Ja2Ky4+Xbur5quPid4gl8RSXc+oTyvK+6UM33q+zPDyjWPh5a6lFD/yyr3MbGVKMeY+cwUqeKqyjH7J4zrd+HnayEPmq/wDD/ergpdE8WeDdT/tzwxbTpb790sP96voj4NfD2y8Va7qes6svmQWLbFWuQ+Kfxu8L6F4juvDWk+HbWWztZPIllYfMX/2a6sHLll7py1eWXNzHJ+LfGun+PfhpdpcOsN/ZL5rRt95WWtr4YXbzeCdNd33fJWb4+8K+EtZ8EnxvokI232mzOyj70cu37ta/gDTv7J8IaXZv95bdK96p8J4dWUjpfNf1o833qNaWuflI5h/mutBnYgg9DxTKKjlRXMcLrXwT+HPiG7a+1LQy0zkszJKVyaz/APhnP4T7c/2HN/4ENXpP8VO3fLWkXJdSHRpvojyeD4K/DnR79ZLXQgxU5HmOWxVnVPg58P8AXrrzL/RRn/pm5X+Vdjef8fVSQ/64V0Rk+Uy9nDaxieGfgb8N9DuFv7DRCJkIKs8pbBpviL4JfDvxFdte6noxaZzkskhXJ/Cu/sfuf8AqObrXNzy59zX2UPZ2scJ4d+DXgDwvdpfaRo5SZDlWaQtg1P4p+Fngnxjcm713SvOmbq6yFT+ldbRT5nvcj2cbWtoef6Z8BfhnpNyt3aaI3mIcgvKWqzr/AMGvh/4kn+06po5eT+8khWu3oo55b3D2cLWscFovwQ+HGhXK3un6KRMhypeUtg1j+MvhT4H1q/a7vtKLSucsyuVzXqVc3rn+urajJuWpNSnBQskcToPwd8A2Em6DSDluu6QmrGofAX4aTMbl9FcOxycTECut0/7y1q3X+prSTakRGnBw2OS8O+F9E8Lxm10WzEEbdeck108L/KtZv/LatKH7q0p7DgrbG1p/3fwqTVf+PVf9yo7H7tSap81rXJ9s6n/COJb/AFslWo6rsr+dJViOvbUueB8pVj75Y3e1SJUVSw0EFimr1p1CdqkB9Mb79Nk+8Kb/ABUiSSiiigga3WmUrPQvSmV9kP4aSlamv1WgPsg33abQ33fn+7Vb+0bbzlt/4n+7SNI0JzjzRLNFN+79+nVJPwBTKfTKaGFFFFUB0dQyf0qaq8j14x9YivJ1prPUjdKjbrWkCEMp1NpVq7sjnJF+5XBfELwjrnjDxHpOkeHrV7i4mifAA+UL/eau9X51+X71dv4B0tpoWmtxtuLydLIyr95IvvNXnY6v9Xpcx6eWUPrFeMTx8fsY+N9SsGuLXxJpi3yLu8rzCy1w3iD4Q+LPhnc2beIpIZPObazQ/d31+go8OabY2ccdmnkuv8YPzbq8N/a2tI/+EO0m+kTEy3SLur5SjnNSvU9lI+7qZNTpUvanUfs32dtafDuBIk+/cO7/AO9XsdvF5sLJXiH7LtwZvh3Hvf7lw9e5QS4HArwMdze3ke/hJKWGjykek6p/ZJk0yV9qD50rlviRNZ6tpFzp94d0NwjxOv8Aera1+3Ro/Mrh9Xtba/ha3luJP+AtXdgMXGHxHmZjl8qseamfE/iL4J31t4oYafdwvaNL8jN/rK+2Ph94SOlfD6102ZP+WVYGmeBPDlrqC3lwzSvv/wCWnzV6rZ7DbrFF/q0SvRzbNI1oxjA4ckyOWGqSqVTyv4RzppOpa9osj7JPPdl/3K+Rv2g/h9rWi+Ob+6S3le2urh7iKSP/AGq+ufGvh660fxAniPS3aMn7+2ua8Q6H4h8SBZoraGZW/vNXrZZiI8sakpHjZrgKnPKnCJ5h8PdDvD8KV0jVEZWuH3BW/hSungjSKNYU+6ibErrbDwtf6dYNHeqo+X+Fq5WZPKkkSvoZV6df4D5irhKuH+MWk3e1NX7tLUmAUmylooGhF6U7+Gkpf4aaCRh3f/Hw1SR/6yobr/j6apo/9ZW8DM6Cx/1P/AKZN96lsf8AUn/cqOT+tc32zf7AyiimSdaZmP3JSb6iooKsPrm9d/4+K6RO1c3rv/HxW1D4jKoN0771alw/7msnT/vfhWtdf6n8a1q/GTH4TJ/5aVoR/dSs9f8AWVoR9qJBA2rL/V1NeJ/otR2P+qqS+fZb15+J5/sHZTlGPxnMtF++ajZVea4/eNTo3f1q8ro4qPvVZHlZlWw0vdpE9PX7tQpViPrXunhE0f3RTqKKgyCiiigAooplABSNS0UwG0kjfL8v3qGeut+HHgq58U6v9puxssoPmd6mrVhShzSOihQliJckTPuPAGs3Pg+48SQoylF3Rr/erw/VvE2o3mpQ26WjQTI237tfYnjbX7WK1/sfTcLawJtrwzVbXTdR1Nrw2UYkT7rba8rL8wlVqy/lPsKmHpZdheX7RXsy5tYTP/rNnzU+WaGJfmfbXpvw3+GUPiOX+0NYPl2qJuUV5F428Q+HtO8VajayxECFvKjXNehTxcKtTlieRRyevi/3svdL8cqSrvif5afXGeGPEct/qclqifuvvV2ddko8p5eLw31WXKFFFFQc50O76VC9S1FNXio+sRC3So5P605+9RtWxExKKKRelWZ8pJG6fxV6d8HGiuJ5tO8z95DMk6rXmK7N1dF4G1weHPEdrqJPyFtj/wC5Xl5rT9rQlGJ62VV/q+KjI9s15tYutdbT7OTyYoF3v/tV4f8Atb6nO3hXTrdFkaC1lRXbH8dfRV63nMmr2gV47iLaxrl/GvhzSvEOh2tlfafDOiy7ysi7vmr88oVI4ev7x+o1oyr4flj9o8//AGXDInw1tzJHIjPK7fMu2vcLe6SuZ0nT7bSrOO3soEiSL7qou2rjXGyuXF1Pa15SiejgcN7KhGnIva5ep9nbmvMtS1J4rhq6jWL13jb564S/V5Zq3w0YsyxOnwl2z1B57iNN7V6zosDrpq/3mryjRbF1lWZ66XX/AIp2XhWxjV4WZlWqxNKVX3YHPQn7KPNI6TWdKbULdoHh3Bq4G9tJ/Du4K5EI+7uauE8Q/tHatNuh0xRH/u159L448W+K9Rja6v5TErfdBr1cvwWJ2l8JwY7M8NL4fiPYLzxCz/u2f5a428ZGupHSs691x41WF3bdT7K6FwGdq+xwNKNKmfD5rX9v7xaX7tLUW76U7fXQeFYfRUW76UlAWJqTd8tRU/8A9BpXCxi3j/6RUkKfvKoazqlna3Gwvub+6tTRJ4ie0bU4NEmWyX52uJRtSt4jjhqtX4TqbV08n5KhuPvVylh48tBN9mudrFf4ovmrUHibR7p1EV+C/wDdb71c32uU3lSlCJot1pKRn3qrrRu9q0OQWiiikUKvWud1x/8ASK6Guc1z/j5rah8ZlX+AbY/frWuv9T+NZNh/DWtdf6n8a1qR94mPwGT/AMtKvr/DVBf9ZV6P7q1QoG5Zf6upNR/49ahsf9X8lO1Jv9FauT7Z0S+A4+Zk85qtR/cqn9+ZquR17P2T5fEfETR/0qaPrVdO1TL96qQIm+5Td3zU7d7U5k+bfUIy5RKfTKlt4vN+9UVasaUPeNaFKVWXLEcsSOtQtBu71oLAv3Kc1vsX5a+Oq8SKlX5D6+lw/wC0ocxl+V/00puw1Ym3K3T5aoX99DZR+Y77n/hWvqsJXliKXOfM4nCulX9lE1dE0i517UodLs03yStsr329s7bwJ4bg8OWgVLiRN0rr95q8u+Aepiz8R3dxqNssoS13xyfwxvXReM/FDXc817KWaVm2IteNm1eUqnsj6nKMv+q0vbz+I4rxbqs007WMDsz96m8KeDpLh1vtT3JCvzba6Xwd4Alu2PiDXPkWX5lVq1vEd3BBH5UCeVClcscTDD0vZ0/iOt4R4qftK3wlHW/Eb2GnfYNKfy4kTqK+fvGnhSHxPeNdh/KuT/y0rv8AXdUnumYW4dYk/i21g7U212ZZRm580jizLMY0IeypGD4b8LWuhJkSM8n8TNW/SNsalr6M+Qq1ZVp80gooopGZ0FQSPU9VpPv14qPrERv3qFvvVM/eoW+9W0COgtIr02hO1aCJl61Ju/uVCtTR/wBK5Z++UnZ3PZPhp8QLU2cej6xMqhPus1dj4gvrFnt0spUbe3zba+bJY2eArFI6O3Rlb7tcR4G+Lnj2y+LeneB/FFyXt2ndEdv412/LXyWYZJzSlVifd5TxDDljQqn2TGwlX7tTrYq9QWH+rWtJO1fG1fcnyn6DSlGcOaJh6hpSsjVz8ukI0n3K7TUMeSz1zn2otPsUVrSlKHwmVblFtNNSKH7lYPiTR7K/gaG4jicf7QrZ1nxFpGi2+b6+jiPoW+auHvfiBoN3JiOV2X+9Xo4anVm+aJ5eLqUOTlkcH4i8A6dEzPbwKv8AuiqGkaXbWEmxYlU/Sut1jxf4e8lt0r153qPxE8N294sSSuGd/wCKvrsD7X7R8TmEaX2TZ17SFmZZYqfYWptYVQ1PZ6paajbwvFJnfVi5RUk8ta9te7A+frzIqKVutJSOUKKKTZ8tAxrN8u5vu1zev65dIyWdqrM8n+rRfvNW5dN5kttpyf6y4+b/AICvzNUnwq8L3fjLxPc38Ue6VZdkZ7RrWGJxMcPE78JhPaml4H+CcuuxLfeJr4RSS/MIU6rXrnivRoB4Sj8NSQ+bbrFtcMMbq6e58G2XhDRJdZ1GeRUtYvNlmf5RXH+F/Hvh34qre2eg3qTT2X31DfNXx9fG4qtPmXwn2+FwmDwcOWUvekeW+GPh3da3qUtp4e0yKK2tm2vKVqXxx8D7tbZrm3gUXSf8tIlwVr6F+EVhp2i+DNSQ7BqhurjzC38OPu1806E3xa0b4oX2qeItfM2hSytugkYnNetgZzxE+bm5TwswhSoR5fZ8xzfhTVLjMmi6lujvLT5CH/iWujZNjV0/j3w5oep2194l8NWhW+CblNcTo+ojVbCG6K7XP3l/utX1MqXuc0ZHzVWlKJeoopF+9XOco5elc7rn/HzXRbvaud1z/j5rah8ZNf4CPT/vLWtcf6usnT3+Za1bj/VVvU+MmnEzF/1lXof4az2+9V6H+GmaG5p7fu807U/+PVqbYr8tO1Jf9FauOHxDn8EjjX/1zVah+7Vf/lu1WIete59k+Xq7kydqkWo0qRagSJvvU+mR/dNOapJ5g3/wVNFcrF95PlqH79V7qOaS1kWJtrN92sK9COIhyyOrB1ZUqsZRFv8AxWmnR/ajYytB/fxWrpWrWet2f2uykBWvHvG/jzV1tF0KWEILfp8vWr3wpn1Kzt5JLx2SKT7kZr5bHcLUZx56UuWR9/LNOSEeX3j067geSTZGm5v4dtdb4h+A3iJPAUfjcQNI6Lu8gL822t34GfD668Za9Hqt5H/xL7V97bvus1e+/EXxHFpWntoiBI4UT5U/hrSOMqZby0H7xwYDA/Wq0sTI+G/BHxUi8FvcaLqlhsinl3SSkfvFr2PwOugeN71tfa+iktLf/VxZ+Y1xnxA+HujeKZp7qOJbe5f7sqdK8qm0jx78NZ/tVjJOtvv3K8XKV6E4U8b78Zcsj0ea0j6617Wo1i8pP3UMP3azPDXhtvF11/aGqP5WlwvwG48yvD/DHxnh8QXNvp/iaYW2PvyH+P8A3q9U1j4hWTQ2dnp97Hb6bA6MXRv4K8WvhKtPaJ1Uq0KsuSR7VqnhTwnaaL9kttNgKbem3mvnL4o+ELXw9qkb2MYjt503qoPy7q9E1P48+CZo4tPW8aPcm1Xk+61Zk8OmfEKOOC5ulOP9VMp4WvVyh16f8c8rO8HSrR/dHi/+7Ru9q0fEOkyeHdUuNOuG3mFtqt/erM+9X0h8FKPJLlFooopCOiqtJ9+pmf5ajbrXjR3PrEQyf7FQt0qZ6rv3rpRmDNQnaiikRIkWpo/6VCtTL92szSBItcp4r8Lrc+INE8Y2i/6ZpF6kjAfxJ/FXUrTpdh61zT+CUTej7lWMj6D0K8SW2hlz8sqo1bofctee+BNTS70uFWf5kTbXeWzZXrX5dmFKUMRI/asrrRq4eMkJqP8Ax6Sba8h1PXdb+3zWWl20jzD7pAr2OQJLFiszTtNsYL2S6eBd1LCVoU/iDF0Z1Ze6eJw+APF+q3LXmqxiVn6Bgflq7deAb+3j/eJEv+6te7PJF5eQqiua1QRy7sV6lLOJr3Yo82rkVJ+9NngWteG7qINiNH/4DXkvj/wFrl1LHc2FmGK+lfV2oabbP/DXP3VjaKGzGpr6LA5hKr7sj5LMMrUJcx4Z4HtdasLa3t9RR0ZG716HJ88m+tS/0y0D+cgVTWPNnzPkr3ofCfOYmPIDdaSmM9G+qscFx272o3/NspKTcF+dVzQaooWN9bJ8Q9HtLhl8tw8Tf8D+WvoT9nnwTN4FuNRvdbt0VXldoGHdK+SdUvXh14Xkbfvre6SvurwrKdQ8NWM0vPm2sT/+O14fEnNhYxqRPtskwtPEQ5ZfZJfip4g0jX/D17o91CDb3cLxMBXiHwM+HukeH/F93qHhfTzbWo3+dJyfMb617Je+C9Jv2828uJXT+6GrSs7LTtItvsumQrDEq84718l/aUo05RPceU051Yz/AJTn/EOly2E76rp0jRw3nEyr2f8AvVw2pfDSTV3N1LqTiJ/4awfi18Xtan1UeF/CtvKYoG/fOibstXQ+Bdf8Q3miyPrVq8Wxfl3CtqUKsKftIlzlh51PYzGHSrfS7X7HGPMRfkO6vJ7zw4PD2q3SQ/8AHvcy+fH/ALIr0W/8RLLeyQxn+KsnXrP+09KluI0/exNur63JsZVqQ5ap89n2Ewyj+6OMb5PvU371DP5q01t6fdr15RPhtibb71zetf66uij+6a53Wv8AXVpQ+Mmr8JHY/eX6Vr3H+qrIsv4a1p/9Wa3qfEZQkZvyeZVqFqjttPvNQm22Vu8jf7IrTXw9rVod8+myqv8Au1hUrxh7vMHteWRf0/8A1PyU7Uv+PNqSyhaFNskbK3+1Sap/qWrOEueRrL4Tj2+aRsVah61VVUeZnzViOvZj8J8zP4pFhO1SLUdOX7tAkTbvlo/u0L2o3igB33Pnoj37sH7tN3b1WpPuL8rUAZOq6BpV+/2q5s45Jl7kVmyww2ZVrf5R/drpm+ddn9+uc1Cyk8xv9ivPxkftHu5ZXv7sj1H4Q/ETWtHnTw5b6rJaWtw2QUOPmr2LxtYaq+hNqV3ePchfmZnOa+UdIe4W9jZCwkDps219U+IfE0Np8MjFfSg3M9uqolfNYuj+9jKJ9Zg6v7qUZHlsl4knCnctbllpyanZeVLGskW37rLXntrdyeYqb/4q9T8HPvjUP9163xEfYx5omFGXtZnlnjj4C6dqhbUPDwNlcf3f4Wrx+9s/FHg25+xa1DcpabsdPlavty+09fJZ+leTfFD7GmjXUl5aJLhfkDrk1vgcwlKXLM3q0ZQ98+dfEfiWLxFd21rp1qR/CNv8Ne2+DNeXR7C3tGkbMS15d4c17w29uumtBDHdo3DbfvV1FqX/AIq97mVT3TxMdjOQ19d1CbV7+a9nbczPVGiiuo+Vqe/O4UUUUjM2ZH3U3fTd9NbrXkQPqecdI9V371Ju9qa3St0IbRTKKAJV6VYjquv3qsRpWQ+QkZKb/DS0u36VlKJXObXhrxJJolwuS3kn71eqaV4ttruFXimWvD3Usmys601vVdCumiZ28lm3Ia+ZzfLI1Zc0T7Hh/OJU17KR9OWl8svR6tuyMN6V4XofxEYlYpZMH616RpXiq3mhX96v518jXwU6Uj7vDY+lVOlmn2/xCsTULwfNRLq8Mqt8y1zuuavDFH9+ihQ94WKxXLEffXiKrfPXO3l3Cd3z1k6l4iTa37z9a52fxEJW2K9fV5ZQ5JHyOY4vnibt5Pu3Vj79zUsdwZU6mm19WfGYqpziN96loooOIKVW20lFA+c848eWFxYanBf2yZhnlQSH/b3V9t+DbxE8K6Wiv8v2WL/0CvmK7tYr2B4JFB3LkZGcGvffhjef2h4R0xWb95HbpE4/3a8LimUquGifecH14TqSpSOx1HVY7OPk1d0S9tr+P5jurJvtIk1FFXH3agj8Ha8t1b3Wn6l5EUD7mhHSSvgqFKM/ikfZ42p7GHuk/iTw9aaHbSalp3h2yiz873FwVT+deNeJPi14bty1nfeMLLf93y7UKFVvwqf4rfBv4o+PNTeXWPiJ5el7vkt49wEf0x1rirf4GeAfDDRrHa3et3ofO+cYQN7ivq8DDC0oR55cx8diamMqu0IcprfDuy8Q6nPd6lrdtGkEk2bNlGPOj/vGu2bQ54hIrD929WNFtbxreI3FuIhGNgRe1bVwrm1ZW+9XqQqQVXmpGDozdDlqniWpWX2C9mtsbdjfLVWuk8d2/k3MU6j5nrmGfbtr2ubnPj8THknYcnVq53XP9dXQ/wANc5rxdpK2ofEcVQbZ9VrSuH/c/wDAazrBZ5Puo34Cun0PwzqOu39rZw2chWSXEjlflRauvPkHTpSlL3T0j4SaLa2Wg/abmBTcTnzAW/uVtX2vpNdta2tirhfl6VY12eys7mCz0RcRWtukBbs22se3vYtAuo9Tv41MUb/PXxtHByx+OvVfum39mz96VQqPfaNf3v8AZ2oaelvI3y7qh1v4cxXMOdNmwW+Xa1cP8SvHEVz4qUeHLUyRuu5sdqn034m+KZQBJZRqLNUZlI+Zl9a9/MMmxGElGWBlc4Pq9f4o/CZPjn4e634CvIo9QAZJ03qy+n92sFO1e8eO9ZtPiP4QiniKCaOJJUkP95a8HVSrMh/hr1sDifrEOWXxRPJxcY0qnLElqQdPxqOpY67jOJNH89SbBUatsp3m0uYQ5hsXpUadqKaxcfdqQJF/uUx7aK4byv4jU1pZ3Go3EVnbIZJZW2qor3/S/wBno2HhmTVrtWlv2j3hAPlWvPx2Jp0I+8enluEq16vNTPm7TFFndeYU+dG+Wum1HW77VoEM8xKp/Bmo/EugPpl82UK7WrGUT42JIK8f4/ePqlGUC1YvuuN9exeCgsdqru33K8bspEgk/emuvt/GUFjZKkcgrPE+/HkN8NGNL3j07XvEtnY2rF5Bu214f4u8QtrryW/3oT8rVV1/xZc6rL5aSbl9jWTbKV5eujL8Dyz5pHLmGZckOUw7TwNotpfjUIkd5Ow/u10a/LT+nSivplDkPia9adaYUUUUGYUUyigDW3fSmtS0jV5SPqCOo2epH71D8+a0QRHfNTlao/n96cu/dVgTL96rEf8ASq69KmjesS4ktFO/hptZkjv4q6i78JW+o2UcgT5vKrlGBDKxKqu71r1/TbZVtYUf7uxa8DOa/sYx5T6jh3C+2lI8U1bwvdacd8SuPpWXb+KNU0x/LLtXu2s6XBcQ/c/SvGvGWgrbSyNGvy15mHrUsR7sj28RhZ4T3qZNB8TZUX96aztU+ID3X3TmuNmx9yq+35q7Y4KH2Dgq4+rP3ZGte+JJ592C1Jo41DUrnKowT+81XPDuhrcS+fOvH8NdatusI8uJRGv+yK9XDUOQ8PFYn7IQRLFCqk/NUtMp9egeTMKKKKCAoopPk96AG/x16h8E9WAS90p+sEu5fo1eY/J71q+FNeGga3Feb9sM7eXKfevPzah9Ywsonu5Bi/qeMjzH1Rp8i7d5ArZt0DJ0riPD+sRXsCuJP1rrbe6X1r8vl7nuSP06vH2nvxC/so5Uw8YYelYF1oVlhj9lXPriumknj27c1iate29rE1xJJtC1UHOBNDmfxGLeadHFDmNAtczfuezbWp3iHx1a25WHeuXbbuzxXC3fjZJ77y0Yba+lyaFWc+Y8zOKtKEOUb4p0katLbQJIVkdnWP8A2mrlLXwtr97cNbQaRKzp3I2r+tTePfGM+jaTb67YSAXFndLLFnsKxT8XtT1vamr6pM6P95A239RX3VSNSFLmifnVeFP2vvHVf8IDd2iiTXNTtLAP2dst+lOi8G+EIn824ub/AFP+LbHGAn59aXw74l0GbbGscbN/tnd/Ou5hWKaPdboijb2FeXLFVo/EdEcLQl8Jz8MNjbR+Xo3g60sD/wA95HMjfkciiGfVYpN9zqWR/wBO6CIfkMVp3kiWqMhYY/u1yupajl2YttC1k5zqm8qNKn8Jsya/ZRtsduT/ABVH4it5vEWkS2Nlw0v3GrjtOWbxJrAs7Ut5UfzSyDoK9Rt7aK2git41+ZF+9Xn4jFfUtY/EePmGaKEOSJw3gzwHH4fuJrvV4kvZW+5u/hrz34jeI5NK8djNitpHNb+V5a/dr2fxLrdvoVizkhp5flQf3a+ePiPoXiLxVc299osD3N0rfMgr2sgzOticTz1/hPLw2czcfq0l7p2fgHUnutJu7drhtkLfKvtWVdxeVdyJ/tV2Hwl8KWeh6GYfF93Ba3FxzskkAO6qHj/SLTTNWH2C5SSCVd+Vavb9hbGSrUvhkebi8PKM+c5unx9VqNcsy1Nsrtmco+n02OkrMB9C/NQqfLXS/D7wrP4t8RQabCN0P+snYdqzqyjSjzyHSoTrT5YnpfwG+HJnibxVqEGWBzbIw619CSeJXtdJmtGjC7k2BXFYejQ2ulWkFpZr5aQ/Ki46VuXl1pGp6dJb3i/vlX7wr8/zHGSr1eY/VMsy6ODwsYs+XvidAJLiSRUVTXklxI8LeWnzNXtPxR0HUrR5pVYXEfYj+GvFo4bw3f8AqWHz/wAQr2sv/exPMxnuVCjfG+tdnnBl89dyZrOWe4c7Gkauy8cROukaVcKQzRo0T1x8cbbs7TXpfVJRlqeJicdyR5Sa3Uo3y1owvVWGL+NquLXsQhGET5yrWnOfNInoooq0ZQCiimUhhRTKKm4rmnv20M1M86H++Ka0yt/HXmH1I9nplL5qU1iv9+nIIbC0UxpF/vijzU/v/rVhylqP5qfUMc0X9+pI3jf+JaksnUnHWtXw94fu/Eeox2FlgeZwWY/dWtf4f+D08Raukeql7ayRdzOy7d/0r1LUvBFr4Zha/wBBj2rs++K87EY2FKXKd+EwE8R+8PHfi54P0/wXpkMcmtjz5HidlXrsVua9K8KXdhrelW95YTLPAYkwQ3Svnj4t6l4x1jVr22NlJdecFiRtudlN+EeveM/AkX9nX3mKWbcIXHGK8jN8NGrhva83vH2WQwSr+zpxPpDVoHSBgoryXxrHK8bcV6BZ/EPSNYT7LfL9lufR+FrmfFMFvPGwiZXH+zXzeBlJTPoM1ockDwy+gdZm4qCwgeedUxW1rlttuGyu2qtlJb2FvLezMu9F+Wvs8NH3eY/PcR8XLE7axtktrVVXqtWK5zwt4j/tYbJ+PlroWuIflw4r0KFSMvhPErxlzjqKa0i/36Y0i/360MSRnpoR5GUxKd1M3r/frodGt4bfRbvWJsfu0dUzU3HGJlR2LEtG7fvPSopbRouoauv8N+HZprBNQmiZ5J/mBIqxrVnHaRiNrdVeVdwzWlCdOrL2cfiNZUZUo80jhxCzdFZqlk0G+v7N4ViCblyGPG2tUSJaKypGp/CsbU9VvUVme5ZV/uivQlgZJe+c8MTFPnOu+D3xFacHRNTlxeWbeUwJ+9XuVj4igYbmcba+Dr3UrzRPFJ1PTp2WR/nyvdq9X0D4z+dZrHqUhjl2bc+9fCZ5w7NT9vQP07JM6hWoctU+kr/xpZ2is5mXP1rzLxl8ToWjZEk4/u5ryrWviM1wcRzhl9mrj9U12W7lZmlO3615ODyib96ob43N4U48tM6LWPFs95MWSZj+NVLPWmDtJLMfkrjrrV7SyX/SLiMfL/erlNc8esFa200nc/ys1fXZdgZKXLE+PxWK9pLmmdZ8SfHkd9arodtKGUPulYdqxPD+qJeWIYHDR/fxXnkkk9xKGZmZnrqfBvg/xrq05i0ewnSKb7zuuFr7D2EKVDlmfOV7156Hc6Prl5Z3SmF2ID/KK+hvB+u3L6OrTqwk2fxV554F+FEPh4JfeILkXN2eqn7q1195qYib7NZKSf7qivmMdOlKXundhU6EeaZa1TWvLZnkfefeuJ1DU9Q1OZrSxhZmb+6K6ez8K6nqr+ZqBMMXoa6bTNF0vSWVLaFWder140sfSwvwnJjMyivdiQ+CtDOh6UiyD9/L80re1dG8iwRNK7/Kq7qrLJ/tVzfjzXV07TvsqSbXm4ZvRa+cnOWNxHvHzNerznJ+ItWl1nV2I/1ZbbEvrXE/Ev4qt8OtOGheHAkmtTruml/54L7VuWOoQWljda5cglYI2dN1fOms3c3iXVrnWbnJe8n43dkr7vLMNHD0jbCYbl/eSLuhXXjLx7r0NnPrF5Pc3D7mbzDhFr6A0T4RiwKXF74l1C5dP4Xbctcf+zboMNzruqaqycWaeUv/AAKvoRLRvMVYVZpHb7ldFbMHRlyxPoMLgY4mPNUOEn8HwrGxhmcN7jFZN3pF7Zneyhlr6N0j4P3eqW63WoSC13/wY5qe/wDgnpfkMou2L+hFVTzWi/ikTXyCbj+6ifMS/wBxPvU7+GvXde+AOtxStLpFxE6ehFcXqPwz8ZaWWMmjzyIv8US5rvjiqVX4ZHgV8vxND4onMRq8hWJfvM21a+l/g14Jj8LeHl1C5TZeXqbjnqK8c+Gfgu41fxPBHqMLosD7njdcGvqMxiNEiRV2x/cr57O8w5F7GJ9HwvgZVKvtpiqBt31m6jffZtyq1aFzNHFD6VyGsXe5pMGvkafvn6BUlyQOf8XXazW7iRVZTXgviK7SLUWjjYIu7oK9P8Y6q0ULJzXhWs3zXWpNg/x19PlnuHyuY1FzHTapKL3w+q9Sktc7HF8v3B+dbtqufD7F/wC+lZuz5q+whLnifDY7+KRrD2qRVp2yloOQKKKZTF8APQq7qKngTfWGJr+xp8x04ah9YqcqIGRs9qKttatu60V5P9tUD0v7BrFDyno8p/WrH2WWj7PP6Gu47ittk9T+dNxJ6mrf2SX+5R9kl/uVHIBT2yU5V9Xqz9jl/uGhbOb+4aszIUhmYqqfe+7XoXh74Wa9bvZ61rNuq2CPvmHUlK5rwnBZf8JNYW2qyrHFJL8+4177ofi+y1dtc8OKgIt4v3TA5FeTmOJ9j7sT1svw0Z/vJHSTaZpOv+HS2gpGht4vlCdTXmuqfGSHwno97o+tKZJW/dwbu9crpPxbuPh1e6m0ytPCf9XGT935q8I8efEuTXPE0/8AaoSS0cu8SIOVrz8Jgp4mrz1D16mMhThzUjoNC+KN1P8AESO21cRfZrqXyxGo4y1ev6j4Ph8Q6wEsJP3UEW9weu5q+Izrt+NYi1axdi9tN5qlq+zPgv4uuNe0GXxTe2bqJmRCy87dteBxjhqmF5a+G2Pa4UzKE6sqUtzn/Fvg7XtFje98zzEi+bJ6/nXlGq/FDWNOn8hkfH97dxXsXxs8ftcrDoNoClpKu5plP3/pXjEfhttc0xXGHdOhx1rgySdSpT5sRE9XM80VSp7KmZ0/xOtLlcXaSCSsfUPHUFyiwWsLEu3VjxVC58LNLPO8vyyRfwtVVvDtzIyQxxBT2b+7X3GGlTjA+Yxcn8R6B8P9Qmv7mPy1YoG+Yj7v51251XT5dZk0mG8V7kfdTNYnwS0+K2kktQ6TW6eapJH3vlrzm/1a607xwdTgkxJb3m0H1TdXZluGfNKR8tj8Sj2pvPVtjvSN5/dqlNzbT3RijOHb5lz/ALVTNYT7d+K7JRj8JyxlzFJvP+80gFdhHFeQeBbmzLCSZlfgHP3q5u8szb6UbyQ/KzbVFSeBtYn/ALRTTnLSRy9jXn160IfCaUsZSpz5ZHpOoeL2sPDlnbuFtQsKJjvvrKvfEv8AbUNrHMQZLeLZuH8a+tcj8YftSafFLCWCxPziuW8LeLSbMGZ/mi45r0cohC/tS8dXl8J3uqaglsrb2WuB1rxGbl2hi5qWa41fxVqC6bo0LzSSPg4HCr61p3/gC/8AC7xPqFuZdy75ptvyiurMczpUPd5vePG92Mjz3U4LpvJu5ImUbvvMMVKlujx/NV7XNUbVMW0KiOCJvlHrU+laRfX7BLe1ll3f3VrShN1KXNVPsMshKFDmkc5e6ZI/NvI4b2rFn0fxLM/lwCZh9MV73ovwt8RXESytpywr/wBNDitST4bX8fyy3MW7/YFc8sTgoS5TblhP3eY+aB4B1y6k3XUu3/eOa63wb8E59eukjeRkhH+slbtXvmi/CN55Fa5tpJR977pFegaP8Pby1iMcFkIVXrkda5MVneGwkf3Zz16FOPU8c074E+E9K1FJowbiKJed4ruILW20+NbfTLLGzqsa/LXo8HgaCL95ey7yf4RwtTNDpWmRPHBAm6FdzAc7V96+UxnE/N7vNzHDLEU6fu048xwEXhHVdTy17IsER+baOtadroOj6Qiskau399quat4hS3urWCKMlbxVkRlx0asO+1dniVGYV4c8yr4rY8rHVcR9qI+/1NUOxaghn+Xe1Y80z3E1XI5Ts2bhWbpuMdTxOpfF1tZg/wB2vIvHGuPq+ufYon3Dds612/ivWk0fRbm6d8NsxF7vXk/h5JL24l1O65Yv8te3k2G55c8i6cPa1eUi+Il//Zng+W2iO37QfIryYW6RC3Tsleh/F9yunaZB/C9xvrz+R/8AUsf71fWSlyRsexKP2D6Q/ZM8P/2j4e8Q36puWKdOa+ofhl4Kt7y4k1u9UGKNtsasOtfM/wCx/wCKodN0XxPoDsFeaWJkr7Z8MxR2Gg2cKry0fmP/AL1fM5hUnCR9hlNKMqUTTuIR5ewAVmy2Bc+ZWnIyv3pjKXjYxctXj3PorckTnJGZpfLCqqrWN4o8W6f4etjANsly/wBxPSrmrXcWmWt3d3TYEXzV4pc3dxrV/NqU77yW3Jk12QqThDmPHzLE08NSlJo67whONV8TXN/KiRs8e7EYxXoCtv7V5X4EvBHr5R/+WsLLXpwZViZwcVwqtOs+ZnPw7UhUpykirqU6Krc1xWs3W3dXSapcqN3z1w/iC5VUb566aEeY9avI868aX4McnNeTt+9vGf8A267vxjfh0ZK4m2jMs28V9PgafKfLY6XNM6mGJ/8AhHWb/aSsj+KtlyYvD0mDj5061gtL81fUUo+4fG5h/FJ6RulRrLRu+lV7xxRHP3plIz0eZTmUWIU3titKFIwq1jxy1ctbobq+bz6lXqUP3R7WT16VOr75olM9qKrtcAHg8UV+bezxX8p90sZQLeI/QU1hH7VT88etN833r9YlFnye5e/d05fL3Vnee1P+0D1oiw6Gnuj9qljWI/eZayFnapFmbCn+KouxfEV9X0W5vNShv4mxBEmGYdnH3ayrzxrr/g2V9S0e7K+YPKfPLSVu67rl1oWjvBeWDC3l/eJOOob0NcFrsq32p6ZBbyKyO6ruByM18liswdXGWl8MT6mFL2GGj/eDwemv+PNT1GfxErxo33eMZr2D4bfs3+E/EOrXdtd+bLcT2LmNnPCFumPWqnh7RL+3ubpo7WGcLs46V9AfBSyEviGSZ4XiMNki7GHH51ywzyrPEyVKXunX/ZUY0I8x+dnij4d6x4T8S6xoE1jcv/ZczxNIIjt2D7rV0ngz4z6r4I8G6l4XsIGdrp8wvniPK/NX6eat4B8I6sLqS/0C2le/TyrhigyV9c18G/Hj9kjxT4Y8USXXgOwe90q+l3RRL1iPoa9VYvDZrD2OIPEeGr5ZP29E5P4S6i3jrwxqmiavYi6vdLDTRzF8v5X8RI9val0u2FlYR3emXjk7mXy2Xisr4eeDvG/wx+IVg3ibQ7yzs9QD2U7ID/H29K9VstJg023uNMeJHNvK/wAzrg/lXFm6pYWMXD4TuylvEuTqfEePa1Zy3V8bvb5Tv99cHFUvsNzqESwqzW6r1YLkv9fSvU/EtrB9lUvbRqfNTPH+1UVxBZxrhbdQu3sK4sNmXNHlOzFxlL3ZEvwj8Prp/hg6n5qlR5u7jDL8lfP+vRz3N3eavboDbJdbN2efvV9PzzC1+HEdrYQRpPc28xWRW5cN2PvXz3D4cuovB1xYXKMb6R/OYL/e3V9jg8aqVCMj5PGYbmlKMT0S6lkge11BGYnyE9q7zRb6DUtPWViC6r8wFedz3trbadEt3MQVt0Vlk4YfhVr4Y61c6hqq2ckeLWOTYGJxn5q82riZ08TKRtGCWG5jt/HNnMraVolqp3FfMZR1Zm6VPoHh6TT9Vjwh8y36102o6cl7490p9uY0j3V2M/hJJ7wahp83lzH73GQ1eJVzKFOcec+TjU/2jmmcxq+jWHiLT/sd0oIdfm9q8t1T4M6tp7ltHuhJG7fdNfRsHhOGT5zEkDdyhyGq1L4QVYTLC0krJ822vRoZ7To6RkfUylh8V73McH8PPDmh+EdPjjIAvJUzNIV/i9BXW6peaJq9jJpk0LzxyJtb5Oa7L4b+GvB3jXTHvY/NeS2k8maNuCj13kfhjwJog8+e3gQr13MOa8nEUo4uv7dTlzB/YdKrH2spHyHpHwWt5dRluXsLi6jZvliVcCvXfDvwy1xUWHS9Ahsk/vMozXqY+IXgSxnW106GKaT+7HHx+dZd58Y0E8lpZaOTsbbnOD+VezD67iqXJ9nz0Ot1cJhVGlVq3Klh8FbycLJrOrM4/uLxXVWPwt8O2EAYWglde7Vj6P4m8a+JZUOlWqxpJ0LCu5tU1bSdFmPiEDzvvfLXh5pOvgqGh206uFlH92jCu9O03TYxuiijVE6DGa43WvFml2yloZokyrMhJ4erHifWm1e1tX0qQyOolWVRxXGSaOdRjW4vbZWIR1iUDAT5u9fFrEVq3vSNY5fCX7yvIj1XU/EEthc3vkoyw3aW6xZwNtZUlrdu+vWRuUjmnRLdC4I2L6571t309ywltiyRxPJ5zxgZz+Nc5qmpW0TbZrkfQtzXpYShKr70jgxOY4LB+7RiYGrWGn2K2cEUzXk9igSORcqBj61j3ckjKvzVp391FOzGB99Zc1evRp8p8vj8zljJaCWykPvc1Z8wVVjJVeTSXlyltbSXDnCou6t5R55cp5J518VNae9v7TQLZ/ufO/8AvU7S7aO0ijhCnaq5rnbIvrniS51OUbkDNiuujAx0r7HLKEaVI9HA0tec4L4zJt0zTp/4UnrzO5nzAHX+A7q9X+Kto194TuCindbHzfpt614sl9G0BRTnelelyHbV+I9Y+APiH+zvH72Zk+S+jQgZ/wBqv0k0/VNljbncNvlJX5DeFPE7eHvFekaur7RDP5b8/wANfp34U8WQap4dsLqOUMssCV4ec4bmjGaPpeHcT9k9M/tIf3hVqHUNrKFYV5VqPxE0fStWt9IuZmE1wvA7V0tpqRkKssnytXzfsZwPrPaRmVPjJm18Mz3ER4kZQ1eS2f7uwj29a9d8YwHX/DF5pxOSYtyf71eNaJO8+lR70KtEzRyqeo21VedqB8hxNGUaRd0y7bT9Vhux0WXFery3azWySI/yuteQNEcM+feui8L+JCYm0u7J3L/q8964MJPmPO4cx0KEvZSNzVJ/lbmuD8ST5VtxrqdSuDtb5xXA+Ibovu+avfwsPePqcZP3TzbxLLum2ZrK08hJMDmrOtSg3Tc1Ws8B6+nwp83V986HUhu8OsQfm3pxXM+VM1burahHbaZHG/f5q59dctNvX73SvS+s8nwnh4ihGrIfslX60u2b3qH+2rc/xCj+2bf1FH1qREcDTH7Je5o2S+9RNrVv7U3+2rej61ImWBpk/wC+zxT0edG64qr/AG3b+1H9tW/tROu6i5ZGkMHTgaBnnJ6iis/+2rf2org9lS/lOjkZvUUUV1GoZPrQvaihO1HKXcmX7tSwLudU/wBqoMH1qzZyQR3MbSyYXf34rnxUuSlKZphqfPVibfjO3ivfDsdvKg2b17V5H4p8NT6FrFnqVg58iGVG8rPFexeJCH0NSjBlDpt965XxzaRy6e6hedtfldDGSdeUH9o++xlC1KEj0HwTrcF20iNauslxsXpx+deb+NP2ivF3gD4lXcXhS+JtYYfJZD0L/wAX5Umk/E+z8FeA7i/upo5tRm/dW8XUqNm3P5189X+pXGq3s17endPOd7k9697IsmtVlUqx+I8nO82/dRp0pH1F8P8A9uvxTo8E0XjGwGogvujZDggV3Pw1/bBufiV8Ro/C/wDZMVtY3Ss0bMed1fC8wG3Per3hTxLP4R8S2PiC1JDWMqycHG4V9DVyaio80D5+hnVZS5Jn6c+KbLT9YhKX1kky53KCBuB9R718weK7Lz/FOp+TeXcarLtCtxj61774R8Xw+NfBum+KIsD7dBu2qfutXhXjc30XirUltxgGX5zP98/lXzuKpyVL2TPpoSg5c8Dn9a8Jalcab56X1zsd8Rgn5mPrWDe21xasomnuF29d1el3WtJeL5EaxfulXDDqPwrF8aWlsngu71OQqtyZEit938WW+auvC4CCw1zgxOKqSq8p5TcajqVtcf2ct5N5X3kDMcVpabG8dwl3LyQ+456EVT8avBZQ6NcuieY0H7zYc7qqWmuJOmIJJP8Arm3SueVSqtInPyc50Y0ew1zUbrUbg72ZuFPQVBYONNvpZLf92Euk+7Rol1DBF50zhZH+9k8UkUsF/fSWNiC7GXeWC1VPEVK1b3gxNKMMP7p9AeaP7X0q+7OmyvQdNuQyrivNI5ANK0+5dhi3VWzUGm/FW0i8bQ+GXIWC4ixE57vXlYnLa+MlL2UfhPgaslCfKe2Q+W23FbFj3968psfiroh8Xr4PkDpM6ZSZuFZvSuov/iL4e8O6ta6LqeopFc3X+rTsPrXgPD1aU/fN6EvaS9wz/A1/qHhzUfiBo+nyGO4N0s8JHTa3eq0Gn+JtcuJJ73UpEAdGVZH4O3rVoOtp8WLmLcBHrekyMjdmdPm/lWhDPdGPckMGV75Ofyr9JyKdFUIznE7KqxNSHJCR0Pg/wpB/akBkkg/unI+9XV2vhTw9Y6jcajJBHJhskZ5LemK4PQtc8nW7RnfasUq5XNaOp+It2v3EELMq+ey9a9OvjW5WggwWV1L89WR7Xo+seHtGtA1vbwoQvGB8w/CsLxFrjazE7M2xZf4a4K48QxxwGOFlPvnmpLPVXubCGZ2zXx+fUq9XDe0kezPEUsJL2NP4guILPT0ZkVSF6seK8r8d/GDw34c3wCc3dyOkUHIP19Kg+KHi7UZXm0yxuDBAvyvIO9eCa3NZ28xjtSXdv9ZKeWavnMHh4xjzTPpuGeHMXxXXlT9py04mz4g+NXiTUpWEVs9lb+qctVrwpcweJpt51JpZj95Gf5h+FcNLcoy+W559e9crd69eeFNag1bTZ9jxyqzrn7wr3qCTj7h9TxJ4X0cBg/bUKl5H1lofhNmikZkICr1NcxcjY78fcr2GO6trT4a2viLb5cmpWavEp6nctePXCl5Du5z6d646NWUqsj8OxOH+qz5ZlVWdvmxxXO/ETVv7O0B4VbEs7eWP92un8phnBHy15V4uvm8T+JhY2/NrZ/KzdmNephKX1iqckY88g8L2BtrESv8Ael+at4DC/NxTIo4owkSD5Y1+X3omftX2tKPsocp71CnyRM7V7ZL2wuLSX7sqbK+Xda8zQtYu9KnUoYJdq5/u19STknrzXkPxn8DtqMI8SaZblriPi4RR99fWuylJGdc8fvr0SKVQ8DkGvsf9mn4vR6t4Uh0S9uc3Nj+75P3lr4md2JZV/h/hPFdB4E8Z3PhDV47y3mZYR98VnisN9YgLAYyWGq8x+lMJ0HXbtLu+KmaL7jZro7TxDDFtEc+VX3r5G8P/ABvsmt45ZrkAN0+b5q9E0bx6LqBJY3ba3zLnvXz9fAy5eU+yw2PjP3uY+lLHXUlwrv8AKetcJ4ga10PxLJZKFjt9QPnRsem49a5jR/HCPt3TD86T4h6jHrei219BLme0+bKnpXjzwkmuSRWYOGNocpvXjANhPumsG4upoZhLBMVkT+KsnQPGaXNoLO/cJMPlDn+KrNzMsiMysCvqK8Z4Wrh6vvH59OFXDT0NhfGccsZt707ZP4X7Guc13UY5IWdZFP0NYWrXCsGQAj0rl7/U54l2lvl+te9g6nKe1QzqShy1QvJfMuG3mpEnhth5gOTXN3WsOnIGTS2t1Jdvgk19BDEe77py4nMYy+A19auXurDaOrNgVz/2KT3rfkhdlUY+5zTVtSfvCvSoax945qCm43kc+1nL6mk+yS/32roWtFpv2U/5Fb2R0GB9jl9TR9jl9TW/9l/zij7ItFkSYX2Nv7xo+xt/eNbv2RaPsi0WGYH2OX1NFbptcUUAdJTcn1pd3tTak0uPoX71IOtLRLYrmJNwrY0DSrbU52jukLqOlYo6V0fhXVLLT7nbdSCPd0yOPzrweIMRLD4GUontZJS9tjIjfFPhS4tLOH+z9RmQNOi7XORXJeMJtbt7WSGQRT7V6jivSfEd/BcPYQpKr77jd94f3a4HxvcRx2c38P0r81yus6zi5H3GbR9lSPnXXv7QmvESRZAiLx1ZRVRIp2BZo5WCL97aSv5194fsn/DHwl4y8CXl34m0WC7aad4VaReQvrmvdrL4EfCrTbA6Zb+EbJoSm1yUyTX31HN6VCHs5Hwssoq4iftD8lZmVW+Y1RuHXaybTgfdNfdHx1/Yu02526n8N4zDPLOqzQHlQvtWF4e/YYtrRbe58S66kx+9JDGDxXpxzTDOPNc4ZZRiufY0f2TtQnv/AIRQwTJIVtZmiBz1+lcz40urseLtTS0gklRZePNOCK938N+B9C+HPh2Pw9oUbrbxHzGA6sfWvCPFl3u8Tao0G+6Rp/lkI5I9PrXzWZ11UjKUD6PDU5xhGMjjdZ1XWNNkiuoYEjkkkRDzwax9Z1bXdbKWt3J5kcZyiZ4B9cVp+LbyWRLVBaM3+kJ0FY1xe3hmZ4dPdG+7uJFctDG1PZRgKvQjH3zl/F+tWw1JI72eONLaHy0GeGPtVrwzp66nqMVusm9HjaTK/wB3b1rmfjrot5L4g0ZLDTJhJNabmjUZDH14rv8A4GaPfJpV7qmq2ksb2NpLFukXFfRxyycaUap5H11SqezJdJ0iEBfNdpCrbSHNdd4OhtofEoTZGu/b0FcnpmsWqzSIFd/n7CtHw5f6m3iyN4rXyotyck15VSMoVztfv0j3a80xodKkjHzRyI2Mdq8R8ZW8lrcWGtW+VlsrhGLDjiveINRhewWGdwa8l8dWC+VqFluPK7xx0r7vhX2cp1aM18UT8/z2i6MuaJV8WvLFLpnim3fbNY3ETsy90rU+KryeIoJtYt5Ct2kaTQyqeQPasnTpk8QeCSP4pIWRvZ0q54fn/tfwxZyy/MyRNbP9Vr8/zTDqhVl/dkfU+FEMPjMxnhsbHm5onpnhjxbJrfhPwJ45dt09jPHY3beiyDa2a9Au7lrDULiBSRh+SRwfpXj37PZtb2w8QeANQ+dLW88+MdMK3Qj0r6Ft7GA28KXltFc46yueTXTluZYXBSlSxPwyOfiXCV8BjqlPD6M5X7CLrVIb579kVDvCjjNaN1Aj3w1KGOSWaY5ZeoB9a1de/s7Q9Lm1c6RFItuu7bmrXg7xHZa5pP8AaNlp8dv820DGTXfPNsuofvIPmPNhXxmIpezk+Uqx+GtUukWe6kNvH6Hir8SR2FqLVWJSP7p9auXl47JtlcsKx7m43ivms44ieZw9jCPLEwp4N4eftZy5pHmvxG0eSXTL5oQzMTuTAr54nkbzWaTlu3+zX1tqPlTxtBIu4V474u+DhvbmW60DUIrV2+YxuCVP0rzqHvQ5T9Z8PeL8NkPNQxW0jyCaXnPeuX/sO78deLbLw5pQZmllQysPuxL7mvU5Pgn4tu5PKuNXtYI/4yobn6V6B4K+HOj+BYi2nx+bdS/62eTljXq0XHDRPqeKePsFWw8qWGZ23iHW/tOm6bolu+LHSbaOCJfUqtcvImDuX7vrU+q3lhYRGa7uEUjqM8n6CuK1LxNf34e30xDbwt/G/U/Ss8JhZ1580Yn4BXlUxk+Yk8WeIBaW0lhpp3XU/wAjFf4F9a43R9NFihRzvkb/AFjetaqWjBic5c9WPU/jUiW+0ba+vy7Cxw0dTsoYP2e4nReKrXEh9KtP8nFVJpBXqfEdkiu7561C+x4ysigxnqpFSlWf7gqzBYvN95QK0pRM5o8u8SfBTRNfu2vNNJtJX+8qDgfhWbN+yxftpc2qQ66pRexWvoCx0dI/nKZNaWrAW3g2VT8rHrXZTps5ZUonzn4V+Ddho863OrXf2tk+6ucA16XGyQoEiiAQdMVWbpvpPNbGK5ppDi3T+EvC8lhO6Fin0NX4fE10lubYnzFfsawt/bNFc88LGR10sdUiav8AaMG8ZXGOntV2LxM8UfliUmud69aTcPQVjVwNKtHlkTVrU6v2TauNdFx8p61i32Z+N420YHXFGB0rKGT0YHC6UDMGmNK2JPu1ftbWG15Ay1S0jetdFLBxpCjRgWmumpn2s+gqBiaTeK64nXsTfaTR9pNQZPrRk+tWST/aTSfaWqHJ9aKCUTfaB60faWqHA9KKCib7S1FQZX1ooA6bA9KKKKRryBT6ZT6jkKsOX5uldV4e0q01O1KXSIwHc1y64BCD+LpXU6HqB06F4r20lVS3ysozmvlOLKsoYPlifScNUuavzmb4l8J2q67bJY3NxD5MLP8AeJFeX+PDq1pbTJ/aTMPu8ivWdS17TrjVbqWK7QJDCsWGbBzXi/xC1KO/litIXUtJL0z1r4rKOeco80T6TO6vuH3N+yBo9zpvwisZrpvnuZHl6V7bKMLuFcf8GNKGh/DjRLBU2lbZXb2+Wu0uFYJ8oyPSvQrrmqnFhXyU4ozLj5l4rl9YmwzIrfMvzHnnH0rxT9pv9pDxT8JtYh0PRtGG2ZW23LjhvpXybH+1D8UYPEr6/daq0wdsmA/dAruw+W4ivHmiZ4rNsPhvdmfcep3UmXIcRsu8hm6AV813msw3mtToItkklwxwo+U/N2rS8A/tAav468JeJtX1jSFggs42WGXoJCfvKPcVy+ma1ZCK3vEuEZlO85PJp4qjOlHkmc1OpGv+8gdRrfhGDy4ojIoZfmaXOcN9K4TxZokmhwpcBDPHK23iuttvEVteu8c9yqkvwWJw30rI+JnibS5LC00PTd0xgPnSSKOp9K9KnQoQoHn1ZznKxuaRoek6hbaZqstv50yW6gGZclPpXO/FX4i6d4Mt18JWmnhLjWNuWUcLlq2fhnqo1HQLW2lMpaEYAkPQV5v+0rpltDrejaot5H9oeVI/Kzzt39a+vwcufBnz+K9ysO8PQRG8uEVFwDuzWzFJDb65GGOPpxXN+HrfUxdT7JEj3Lu554q/cWVzHq0NzNc7vYV8PN8+K9499fwuY9Nk1zy1UK/Tp71b1/SP+El0IajYsFmZNpPrXINHdCyi1CWFxDI21SRiuh8G+JoLN/7H1DJhl+6c/dr3p1quCjHEYb4onzeaUJYiPvFDw/4QvPDfgxUlLTyLNIx+X+/UXgDRNSTwbqMlzbshhvnljBHJSvYYYLe7sxCm11erlvpdlFZvZRwARydcV8hjMzeInKdT4pHm5FiJ5HmEcdT3ieM/BvUng+M91FbhvJvLJvMwDt3pX1DbTlVwzAV534Z8FaToGpPqlpABNLkA/XrXbxSIVyxwfSvJx04V+XlPoc9zf+2cV9ZjHlLfiMG98M6jbkjLwNXK/BTUi+m3thv5jl3D2rqCwuLSe3b7rwuuTXl3wgvTZ+KNW0sv8o3Lntnd60YSlzUJHg3bkexXj1kSv/BVm7uPm+Yk/Q1nSTMRwMD1NcUY8u50yk/hKM5YN8rZqnMJG4UhVHTNSX+p2NgrSXLqP9kHmuI8VeMtY+xSL4Y07zZx93fjmvRwmGq1Je7Ej2EpnQ6pf2OmwtPezRxr/tMBXknjH45afYeZZeHovPn+75h6V5d4w8Q+LdSvGTxGbqD5vuHIX9K5xYckybhzX3WW8Nuf7yvI66eAb+M1Ljx74muNROoXt15pb5ihHA/Cuq0j4h6fcqqahGY2HcV51dqW5rOad0OFzivq6eWYenDlgjuhh40/hPoXTNS0zUU861uUJ9Cwz+VWSA434FfOkWsXVlL5lvcPG/qCcV0uk/ErVYDia5aVF6hq55ZdNfCaRcT16VN27AqobMlsGsLSfHtlfqocAMfVsV0FvrdlPt8vg+pXilDDVo/ZMJy5iSGy+X7lalrCmOgqD7fZFNqzoDUltPD/AM90/OumFOUfiMzctlViiLzvaqfxBuYrXSks+P3svFSWNxD9ojTzVyv+0K4v4h+Iob/V4LO3kDpE/ODXXToyqkSMNpG6Yp9KxG3pTe27tXlyicrEPSnUUVQhB0owPSloosFwoooplhSYX+8abk+tG0+9HMHIDMKZT3A5plIofTcn1oyfWkpjuLk+tOplLk+tArDqbk+tOowPSgCNgM9KKcwGelFAHT0Vkf2/b/3v1o/4SG2/vVlzROiMWa9PH3awz4hiHQg07/hIIf7wo9pEfJM6G0jV7iHn+KvTLdbUWkYccfe6V41Y67ayXMcXmkeY20H0r0PU7rXdG0uPyRFcxiL5SzYJ/GvgeNJzcafJI+04Thy83MY1zaWF79tnWBB5svHFeV3eg2mo+PtK02GDLSXShh/wKvQF16ex0rdd2DIc78rzXL/DG/stU+LVlql3DKY7ObzBHjhx7+leRlEq/vaHXm8oylyn6WaBaLZ6LaWy9IoUTb/wGq/i7Vp9B8NaprEMZaSytnmQHu23pXD2Hxr0aRY40tm5YRBvRl6k+1V9X+NfhzUbOTRriBiL5HjCkZwvqa7lTlz+8c8naHuH5zfFz4s+KviprRu/FE4K28jiCEDG35u9YHg/4ea7481OO00y2ZbYviW5kGI0X1zX0T/wonwLdatd6rNHe3TXLvKkJ/dKpZuBXS6ZZ2H2W+0fTrGHTrC2kSIRQDBfavOT3r6D+2cJgaXLGR88snxWMq81RHMXGg6D4f8ABieFtEUJYQxGR8/emuD/AKxifQ9qxrDTreGztwqQLlO+K6PxHpdtFY3BJbPlYxmsazs7WaxtzJED8nc4r5evmDx8/aKR9FRwccJDlRg+IDax31jGsqD97jC/7tZN9JZRCR3lP4AmtvxBbWUWo2IWCJR5vXH+zUF1/ZwhbPlD9a2hWnGNjgr0rS5jG8I+LDo4jMUjkbum01hfF3RNe8YeJ7LXdMt5Lm1XygqdWjP0Fa9lNZJbKRMn3uxFamlamttHcS2zyK4PylO9fVZVmSVOVKR4GOwntZ8xV05ZLK8KTnawTaykjNVrrU4hqUJQvId33AOKspDDNfRXMy73lb5uc1oXVjbWQEwiC7H8z8K8CvaGI5ontU4c1CJvar4lvdd02x0qKz8iKBcEAc59afp+mRRr504Jl9aja+htI45iI/nXsc1A3iSAHAIxX1OAlGpQ1PIxVOXtOU35PEWt6Dam6s593lfNsPPFQ+G/2kdNlb7Nr2nvbybtu5elc/f+IoJraeMHczp2ryfEbSSbwOHzVf2Fg8fujkjltOr8R9h+Hvif4P8AELC2sdXUzBd20DBrpo/EGmwqzTXcez0Bya+av2efDC67qeo6pImQg8pMV78Ph6GwNrV8rjeHqeFq8qkEcpnL4TO1/wAZ6xrcv9meHS0MD/K05HP4V0vgbwXHZWbSLCRNL9+Q/erR8PeBobSRWkXA+ld1ZWtvaR5VeapUaGEhywPawORJe9M891bw5r1tMxtbxtvuM1hXaeKiPJ8/aPXFewSyB+wrOurKzm5KD8qziqD+KJ218mor3jyNfD95dHfeu8jfpWhbeHkhX95Hz9K7eW1gRWHG2si/mSPcFNehCqo/AY/2fTpHLax4N0LVrdrfVLCGTd0bHNeO+MPgZbwlpvDt6Y2/55SnIr225us9TWPPdROzZBNejh8dWpbyMalI+Utc8K+ItF3JqWnyhP78YzXLykIcEFT6HrX13qIguVZXjjZfQjIrzfxH4C8M6kWZbIQyesXFe9QzVfaOSrCx4HI33qgLMOgxXo2qfCqbDHTbwOPRuDXGan4U8Q6XuEtm8o9UGa9iniKdX7Rxszo7m4jO9Wx9K0LfxJqdqVEdzL9Cax5DPC2ya2kT/eUikeRX5Bww9a7adXl2MOQ7Gz+IGvHh5YyPUjFaS/EO7G1Ht1J/2WNcBGx/vCtHS5YIbyGa5y0Qb5xWznCf2SeVnaS+Ob6DDrBIjSdGJNJod3PqusGWVvljXJzVLxHrOmXNuLHTJRN8+5WC8qK1PD2ly6XYfbpfv3HzKD2HvWVTFU4UZS5eUIxudJS7xjHaqC3bEc0Ld7eq18q8XCRcsFP4jQXpS1ntesO1I2oH0o+tUifqtWfQ0aKzPtzeppPt7etT9aplfUqpqUVlfb5fQ077c3vU/XIFfVKvY0sD0pu/6VnteP2J/OkN2y0fW4B9Sqmj16009aoLdt3NNa7f3o+uwH9SqmhRVEXbP0pDNMfuZNH12AfU5mh/wJaSqiLdP/A1SeXe/wDPJqr63Af1KZaHzdKXY3o35VPo1s8zfv1xW1cwW8MbKEGa5qmZU4S5bC+qzOdoplyrrMwVGxRV/wBoQF9UmUf7LP8Ae/Wnro6/3jWjRk+teP8AWJn0P1WBR/spf7xoOlqq8savb6Y5PPNT7afcPq0Run6fCk8DlsbJd3PpXa+IfF1peiLT4ZkcINnBri5LlbaJ5pRkIua5Rb23WWS4Ict0XBPWvHx+GWLlHmOyjiVg48sTs/FniiNbRraOYE+xqL4S5F3NqcN7bxynqJGrzTWn2QibzJfmbbyTWhonmxIFWRlJ64OKujg4QpcrZg8RUq1eZH0tpOs3/wBnkcXkB+Y/cXd/Kql5catPrFteRyjCJtz5ZxWD8MtUGnaWwBLHd1Ndi/i7yYnfeqoi55ryauE9/wB1n0tCUXDmmjL1LxemivHBq188Qm+ZPkIzXNJ410eylvGm1a4xPJ5q7U615343+Il74v1xwrgW1mWijxWReXs4t4lWQZZPSvQwPC2HxXN7WUjxcfn1TDO1Ne6eg61480SZJIUvrt3KdxxV3wVE3iG3EgSVbaEcyucA/wC7615Glu97qsdmSczyJEK+iJLWLQ4bTQra022ttFg7fWssXl9PKl7OBvgKlTMvemV5vDHhSVBNdr5iQtuUufut6A96rt4b8P3cj2draD5uhBzWvZSxOi2o0x3+bZEpGVzt6kVDa3d/FvGn6YRNKcByvCL61we3ker9Upz92R5D430DVfBkbzwRxvaF+qjJWuUs/FFzJbt5Rwd3zAd/pX0V4i0RL7wxfWV8FZjbSMxPOCvevlmzHkW8/l4LRt8p7V9nw9WpYiXLynxvEGDngveOttdSupADHJgxfMSetdVbRLrkGw3cr+YnOB0rkvCckTKWuIjKCu4454r2/wCHdhpUVl9pfQpWDcjEfavG4iksHXlynVkNOeNpRiYWneEorzw1OnIvLROMk81yjWilmU8V60+trHNrFxb6TLHbqnl/c4zXl8jq8juoA3dM1zZRjqtX4j08xwUaXulGKxVdynk1xOv2kml3b5H7s/dPrXoHmqp+7WT4m02PVdPaNE/fL8ymvrsBjpU6lpHjVKVo+6emfsuXcNvoty24bnuK+mdM1GOaNSSpr4p+APipNHv7rRrwGKQPkqe/0r6W07xbZWa+bPcxon94uAP1rkzejOrV54m+BqKMeWR6wkyDpxTGuGP3Hrzqb4teB9NiM2oeKLONV+8DKDj8q5rU/wBqb4O6WGA8VWszD/nk2a8SOHqT+yej9apr7R7K1y1VJrvd04r5x1f9t/4cWxYWFpfXB9VXiuG1r9uyQow0Xwmjf7UrkH8q6qeW1qv2TnqZjhqfxyPrC6mOGGTisC/uB829gv1avizWP2x/iRqJZLKOCxVum1Qx/WuD1n44/EnW9zXPiW5Td/zyfZ/KvQoZRV+0eRis5w6294+5dS1zSLTd9p1KCLH96QCuN1j4m+DtPLCXXbUsvXY4NfEN14q8QaizfbdZvZ/9+Vj/ADNUWnZ2LsznPXJNejDKJfaZ5k85jL4Yn11qfxy8BwBkXVdx/wBlc1zd38d/CDPgSyn221807m96VTI5zsOa7KWAjE4J5pM+i/8AhcvhGbbuunjz/smtG0+IHhLURsi1OMf9dDivmPbI/XIpPs65zvP51ssM1sKGOb+I+qivhzWdo22lw/8AsYNUrjwH4bnPzWKp9DivnbRPFOq+FbtbvT7n5/7rjK/lXsnhf4ga/wCLdLFyIYY2iba+AKitVq4f4Tro1oV5cqNtvhhoMjYVriMevFTx/C/Ql63Fxz9Ks2+tXEMamchz6Cm3HiG4dWVQR9KdDM5/zBOUebliVNS8H6Bo4VrBd0jfezyKvSMGtLeD+7FzWWjXlz/rCSPUmtJfup/s8H6VljMZOdL4jTCU5Tq+8ReWNvQU3y19ampCA3QV89do+gUOUrMlO2Db0H5VMye1JgUrsLIi2L/dNNaOL0qxTdn+cU7snkIdv0o2/SpdlIV29ad2XYjZPanEA9QKKk3D0FTzhYg2U103dKsbV9aNiU7snkZFBGob5zWvatYD74FZbKvc4pvT+9W0ZGXsec6mC409Oqj8qfJc2TdCK5XzZB3NO86T+8K6PbwiYSwrNn+0kt5PkGPpVr+2bdl+Zs/WuaaR5D83FJWc8RCf2SPqrN6S+s3Ytgc0VgYb1op+3j2D6q+5r0h6VO0Xy9Kj2bevNeYz2GRbT70DluakZh6CnKI/amMyPEJlSyIjRgz8YUVW0rRb2/sUeHS2LHqScYeux0y0ttQ3icqFj6ZOM1r6NFZ2cd7amaL91JvUbhXl4nHRoy5YxCOEdT3pHkviHQ75bYx3Uca+U+7A61X01CrfLx9a7TxxNaRbJ0ljJkG04bOa4Symdt21Sa6aHPioe5Eyc6WGl7x6N4Zv2tbdokOSz8VP4lv7xtKuUtclpEZRx0rP8JoZYWuJFIAevT9d0Tw9B4Qs7q0O+9k/1h3Dj8KxnSdCfvnq0p+3pe4fLmmGVJmWVdrb8up659a2LxNsMPU/J64rU8daNDptwmo2cQDS/eFctfXl3MIkigL7V55xX1mUKdWXMfI5tKNKPszRa5e01SG9jIzDIj19Bad4ht9Zto9UtpFlEsXzpnJD182wLdXkm5vkB+9ntW3pes6t4alX+zrpih+/GTx+Fcmc5NWxU+aB1ZNnlLCQ5Zn0PYa05nnjjV1YL5sb44DVNaaleJpt3ImRJLIiRhuPlXrXilr8a4IiYbrTpVZe8Z4qjrPx8lhiMWmadiQ9HlbIH4V8v/YmN5uXkPq/7awcY8/tEek/Erxvb+GvClxGXD315CYYhn5mB6kjtmvnG3vUS0dJMrv9qu6prV54gnN5q1y00z/dySQKLWyhmCo+Pm9RX3WSZHLLo+1mfCZ5nqzGfs4fCdN4Tje2sTd7wsYi+U55P4V7x4I163ttJhie7TOz1rxWDTrSLSiQrEiLgA113hO5svsEcnl87P4jXyPEijj5ykz2siq/VIRN3UfFNqdL1CxtrtXlublgQCeK5QI56jNR25iMkjqihvtDtkAVY8yscsw8cPHQ9HE1/rE+YjaL/aNL9m/2vbrS+Yvp+lG8+p/OvV8zj5TJufDifbxq2nTm3uFfdkcbh70nj+PxDrehLFZ3cwli+YhWI3Vs7j6rR5h9RXTSxUlL3zGrhlKOh856rYamsEkNy9xHJ/GHJI/M1zIgJfJwfqK+lfFukabq2gXttKY4JHiYCbaMqfrXzfc281pcyWqSLN5bfeH8Ve/hKtGvHQ+RxtOrQly8weXIBgMKb9mfOfNGfWkxMBsUZNNxL6Gu5K2xxNuXxjltHJyZASO9TrboeDL+tQKJSvK4pY4ZN33j+VEo2ItYl8uANzTmeL0H5U37PMepoSyZ/wCI/lUD5bDllT+6KQSsOjCpFsmbof0NKNNlPVSPwrQdiBpsd6jffu+UZq8NMYtV210fd/rCB+NVF8xNzKgtJLuZYiMZ6nsK9v8AAWh2GnaH5NhcCd2ffK/v6Yrzi3sLO3G/fz6V2/w1vEW6vA0yLE20BWOMn2rlx1OXsuY7MByur+8O4hsfVc/jUzWSKN+Bz7VOAFy2OG6Ukkx2Y218p7VwPqaeCpb2K4THAAFLubdjFG4L1pWb5c0c7Z1+zUfhEyfSjfjotG5fQ0Fg3SkacoMzelN3N6fpTy+3rTPPX+7+lIqwYf0ow3qaf5qehpnnr/d/SpuRLcFU+tDqT1NBchvu0ecv939KCRvktSrC3rTvOP8AdpPOk/u/pQgEZPaneV7Uquf7op25v7tUBE0Weoo8tvX9albf6VH8+7pTAXyR603yR60jNL6UZk96QC+WaPJ96TMnvRmT3pgP8pfWiocye9FIDXa4f3pPM96TYabWB1jqZ8/pUlGSvU1THFRbOw8OeHkurGKa5izv+b6iqZ0HT4vEd7aRwZDQKefWur8L2+qQaVA/2T7RA0XygHkVnSecNfvbh9Jl3JEi9a+Kr4ut9aloe59Vj7I858d6ZaWkCKsCKyS+grn9LskeGNgAu7crN1rd+KF/cOgT7E6Oz59axvD99a6dp6LqrYy+7YvXFfYZVi3Qp+0Z8pjMMq9f2bOw0NGt7QoiN5fYsMFvoKuXepWlpGDNI21ezGue1Lx+gi8vRNJbzF+7LdN0+gFcRrWqavqIZry5dvZBgUqkZYufMz0KdSOEpcsTovEXinQLpRDc4kw3Y1zs1/pGoTKNPtHiCr8xZutc0LdPMy+D9afNJLDPhCAPavqMnjyQ5T5LOJe2n7xsTXcUC7VcZPes641EsmCwAqnKJHG/cKzr5mCbQxz9a+hPnrCvMJN5LgF24qolujzN83Sq7CaT5Yhk1ftrZlj3P96ldS1QWLKTomxSDhO9dLoGn3V5BLqKpmOJflz0rk7n5Y/kr1TwzJbXfg9Ht1ClYtrj3rnzHFSpULHZgMPGvUKdvqd2LVozaZGzqDW54Znu57GPyLYfN6mszSrbz4W8tgRXTeC7IpZOpTb5cjIMnpX5viqkVzXPqcJGSIbfTb6KKQzTJhXfKgc0bXrTuZY4r+4t2f5s7scVWwPStsLJSieiiu0Lepo8s1Yw3pTWRx0FdYyFYW9TSeQ21qnXf6U5Q3pSYmarfDseLfAOpWtqdt/Kjqhz3r5i1Tw5L4evJNP16weC4i9UIDfQ19nfCTUrdpptKvWVO6ZOPm9K6rxd8JPCnjOLZqtlHLI3Rzww/EVOBziOCq8lX4T4nNXKNfmZ8Bx2miPyJgre9Sf2fofT7UufXtX0d4s/ZC8ndP4Yvy4/55TdfzrzLVvgJ4w0pmWfSpNv+wpNfTU8zoVPejURyXjL3jhP7O0L/n4Sm/ZNDX/lsp+hrcm+G+rW7N51rcJ9Ymqr/wAIVcx7vkdf95CK6Y11P7RfJ9ozQmhJ1w1BvNEh+7CPyq8/hKaHoT/3yacPCcjrwjN9ENHNHuIyJNZ08f6iMD8Kqz6v5n3UUfQV0a+B9Tkb9xp9y/8Auwsa2dP+D3i3VDm10S4K+rKV/nVucI/FIJSR5p9tuG+4rD8KmhOoSfcJH1Fe46R+zR4s1BlN1PZWKH/nqcmu30/4EeB/DEayeJLy51CVeq2+BH+dZPMcPS93mOaTjE+bbTSdTvdqRJJI7dlQn+VemeCfgv4w1BIr3UYG063Q7meY7WP0Fey2V14e8PDb4c0C2tlHSWQbmq6L7U9VdZLl22twABgVzTzP2q5KcTnliKi+E5fU9OTTYILAFZSq/f7n8azpLZdvWtfxakkGopCMMETqKyWlb0rxa/uyPu8knVnQ/fkDWq0fZl9aez03zW9K5mewHkL60hgUdKXzD/dpGJ9TT5gEMCnrTvs6eopm5qN70ryAXyFpfJT0qPe9G96dybD2gj/vUnlJTWZtvSmqz0uZCsS7E9BRtT2qJmekzJ7/AJ1QWRLiP2p+Y/QVWwfWhhJ7UBZFndHTcJ7VBsb1NNZG9TQFkWcJ60mI/wC+PyqtiX3pux/Q0BZFzC/7NMZV9ar7ZPf86XEvoaAsiTyx6mimfP70UBZGjvpfl9KGgajypP8AIpG/KI0i+gpMqW5NO+zN60qW29tuDndWcwUdT3LwVIBoMRH8SbRWVMFbUtVlZuFZF/8AHaqeGtP16LTEksNQAQ9EmHSuV8U6z4i0DStZ1C6kgOZ9pIHQ7a/Pp0qs8ZLlkfUy/wB25jz/AOJfiK3l1P7LalZZIm2nuM1yun2urX+pW2iaJ4b1fxDreos62enaXZyXV1OVQuwjijBdsKrMcDgKT0FZ1vLLezyahcHc8j7ua9j/AGOpH/4bS+D4DnBu9TyM/wDUNuq+9yzCqTp0Z7M+JzKrKhSliIbo4s/Dz9oQAqP2XPjAf+5O1Dn/AMg1Vuvhz8e9pa5/Zm+LVug5Z5PB9+AB7/uq/eyuZ8G/EnwP8QLnXbLwf4hg1K48M6lJpGrQojo9pdoAWjdXAPQggjIIIIJFfVrKcOtr/efJPO8VLdr7j+f57+NdTn0u6triyv7VzHcWl3C0M0LjqrIwBUj0IrV0vwb8SfGn2if4ffCjxn4uispBFcy6DodzfJC5GQrtCjBWwQcHnFfql/wUp+AnhD4gfATXfiimlWdt4t8D2w1S11RYgJpLWI5mt3YcshQuQCcBsGuR/wCCQei31v8AAXxX4nvYdqa74snktXyD5kMVvBHn2/eLIMe3vW+Hw31afuvQyxGNeIpXa1PzoPwd/aRAwv7L3xc59fB2of8AxmuL8VaV4w8GasuhfEPwR4i8K6m9sLyOx1vTJrG4kgLMokEcqqxQsjgNjBKsM8Gv6ONy7tuRnGcd8V+WX/BZ3w9cx+K/hd4ogtJGhuLDVtPmmAO1XUwPGpPYkGQj/dPpXoxndpM8/mfQ+M9F+Evx31jTbPXPDX7PHxN1fTL+Fbi0vrHwrfT29xEwyskciRFXUgghgSCK0F+C/wC0kf8AWfsv/Fz8PBuof/Ga/V79jz9ob4BaH+zZ8K/CGt/Hb4e2evW/hzTrOXTbjxRZR3cdx5ar5LRNKHEmSF2kZzxivqsEEAg5Bpe0a2Fds/n4/wCFJftGS4Q/swfFtR6nwbqH/wAZrQ+Hen+PtW07W/DPhj4U+OPEWq6PM1vqljpGg3N1Pp8m5l2XEcaFom3I64cA5Rh1Br9wPGHx0+CXw81geHfH/wAYvA/hnVTEtwLHWPENpZXBiYkK/lyyK20lTg4wcH0r5J/4Ji6PpF74p/aL+JGl3UF8mt/Ee+sob63nEsNzbxSSTRNGykqyn7WzBl+8GHJGKyxC+sw5J7G2Hryw0uaG58GaP8OP2grCX95+zJ8ZdhOSF8G6h/8AGq6jRfDvifTb1dH8a+B/Gfg+6v8AzLm0g1/SrjT3uEQgOYxKqlwNy5xnGR61+3G5d23IzjOO+K+EP+CnGmw6XrXwh+IUs8kYttTv9CdQfkZbmFZcnjOQbbjnuevGPnc1yij9WnVhfmSb+49vLM4rqvGlO3LJ2enc+MLnRYLXWZi29zs6u2f50yOHxdq95daf4I+G3i3xhdWKJJdReH9Inv2t1fOwyCFG2A7WxnGdp9Km1TWbWfXwLeGWUP3ZcCvqH/gmRIzfG74rrk7f7G0c47f6y4ryskoxxTUKh7OZ154KlKpDe9j5b/sD49f9Gq/GP/wjb/8A+M04eH/juRlv2WPjEO3Pg6//APjVftxc3NtZW8t5eXEcEECNJLLK4VEQDJZieAAOSTXkmpftR/s7aglnYeG/j78OtV1K71CytrazsfFNjPPO8lxGgRI0lLMx3dACa+neV4fs/vPnP7dxndfcflEvh747Fwv/AAyt8YgM9f8AhDb/AP8AjVVbe48VXesTeFNO+GXjG98TWoY3Hh+30W4k1KAKFJL2wTzFADqeV/iHqK/cevz1+Fmg6hY/8Fe/iWt3CUt5vCrataksp3xvDp0RYAZx+8Ei84PHoRmJZVQ0tcuGe4lJ81vuPlbStA+OyanFLJ+zF8ZbZBJlpB4Nvyf/AEVXpln8RfiEkl1aeHfgJ8TfEMul3H2TUI7DwzdzS2c+1W8qZUjJjfayna2Dhgcc1+sssixRvKxwqKWP0FfFX/BM7WY/EcPx08RW9yLi31b4m6lqEMgbcrpMFdWBHBBDA1hVyHB1dJJ/ecVbHVcQv3iX3HgUXxK+LG4M/wCyL8bR6j/hDr7n/wAhVYv/AIx69oul3GveP/2f/iX4T0q2KiW/1vw1c2lspYhVBlljVQSSAMnkkCv0917X9C8LaPd+IfE+tWGkaVYRGa7vr+5S3t7eMdXkkchUUepIFfDf/BSb45/Bb4g/sk+JtB+Hvxm8D+ItVa906VbHSPEdpd3Dot1GWIjikZiAAScDgAmud8MYGKvC6fqcab6HkGp+LfGjXDIP2QPjFeR/wyx+DL0qw9R+56VmTaz4hn4uP2KfjAoJ5Z/BV6R/6Jr9WNFJOjWBJyTbRf8AoArJk+IngqLx7F8L5vENtH4pn046vDpjhllltA+xpUJG1gGwCASRkZAyM9Uciw0NnL72U6smfliniT4Vm/k0TxF4CvfDGsxwfaTpmuaS9lcmM5wwSRQSDtYA4xwarXc/iMwQXPhf9k34oatZ3AW4gvrHwfdy29xEwyrxusRDKQQQQcEHiv0Y/au+CXh744/BjxB4e1Oxg/tWzspr3Rb8x5lsr2NCUdWGDgn5WAI3KSD1rzb/AIJn/FQ/E39lTw/aXdykuoeEJpfD1yFUjYkWGtwc9T9neHJHGc9OgmGTQjUfNNtdNQdSTPjNvHX9jTSWXiP4c+JvCesCGKePSNV0mWzvJkkcohSF1V2DOrKCByQQORTL3xF8a43aOH9lj40XCKflZPCF+Fb3/wBVXuH7engS9179sv8AZ1i0mCNZvE98treSkY329heQ3TISAScRvMVB4yx6ZJr791nVLPQdHvdZvpFitdPtpLmV2PCoilifyFOOTU3KXPJtdNSHrufkAdW+Nz8t+yb8aM+/g+/I/wDRNc74m8Xa1Z30Ph7xD8OfFeh6/dNCttomo6TPb39y0zlIhHA6h3LuCq4B3EYGTX7MeEtdh8T+FtH8R2zZi1SxgvEPtJGG/rX57/tA6LDrH/BWn4SaLdRiWG60Sy1HYwyN1sNSlVsHuGhBB7EVayXCxd0n95MYxXQ+bG0n47icpH+yx8YAucbz4N1A/j/qqybq/wDibF4ih8P2/gfxJJqpmNuPD66XcDVhKI/NKfZdvm7vL+fG37vPTmv3Hr87NC8GXM//AAVt1gXsjiK0sm8V2ixscFW02GyO8EdNzy9OPu89RXoQw1OmrRRvTqKHRHy1Jofx7u591z+y58Y2Zjgu3g6/4/8AIVZunx/EXxENQHhH4HfETX5NJvJNO1GPTPDd3ctZXcf+sgmEcZ8uVc8o2GHcCv3HlkEUTyseEUsfwFfEn/BMPWo/Edr8dvEMFys8Oq/E/U7+ORG3K6yhXDAjgghgc1zVMuo1Hd3PRp5ziacHFW+4+Er7Sfi/oun3et+JP2dfiloul2EL3F3fah4VvYLe3iUZZ5JHiCooGSSSAKLPSPjHq9haax4f/Zw+Kmr6ZqEEd1aX1j4UvZre5hdQySRyLEVdGUghgSCCCK/Vv9t5mX9kb4tFSQf+EVvxx/1yNan7IRLfsqfB4k5P/CDaJ/6RRVKyugn1H/bmKta6+4/IPV5vHXhq90vS/GHwh8deHNR1yX7PpNjqug3NrPqMu5F8u3SRA0zbpI12oCcuo7jOjJ4V+PquVH7LHxhYDuPBt/z/AOQa+vP+Clbun7TH7Je1iP8Airn6H/qIaVX6F0llVC7vcp57irK1vuPw4Twt8fGYKf2WPjEoJ6nwdf8AH/kGqdlH8Q9Z1LVND8OfBT4hazq+htGmq6dYeHrqe509pATGtxGkZaIttbAcDO046V+y/ir4+/AnwJrUnhrxv8avAfh7V4VV5LDVfEdnaXKKwypMUsisARyMjmvlH9hDWtK8RftZ/tU65oGuWOsaZfaloU9pe2NylxbzxkXmGSRCVYdsgnpTeWULrf7wWeYuzvb7j4g/4Rf4+/8ARq3xi/8ACNv/AP4zVbUbL4n+HrCbV/F/wI+JXh7TrVDJcXup+GLy3t4UHVnkeMKoHck1+3nizxVoHgbwxq3jPxVqK2GjaHZzahqF0yM4gt4kLyOVQFiAoJwATxT/AA94g0Dxl4esPE3hvU7XVdG1e1S7s7u3cPDcwSLlXU9CpBBoeVYd9/vEs9xaerX3H4aL4jt72Czk0W1udVm1G4jtLO1sojNPcTyMFSKONcszsxACgEkkAVqv4U+PiMVH7LHxhbHceDb/AJ/8g17P+1v8HtH+Df7eXwjuvB2n2+m6D448W6BqwtIPlSK+j1SJbnagG1VYPC2AfvM/A4z+sVZ0cqpK6nqa4jPK0uV07LT8T8N4/Cfx8Zgrfss/GFcnqfBuocf+QapaXbfErxGNQHhL4H/ETX5NIvJNO1GPTPDd3ctZXcf+st5gkZ8uVc8o2GHcV+yviX9oX4A+DNduvC/jD44/D/QtZsSq3Wnal4msrW6gLKHUPFJIHXKsrDIGQwPQ18x/8E39dtNY8XftISaZqUF/p138UtU1KzubaVZYJ4ZpXKSxyKSHVlVSCCQQQR1rR5XQv1MlneLt0+4+DrnQfjJplldatr/7OPxT0fTbGF7m7vr7wpew29tCilnkkkaIKiKoJLEgAAk0ltKl3bx3MWSkqhl47Gv1q/bJuDbfso/FqQNtLeENTjBwf4rd1/rX5H+GY/L8PacjckW0efyrz8wwlPDKLh1PWynMKuLclV6Fzb9Ka0ZbpVgAY6ClwPQV5TPb5kypsf0NGx/Q1Z2luhNFMZW+b0o+b0qzsp/le1MnmRW2GirPle1FAcyNTyIm6nFDRJtpcRnrIKd8n98VjY7OciWEbutPiVROpY4U96N0H/PSpIBH50cb4b5ulZSbcJcxcPemeu+F7u2OlQlHVh/eBGfyrkNcsrLXtM1SyvY98ElwxJ3YJrds/CunnS7e5tZJIH8vOIXI5rzTxBZX2laK9zDqd23m3T7gXP8AjXwWHjzYyXLI+ixUbYWx5V4g0mPQ9WktLXKwfwd/1r0r9jY7v20/hBhWAW71LOf+wbc1zur6Ot/pXmMWZx055rof2L1Rf20vhRG7kSxX+pLsI7f2bdc+9fouUSaxFP8ArofB5vB/VKl+i/VH7Z18mfsWIq/GP9pggAE/EAf+ksdfWdfJn7Fp/wCLxftL/wDZQR/6Sx19wfAnpf7aIU/smfFzcoOPCGpkZHcQNXDf8E0fDF54W/Yy8BQ3/lmbUkvNVzGSR5dxdSyx5yBz5bJn3zgkc13H7aZx+yT8Xj/1J+p/+iGroP2a/Cb+BP2fPhx4PmcPLpHhjTbWV9m3fItugZsZOMnJxnvS6j6FvTPGltefHXxD4ASXM+l+F9K1R09Fnur1Af8AyD/nivlz/grR4Rm134F+F/EMKxeXoPiu3a6Z85EE8MsHy8HnzHi64GM98A7fw/8Aijp2pf8ABTz4meAYJ2kmg8AabbyfJhUktpRMUyep26grcZH3skEYruv+ChXhV/Fn7Ivj6GKXy30m2g1tW254s5452H4rGwz70PbQcHaSZ+L3gnwxbWfxF8KSSWiB4vFOlrux2N1HxX9FUP8Aqk/3R/Kv599JvopfiV4SWPG2fxDo8gx73Mdf0EQ/6pP90fyqubnipeRpXh7Oo4o/ID/gqBZadcftfmW+s4p/L8Facy71zg/aLrmvr3/glLoFlpX7JOn6za20UT6/ruq3sxRApkZLhrcE+p2wKufRQO1fIn/BUaVYP2q76diPk8CWBH/gRdV+hv7DmhWvh/8AZH+FNraW6QrdeGbPUHVVABkuEEzt9S0hJPcmqfwoxO8uPFUS/Gmx8FiT538M3OolcjtdQoD6+tfP3/BTvQLG/wD2bYvFN1Dvl8KeJdK1GBtxGxpJhaseDz8twwwcjnPUAjPvPG0n/D1XT/DEuoj7LF8J5bWK3wMC4kvRM59clIk69l46nPsX7ZPh+TxN+y38TdNgs3u7hPDl5d28McZd3lhjMqBVAJLbkGAOc4xWFWCqU5QfVNF05OE1Lsz8s9VUyalbSwxEJKgxheORX0t/wTIDL8cfiwrDBGjaP/6MuK+Yx4tutR8J6VqFhpCKwt4iJSRydor6X/4JfyXMvxr+K0l2R5jaLo5OOn+suK+K4Z51iHGfRM+y4ht9WUo7No/QrxfZXWpeFNZ06xt/tFzdWFxDDFuC+Y7RsFXJIAySBknFfh94i/Zk/aU/Zt8EWPxZ+IX7Pltoun+CdS07UZ9UXX9NmZpFu4hEpWGeST5pCi5CHG7J4Br9z9R1C00nT7nVNQl8q1s4XnmfaW2ooJY4AJOADwBmvzs/bk/bW/Zh+P37Lni/4a/Cr4lya34h1STTZLS0Gg6nbiRYb+3lk/eTW6RjEcbtywzjAycCvtakIys5dD5CjOcG4w66bH6JaXex6lplpqETbkuoI5lPqGUEfzr528KeH44v+CgPxA1sRqGPw20Fs45/eXt6p/8ARA9eld/+yt4ouvGn7N3w18TX8iPeX3hjT3uWQYXzhCofA7fMDxW9p+hLD8Z9c8Sbebrw3ptpn/rnc3jev+36VoYmj8TPEVt4Q+HXifxVeTxwQaRpF3eySyMFVFjiZixJ4AGM5r4w/wCCRdg2mfCrxxZMu0pr9uSPrYW5/rXv/wC3F4gtPD37KvxElvJSi6lpR0ePCklpbx1t0XA55aUD055wMmvKP+CbVgul6L8UNORdotvE8EePTGn24rJy/eqPk/0N4w/cyn5pfme8ftTeDPE3xE/Z3+IHgfwbow1bW9b0K5srCyM8cPnzOuFXfKyovPdmA96/Jj45fCX4pfBX4KSn4rfs4aZ4Ig1GSLSrTVYdWsLt5bry3k2lbeaRhlIpDkgDjGckV+zvjrxx4X+GnhDVvHvjXUzp2haHaveX915Ek3kwqMs2yJWdseiqT7V+Zn/BSz9qX4D/ALRvwG0TQfg744m12+0nxNDql1EdFv7QJbLZ3UZffcQRqfnljGASfmzjAOFWpQqWcug6FadK6h130P1E0T/kC2H/AF6xf+gCvn7X/A3i/UP29PCvj618NXreG9J+H9/Y3WrGIi3S5muozHCHPDOQjHaM4HJxkZ+gdE/5Ath/16xf+gCuTufjF4Ps/jHZ/A26+3R+JNQ0STX7UmAG2lto5RHIBIDkOpZTggZDDBPONjnN/wAaajaaP4P1zVb+SOO2tNOuZpXkICqqxsSTntX5u/8ABJ3xNeeCvGmtfCnVJJlg8V+H7fxFYRlQI0nt28qfnruZJYeORiI9O/1t+2j8FPiD8YfhHrdh4F+KevaHLb2bzyaJALdbHV0T52t53EYnAcKV4l2c/MjDIr89vhV8SLLwd8Tfgz8WrISQWVtqkOlXqxPtU2t2v2dt/OCqmQPg90B6gVz1ajhUgujOyhRjVo1JX1Vj9Q/iT8Mbbxn8UPhb41mtjI/grVL+9V+fk82xlhBP4uOvfFeb/wDBQzx4/gv9lvxTpljJH/afjFU8M2MRl2NIbrKy7O5ZYBM+B2Q9BzX0mrK6hlOQRkH1FfE/7Y18PiV+0F4E+D0EqyWnhjS7rxTqUXlk4mlDQWp3dM4WfjryDxxmsRWjh6UqstkZYWhLE1o0o7tnu/7HeqS6v+y18Lbq4uZLiePwtp9tNJIxZ2kihWNixPJOVOSetcH4s8LQXf8AwUQ8BeIfsse+H4bay7S7Ru/d3tsijOM8faGxk92x3qz/AME9Lmcfs06dot1cyzS6Jres6efMYsURb6ZkTJ7BGUAdAAAOlev3Xh9JfjNp3icod1v4au7INjgb7qBsf+Of54rSL5opmU48snF9Dtq+VdG8HBv+ClviPxeA4Ft8KLCPhfkLT6hKpJPqBagD2J9q+hp/FMUPxFsvBZkHmXWjXOpBe+I5oo8/+RDWPaeH1j+OepeKPL5m8LWdlux/dup2xnHuO/pVEm58QdZi8OeBPEWvzSiKPTtLurlnPRQkTHP6V8L/APBGmH7P8GvHUXp4mj/Wygr6Z/bb1WLSP2TvinLLJs+1eGrywU+rToYgPxL4/Gvnf/gkVALb4Z/EO3Ax5fiiNcf9uNvUN+8kaJfu2/NfqfUP7VfgrxT8Rv2cviH4E8EaT/aeva7oN1Y2Fp58cPnTOmFXfKyovXqzAe9aH7N/hPxD4D/Z9+G3gjxbp32DW9A8KaXpuo2vmpL5FzDaxpIm+NmRsMpGVJB7E11Hjvxz4W+Gfg/VvHvjbVP7O0HQrV7y/u/Ikm8mFRlm2RKztj0VSfapvB3i7w94+8J6P448Jah9v0TX7GDUtOuvKeLz7aZA8b7JFV1yrA4YAjPIFWZnwV/wUt/5OY/ZL/7G1/8A046VX6G1+eX/AAUt/wCTmP2S/wDsbX/9OGlV+htJDex+YH7an7In7R3xQ/ac1z4g+AvgTb+KvD97p9jbwXsut6dbEyRoQ+I5rhHGCccr24rZ/wCCS9jd6T8T/j5ouo6Wmm3ulvolhd2aSJIILiGTUI5E3ISrYZSMqSDjgkV9ZfFD9t79mD4MeNbj4d/En4lvpHiG0jjmms10LUrnakgyh8yC3dDkejfWvlr/AIJbalp+t/HX9prXtHujc6dq2t2WoWU5jePzbea81OSN9rgMuVZThgCM8gGsuSCqc63N/azdH2b2Xl+p9kftS6LrHiT9mr4p+HvD2lXWp6pqfg/V7OysrSFpZrieS0kVI0RQSzMxAAHJJpn7KvhTxB4F/Zt+Gng7xXpcmm6zo/hiwtL6zkILwTJCoZGwSMg8HB612XxG8daP8MPAPiP4j+IYbuXS/DGl3Or3qWiK8zQQRtI4RWZQW2qcAkDPcVD4S8W6L8Wfh3pPjbwVrV7b6X4n02LUNOvo4USdIZkDI+yVGUMARwynB6itjnPgj/gojqthd/tnfsxaLBcQtead4h0+4uYlYeYkc+rWgjLDqATDJjP91vQ1+j9fkD+0f8JPHfwm/bu+F0vjfx7rPjeHxT4w8O3+la3q5iFwIo9RiSS1ZYgsa+WWVvkjRMSjC53V+v1RFtt3Lmkkrdj8p/2rv2NP2mPHv7VvxB+JPg/4B23inw3r02nvYX8uu6bAWEVhbxORHNcLIuHjcfMo6ZHBBrtP+CTqXulfE345eGr+y/s+fTzpEE9gsyulvcxSXsUyqUJQ4ZQCykg7RyRivqb4j/t3fsq/Cjx1qvwy8ffFF9M8S6O0SXtiuganceU0kSSoPMht3jbKSIflY9cHkEV8q/8ABMTU7G+/aO+PGoaXcvcWGuzDVLOfy2jEtu9/dvG5VwGXKyKcEAjPIBrPkhGrzLdm3tJyouD+FeX6n1b+3feix/ZI+Jjl9vnaK9vnft/1jKmM987sY79K/LDSYjBpdoh/hgT+Qr9If+CnT4/Y38Ww5/1+oaLGBjr/AMTO2b/2WvzptEC2sKkdEUc/SvKziVuRep7fD8b879BdntRhPQ1YwPQUYHoK8U+l5IlfCDoDTcjd9yrPy+lLgegphyRK2H/u07c392p8D0FRnpWVSfKXGERm9v7tFP2e36UVh7dl+yiV/n9W/M0m6YNwHP41oeS/92k2EdFNb8yNLFP95/datfwybY6ij6g7LCvIP+NQ4+b+Gtjw1aLdXZgnRWQ9RjINcuOlH2EjXDfxYnqjNYLpe+3vYWSOLgb+RXn/AIo0aS58MfZ1uIzJI3mr0ya19a8MaZBp8ksIliGz7sczKP0rD1Xw5aQadETc3TbUwMzNwPzr4XL6PLU5+Y+lxs4qkee3V09tCNL3bZ0++QQa639lfT1tf23vg7crt/fXOpBtvqNNuq88vIYIdWujFn5ZNhdnJr0j4Ba34c8KftWfCXxb4p8Q6ZoukaVc6ib/AFHUbuO1tbcNp9wql5ZCEXLMqjJGSwHU1+i5R/vMP66HwebtywdSS6/5o/Zivlb9jHS9Rg+J37RmtXFlPFZah8Q5EtZpI2VZ/Lt41coSMMA2VJBPII7V6r/w1d+y3/0cp8K//Cx07/49SH9q/wDZaHP/AA0p8K/w8Y6d/wDHq+5Pz4d+1LoP/CVfs8+PvCgkZG1zRZtMVl6hp8RDHvl69L061Sy0+2skUKtvCkQA7BVA/pXyX8Zf24f2dtZ8UeFPhD4W+K2gX7a1rllPq+txX8a6VpljbyfaXMt4x8gtIYBEEDk/vBnGRn2j/hq/9lrOP+GlPhXn/scdO/8Aj1K6Y2mtzrrP4Y/DXTvGd38R9P8Ah74ZtfFt/GYrrXodJt01G4TCrtkuQnmuMIgwWIwqjsKrfGDwpaeOvhT4w8GX8Rlttc0O+sJUDFSyyQspAI5HXqOa/LTR/EHw7sf+CqS/GV/G3hxPCL69dynxD/a0H9m+W+hugb7Tv8rHmtszu+9x14r9JJP2qf2WpkaA/tJfCw7wVI/4THTu/wD22pRmpXsVOnKFr9dT8J/AF39s8beALjOSde0dSfpdRiv6K4f9Un+6P5V/PfPb6FpH7QEkWl6ppg8PaZ8Q/wDRL+K4j+xCxj1P5JllB2eT5YDBwdu3nOK/b1P2rf2XERUb9pP4WAgAEHxjp3/x6nFWiiqz5pXZ+Y//AAVeW5l/ajubWyglnuLnwXpcEMUSF3kd7q5CqoHJJJAAHJr9dvB2lJoXhLRdFjQItjp9vbhR0GyNRj9K/Jz9tDxZ8P8A4kft3eAvE3hX4h+FNW8LKnhpNQ1m01u1lsLaOLUZnn824D+UhSP5iCwOCPUZ/SZf2rf2WlARf2lPhXwMAf8ACY6d/wDHqt7IyOxb4a/Dl/Ga/Ed/AHhtvFiReQuvHSoDqIjxt2C52+btwSMbsYrU8RadHq+galpUyBkvLSaBlIzkMhH9a/KvU7n4f6l/wUwuvj1b+LtAufCVv4ksGHiGHVIX04RDQ0jZvtAbysCUbSd3DAjrxX6JH9qr9l4Haf2kPhbnpg+MNO/+PVlGcZ3t0LnTlC1+up+O/hmC/wBM8Ex6HquwXujXE+nXAU5CywyFGAPXqDX1v/wS7kSX4z/FR0cMP7E0cZH/AF0uK+afHvh7S4/iT8So9A8VWWu6Jc+Kb3UdOv8AS7pJrWWG5czqEkjZlfb5uwkHqp6dB7r/AME7/HHw3+EvxR+I2o/ETx/4Z8J2WoaRpUVnLrmrW9itw6vcFwhmdQ5GVzjONwz1r5XLKcaWZ1Ip9z6TMJupl0JPyP0q8aRTTeD9chtreWeV9OuVSKJC7yMY2wqqOSSeABX4eeEfhz8aNB8Kw6brf7MPxTsxa2zC4u5vB18kaKAcszGEYAHJJNfsT/w1f+y1/wBHKfCv/wALLTv/AI9XM/E39pv9m3Wvhx4o0rRv2ifhldX13o93DbwweLtPeSSRomCqqrLkkkgACvpcRhoYmPLPoeHhMZVwc3Kl1OI/4Jg+IRrX7Jeh6c149xJomqanYEu5ZkT7VJJGmT0ASRAB2AAHFfVgtolumvAv7x41jJ/2QSR/6Ea/NT/glr8ZPhh8JPh/438G/FD4keGfCVxNrNvq9sNd1WCwWdJrWOMmNpmVXIMB3BSSuVzjcuftz/hq/wDZa/6OU+Ff/hZad/8AHq0pyUoJowrRcajTPLv+Ch+pwf8ACnfDvg6QEyeLPGWk6fGoUncY5TcnPoNtuev9azv2BoxFf/GeIdE8ahR+FlAK5b9qb4ofDr4z/EH4P+Gfhr498PeLbbT9ZvNavp9C1W3v4rQwwCOMStC7bGYzsVB6hH9Ktfsn/En4Y/CTWfi1B8Tvid4R8KTar4v+12cWta3bWLzQ/ZIRvVZnUsuQRkcZBri9qnj+S+0f1PS9i45X7S28/wAke7fte6TrOvfsyfErRvD2h3+s6le+HruC1sLC2e4uLiRkICRxoCzsT2AJr8qfi43j5/gZqGm6p+zV8SfDEWn2EX2rUtS8J3VrbRhMBmeVogqj3Jr9Yv8Ahqz9l3/o5L4Wf+Fjp3/x6vDv23fj78B/Hf7KvxF8MeCvjl8P9b1e90kpbWOneJ7K5uJ23qdqRxyFmOAeAK66tCFVqUuhw0MRUoKUYfa3PrfRP+QLYf8AXrF/6AK+ZPFf/KR/wJ/2TXV//SyCvS9M/al/ZitNMs7a5/aP+F0csVvGjq/jDTwQQoBBBmr5+8SfHL4G3X7ePgzx9b/G3wBJ4ctPh9qtlPqq+JbI2kVw13AViaYSbFdhkhSckKxA4NbHOfZ+vIsmhajG4yrWkykZ6goa/AHULp7j9m63hfkJEOvs1fthqf7U37MN1pl5bW/7R/wtkklgkRVXxhpxJJUgDHnV+J76ZqD/AAEXT/IPmCHOO/3s1yYqUYuHN3PRwEZNVOVfZP6ANE/5A1h/16xf+gCvjDxdFGf23vHUpjBceFNJAPsWlr3/AEz9qb9mG102ztp/2j/hckscEaMreMNOBBCgEY86vnW817w54y/au8ZeN/BXifSPEOh3Xh3S7aLUNJvoru3aRGl3IJImZcjIyM55FcudNLBT+X5nTw8v+FGn8/yZ237Ahm02P4v+FZ7iVxp/jqa5gjdiRFFNawNhQfugsHOBxkk9Sa+rPs8X2kXW0eYEMecfw5zXxN8APG/gz4O/tC/Fy7+JHj/QvC2jeI7LR7ywfWtXhsoJZ0+0LL5fnOqlsNHuxzgLnoK+jB+1X+y8TgftI/C0k/8AU4ad/wDHq6sDUVXDQl5I48ypOjjKkPNni3iL4mNZ/wDBTjwv4EuLwRWk3w0ureFDLgTXc1155UL0LLHZlh1OC3QA19ZiziF+2oYHmNCIScfwhif61+Xnjnx1p1x+3hB+0Ja65pepeFND8UaXpFrq9ndxyWgsJbEQzTGcN5ZjR7mUswbAVT6V98t+1X+y8hKv+0j8LVI6g+MNOH/tauiFRTvboc1SlKmk31Vzyf8A4KWXCP8Asv32gEnfrevaPaIB/FtvI5SPyjrgf+CVMH2Xwf8AFO2P/LLxjs/Kzgql+3d8Ufhb8Y9L+GXhz4a/Evwp4sey8Xrql5HomtW18YY47SdQziF2KjMmMn1ql+wH8T/hR8ItO+KWm/Ez4p+DvClzfeMGuLWDW9dtbGWaL7LCPMVZnUsuQRkDGQR2ptaplr+A/VH0j+3D/wAmi/Fr/sVb7/0Wa1P2Qf8Ak1P4Pf8AYjaJ/wCkUVeV/td/tD/s+eMv2Yfid4Z8KfHn4davq2oeGb6G0sbHxTYzz3EhiO1I40lLOx6AAEk1ofswftIfs7eFv2bfhX4c8SfH34caXqum+DdHtbyyvfFVjBPbTJZxq8ckbyhkdWBBUgEEEGnfWxhZ2ueJ/wDBS3/k5j9kv/sbX/8AThpVfobX5l/t+fFT4U/EH9oH9mTX/A3xT8H6/pnh3xQ9xrF5pmu2t1Bp0X27TW8y4kjcrEu2ORtzkDCMexr7gP7Vv7LinDftJ/CwEdj4x07/AOPUJptjaaSPz1/bg8DfFe6/az8SeIvDnwC8f+K9KutK0+CLUNI8M3d5bs6odwWWONlJGcHB4r0L/glTaaxp/wAVfjtp/iDw1qvh/UYIPDnn6bqlnJa3VuWW9ZQ8UgDLlWVhkDIYHoa+yP8Ahq79ls8D9pT4V/8AhY6d/wDHq+Yf2fvjh8E/D/7Zn7TfjDXvjN4F0/Q/EL+Ff7I1K68R2cVrqAisJFl8iVpAkuxiFbYTtJAOKxVGEavterN3iak6KoP4VqfSv7X3/Jqfxh/7EbW//SKWqX7FX/JpPwi/7FDTP/RC1w/7UH7R/wCzt4p/Zs+Knh3w38ffhxqmq6l4N1i1s7Ky8VWM89zM9nIqRxxpKWd2YgBQCSSAKq/snftF/s8+EP2ZPhd4a8UfHv4c6TquneFdOt7yxvvFNjBPbyrAu6OSN5QyMDwVIBBFbX1OezseMf8ABRtFX9rj9lNwPmbxRbgnPYapp+P5mv0Tr8yP27/ij8K/Hv7S/wCzT4o8FfFHwfr2keHfEkU+r32m65a3Vvp8Q1GwcvcSRuViXajtlyBhGPQGvuM/tXfstqcN+0n8LAR2PjHTv/j1JNXY2mkrn5rfta/Dv4vn9sb4o+JtG/Z7+InifR9Vn0w2WpaV4Wu7u1lCadbI5SVIirYZWU4PBUjqKX9kD4t+Kvgh8fvFmq6j+z18WNfSPQIdP1fSPDvhKa71XTLppFktvPhdo/JjePzj8/zMQhUY3Gv0oH7V37LZOB+0p8K//Cx07/49Xy1+zx8bfgx4d/bM/aY8YeIPjL4H0/QfEMnhs6RqV34is4rW/EdpIJPIlaQJLsJAbYTtJAOKx+rwVX23U6frdWVD2D+FHOftn/tP3nxr+A2qeCLT9lz9oLwsrX1hfXGq+JvBLWOnW0MFykrtLMJX2jC4GRjJGSK+WoZSY0KjgqCPyr9B/wBsX9oL4C+OP2aPHvhjwV8dvh7rOsX2mGO1sdO8UWVxcTtuU7UjjlLMSOwBr8+bKFVsbdWzuESA/XAry83WsWe1kHNyzSXYf5p9aRpD/eP51N5cP939KMQ/3R+VePc+gtMr+a1L5z+tT+XH/cP50bU/55UgIfNb3/Ojf7mpv3f92msE/u1nOFykyPzD/eP50U7YvoaKj2RtzyO48OfD1fFXwy8TfECfxZa+H7bwtql293cHRrjULlra30xLl0VBexRFTuJA8vfuA/eYO2tDVPgnqOlaX4v1eT4uwT2/gZWfWRF4LfzVT7Cl6nkJ9vxMxiliBBZApLfMQuTxDy6idLu9Dh17WbXTNQMhvLG11KeC3ufMj8p/MiRwj7owEO4HKjB4q7pXjDxn4P1G81/RfEV5eXV/HIlyusX9/cpI7wrCLgNHcxSx3CxII0mSRXVMqDjivVoYjBOMYVIa9zxsTgsxUp1KNTS90v8Ah9D1fwF8A/Aja/Jovj27vfE98dVsbW3nitrzSYkgm02W82+XDqAKt8hyzq+NoUL825M3VPgrq/g7xVZ2Gn+PrBb3Wbe7uNP02LwpfPY5s7KKaVZbyS/me2D7xhn3/MxwOi15/d+NvG/iPX7jxZqHirUbHUL2WOZo9GvrqytomjgECFIxMzZEe4bmZmO9uecV0Okat4t8V2tj4W8Q+MtbudJ09bxJIV1W9V9TW4dSVvmM5W6WNU2IrLhUJHNPG43LlRlGrTvFeW5lh8szb2sZwq2k99dv0+4mi1FvGvhuPXLXXrvQ7CfWU8PQwQeErvXLma7Nl9rJZLaVJEj24XKxytn+EAE1rxfCHxfrutXHhKP4i6cLjTdStdK1RpfC00Udq89i10j27m7P2sDCowxERkt2AabxxJrV2s+qt4y8WQXUyRxTvaeILy289ACAsgikUSAAkYYHrXnniQ61prae9t418XEaWfM09ZPEd9Iti3ltHmBWlIhPlu6fJj5WZehIr5DLswyCFKNN4duS3fd9/i/rY93McvzuU5VPbpQb0Xb/AMlIda8CaboPw4u/Fdh47tteR9M0PxOIpPCr2M0tjqd39kg/em8lEbh1kYpsbhR8wJwOC1KxtLkJBeWkc0E38Mi5zUst/qJ0yy059Y1Z7QW8GnvbPqVw8L21tKXtoTGzlTHE5LImNqkkgAmrWrEOLabYoI6DFfVYmVF0FVw8eU8PBOvTr+yry5jmta+H/hCGNJU8P2QL+kdZI8G+FVKkaJZqfeOtbUtWvbvW0tZJMRCPhR0HvWFf3051JIw2FHbPFefB1Zbyf3s9u1GUpR5F9yLFxoelLGbaPT4FiP8ACEGKwJPC/h6DUIC+j2xDMuQE611hYlFJOTWXcKryRykYIfit6FaUOrOWvSpveK+49Rg8PaDLp8dm2k2xt9ufLMY21SHw48E+bvTwxYBgc58oVsabITawZA5iWrasQ2aydaalo2dsKNOpHWK+48H8SWNtZ+KruwS1jWBekYX5R+FbOj+EvCt3AJLjQrRmK5JMdU/G2B41uTjr1rY8Pu3kYJP5199gmp4aNz8/x6UMTIp6xoujWdm8FvYQRoeqKmAar/Djwb4Y1XU7r7VodpKsa5AaPOK0PEQ/0dj3q58I/wDj8vj/ALlY5lLlw0mistgpYuKlse3eBl0HRdEXSYtN0p7OaXE1tcRjax+lL408FfDS80ySaPwX4atZQdytbQAMT71n6HbwXV/b2kkMYXfncFG7P1rofEXhbTDayxlWO5eTnmvyTEVsTTq+7Nr5n6pTwmFlT5nBP5HBaveeHNG0xrTThbxRhc+XEuBWLa6VofiuAHUdHhnUDAMyZ4rdv/D1pPcRWjHavQlUAJpbSGKxj8i3TC+5zXfgoSpw9pfU8qrCM6vLbQwP+Fa+Bf8AoVdP/wC/dTWvgHwTaSCa38M2Mbjowire3/L0FKsp3dBXo+2qP7T+8FhqS2ivuMu/8K+GtUULqeiW04UYG+POBWb/AMK38Cf9Crp//fquneQnqBTd/wAv3RSVWcVZSf3lVKFJvWK+496/Zp8M+E9H8PGXStBsrS5jkwZYogGx9a9K8UfC34deLnM3ibwhpepSnq88AZvzrzP9nO5kfT76FjlRKuOa9xlPzLmuCpUmqnNd3O2nCm6fJyq3ax4inwC+DhspQfhzom9J5Rn7OM4DVhah8HfhjpMbvp/gbSoGPUrbivY0iXyb4ZPFw+Oa5XXYwYWySfrXbh61R7yf3nm4qhSi9Ir7kfN3iz4Z+APMlmHhLTS56nyRXHy+CvDDw/ZItAtFVuAgjGK9g8VQIPMIrmNIsoZ7vzZBkjtX1OElJx1Z8ziIRU9EcbbfDbwZZeWy+GbIShcs3lcg1umwtTAtitqhtsbdm35cfSr/AIjY2+oSLESq+g6VUhnkRfvE/U18/iqknVldn0uFowVKNkjHj8AeCDewXN14TsJD5qlswjkV9wfDLRvDmjaBAfDuj2enxTxoxW2jCg/lXx407sCxPI6e1fVfwYv57zwdpTSnnytuR3FcOJqSqKzbO3DUKdKd4xS+R13iXwB4J8b2xXxT4b07UysewG5hDkVwJ/Z++Cq2cU0fwx0FXXA3fZRnK9a9TjOHYdvSsxSWhniycRTkD8etY0atSKtGTXzOmvSpTV5RTfojhLjwZ4Wg0w6Jb6DZR2TdbZYgEP4VwOsfBP4SNIZW+Huj72OSfs4r168UZZsDPrXOajzuJ5r2MHVkpbnj42jCcdUjzbTPAng3wvciTQfD1jYMOjQxBTXmPxF8IeGNT8SXUuo6FaXJc79zxgmvaNROybI5rzTx98usArxui5xX0mYyawV1ueFg4ReK5WtDzeDwH4Os5d9r4bsY29REKJ/h94Kun8248OWLse5iFbmTvoyfWvlfa1FrzP7z6CWHpJfCvuMq28G+F7OIw22hWUaN1VYxzVZ/ht4HkYu/hmwJPJPlVvqw9D/31T9xqVVqX0k/vI9jTenKvuOeHw38BoA3/CL6fkf9MqsTeB/CFxEIZfD9kyDt5QrVcnnmlUndiq9pP+Z/ewWHpL7K+4wofh/4MtX8y38NWKN6iIUlz4B8GXT+ZceGrJ29TFW87N/eP508Enqar2097v7yvq9LblX3Ixrfwj4XtITb2+g2kcbdVEYwapt8O/A7sWbwvYknqfKFdKdvofzp+Bjv+dCrzXVjeHpvRxX3HKn4deBlOV8L6eCOn7qpJvCHhOeIQTaBaPGOimIYrfZP9o1E0YDY3N+dRLEzfVjWHpLaK+4w7PwZ4R09xNZeHLOGQchlj5FbAMbAAKV7VJx7/nTvKFN1nLd3KjRjDSKsR5j/ALn6UbU/55frUjRgdzTljXbWaYSRGY426YoMSr1NTeQg6E0piU9eavoJJFdlj96Zs9qtsi7fuj8qTYPQflRcOUrbKKs7B6D8qKLhY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MCAgICAgMCAgIDAwMDBAYEBAQEBAgGBgUGCQgKCgkICQkKDA8MCgsOCwkJDRENDg8QEBEQCgwSExIQEw8QEBD/2wBDAQMDAwQDBAgEBAgQCwkLEBAQEBAQEBAQEBAQEBAQEBAQEBAQEBAQEBAQEBAQEBAQEBAQEBAQEBAQEBAQEBAQEBD/wAARCAF9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d30pytVdfv1IvWuDkPesWN3tTt30qv5tOVqgfMWN9Pqsr1JH/Wr5C7ktFFFZWKuFFFFLkIkFFIvSm3Ev2eNppXVVRfnakOK5x9JvrzzXvivHaSNZ6Jbeayf8tGrlLzxd8RLqFrxJVit/7yxf/ZVn7SB2RwdSfvHuCvS15t4P+JaTQrbeIpolkT/lpt+9Xa2viLQr1v3GqQSt/d31UZGUqUoGpRTF2S/Oj7qcvz0ORjEWiiigoKKKKkAoJABJ6Dmiob0kWc5HURMf0NAHD638cvhv4fu2sdS1plmQlWVIi2DWeP2kPhQTj+3Jf/Adq/SP/gmrcTXP7IPhWSZy7f2jrYyf+wnc19I6vr+g6D9lGu61p+nfb7hbO1+13KQ/aJ2BKxJuI3uQDhRknB4rvWFhbc8mWPqJ6JH4yaJ8ZPhz4glWDT/EcHmN0WTKH9a6u91Ww0+wfU7q5RLaNdxkzkYr9U/iD8Jvhr8VdEm8O/EPwRo+vWMwI23lqjvG2Mb43xujcZ4ZSGHY1+SXxs+FQ+Fvxum/Ztnu57zQ9U8SaLFpTSzMZm02+uFTymYENlT5iZzkhQc5NKWG5djanj3O/MtTmbn9oj4V2kzQS67IWXg7YGIp9l+0J8Lb+4W2g11w7cDdCwFftzBGIYY4R0RQo/AVV12xXU9E1DTmGRdWssJ4/vIR/WtPq0e5h9fqdkfjlr3xB8KeG7CDU9W1NYre5XfEwUncK5M/tH/Ckf8AMbm/8B2r2f8A4JuR69ZftKaVouptmfR/C+tabe7G3KJobuBGGe/Ir9YKmGHi1qXUx04u0Ufhx/w0f8KP+g3N/wCA7VraN8bPh7r2/wDs/WslBuIeMrx+NftjXw7/AMFWdDn8U/D/AOFHhOOeaGLXviLY6XK8JAdRPBPHkZBGfnOMg03ho9DNY2d9UfEF1+0L8LbOdreXXHLqcHbAxFYF/wDHP4cardrHaay5LcDdCQK/dq0hFtaQ26jAijVB+AxUeqWovdNu7Nuk8EkR/wCBKR/WrhRjB3QpY2pJWsj8U4df0my0v+2ri7VbPaG8ztisC9+P/wAMU3QHWpCynBxC2Ki8HJf+Db3w9pNxeebdeE/Hdnp88xUgM1tqKoTtySM7M4zX7rxNviRx/EoP6U3TUndlVMTKCSifh/4Z8aeHfFkjPod954UZI2kEV2UH+rFekft7XUtx+2ikO/Mdr4F09Mbs4Jurtvw+9Xmtv/q1qaisrG9CbnG7NjT3+Wnap/x703T/ALv41Jqv/Ho1cvP7x2z/AIRxLf65qsR/1qu3+ub/AH6sR/1r2fsnytX4yep4fuVXWpl6UEFhelOWo1+5T6gBWpKKKACiiigkZRRRQQFNbrTqa3WgBKKKKACiioqACiiilc1CiiikBX/4SCGj/hIIax/7Dmo/sOauDlPqdDY/4SCGhfEMKVito03+1R/Y03o1LlDnN5fEcNSL4mhT79c6uiTf7VSf2HNup8oRkdB/wka+lSL4jh/jeub/ALDm3ffepF0Obb99t1KcSuY6D/hI7ZP46G8UW0S73dVrg/ElzDoiqWm3zP8AdXdXGXmtX982wPsX+6rVhKrE7qGEqVT1LUvijo+msyRlp5P9muL8UfFq71iP+zYbbyI3/i31yl1auq79ny113wd+CeofF7UryNbma2sLRP8Aj5Vd3zf3a5KtWEI88j06WB5ZcsfiOZsY7m5Xfa7Xb/erprjxPqdnoK6Vf6Lj/prHWz4n/ZY+KXhiRrnQJo763/hXdtavO9Vh+JvhlvJ17w5fRxr/AH03Vxxq0q/wyPQlCrh1yyiULy7EsjP5Uq/8BrLmvbpJP3U8sTf7L0XXi1lZvNtGjb/aTbWXJ4shEm/5G/2Wr0KETysTKMj0nwL4z1BWa2uNVkgZF3Lub5Wr07w18Q4dXVornyluIvv7f4q+a7fxJdXMy/YdOaRn+6qpurpvDVx4gh8RWKanYyWf2t9i7l2q1en7konlSPolvEtt9zfR/wAJNbf365tdDmRdju1N/sSb/arDlRhzHTf8JNbelO/4SW2/56Vy/wDY9x6tR/Ylx6tS5SOY6j/hJbb/AJ6VDe+J7cWc6/LkxMP0rm/7EuP9qorvRbgWsxO7iNv5U+VF8x+jP/BMp9/7HXhNx/FqOtn/AMqdzVX/AIKPqD8JPBb8hk+Inh0qwOCp+1ryD2qx/wAExQV/Y28Iqe2oa0P/ACp3NQf8FH/+SReDf+yh+Hf/AErWu5bHgPc+rYv9Un+6P5V+b37QOjWniD/grF8LfD9zbRzRTaZp2oMkg3Dfarfzo2D3VolYehUHrX6Qw/6pP90fyr4rvNEj1f8A4K0Wt3LFuGj/AAoF6jY4VzdvEOfXErfrTYJ2PsLxXqseheF9Y1qV9iWFhcXLNnGAkbNn9KPCmoDV/C2j6rnP22wt58nvvjU/1rzX9r/Xrjw1+y38VNZs7kW9zB4T1IW8px8krQMqEZ4J3MOKt/sq+IbjxX+zV8L/ABFdmP7RfeE9Mln8vO0SfZ0DgZJONwPUmgR+WXxE+FegD40fFjwH4lgW9XTvF17eQ4ymyK8b7Si9T91ZQM98Z4zivqv/AIJR+G9J8L6P8WNL0e3MVvD4kt0VS2SALVD1/E15T+1bott4W/bT8YRQqVbxRoWma4+SSC4VrckZ6cW46V7V/wAExP8Aj3+Ln/YzQf8ApIlYQuqjR2VLOhGXU97/AGz4km/ZO+LUcgyp8Jajkf8AbFq/K/8AZ0+EXgp/jv8AA/SrHS9s2o65BqczGVss1rE10D16BogcdDjB4r9U/wBsr/k1L4s/9ijqX/ohq+A/2F9IsvEv7VfgFLqPe/hrwhfazByfklZY7fd/3zcMOfWrlfmRlTt7OTZ+qWu38elaJqGqTPtSztZZ2b0CoWP8qoeA9X/t/wAEeH9dLbjqGl2t0W55LxK2eee9cV+1P4kuvB/7NvxO8S2LRi60/wAKanNb+Znb5ot32ZwQSNxHcVn/ALHOsS67+yr8J9SuLk3E7+EdMjmlZtxeRLdEYk+uVOfetDA/Jj9p7SJvh18V/jXoOj3csdxpXiw65bStgtE9yUuxjjGFaXjjoBnPWv2/0qXz9Ls5v+elvG35qDX5Df8ABSrRLTQv2lPG8NvbpG/iTwfp2sSkDBkkRpYNx9Ttt1H0UV+s/ga6W+8F6DeIwZZtMtpAQMZBiU9Klbs1m7xifmH+2vO15+2b4hbJIs/DWmW4yAMDMrYHr97vXBQ/6ta1v2kp5bv9tX4wzSTNIsNxpdvGCxIRV062JUeg3FjgdyfWsm3/ANXWdU7sN8CNjTvu1Nqv/Ho1Q6d92pNW/wCPP8K4eX3jvn/COLb/AFzf79WI/wCtVW/10lWo/wCte59g+Vq/GTLU0f8ASoVqaP8ApQQTJT6RelLUAFFFFBIVE33qlqGmUPooopGQ1utJSt1pKACiiigAqKnb3ptJmiCiiikMKKa3WinYC99kf+5R9kf+5Ws2xKjZ68zmR9XymW1u7/wU37K/rWlvpu5KOYiUTPW1enLavV7zU9ad5q1XMPkKq2v+xVPW7yHRNMuNSl2/ukrcjZNvz1518aNUeGwsdNibaszbnrOrL3TroUuaR5vqOpTarcTX918275qZY2/mtGn/AC0f56oyP/o6wp/G1aWnz+RqEb/wpsrzJn0tKPJ7pe8XK8NzY+GrGPdeahLFAm3/AG2r78+E/gLSvh74K03QrCHbKIke4l2/NK/8W6vh74W2H/CYfHvRYZ/3gt5ftX/fFfodauuPevmM+ryhGNI9zJKHteavIr30Pmx/3a5bUvDljfMyXNrFKv8AtrurtL7yljZ64vxJ4z8N6BA02o6tbQKv96Ra+dpTrfDSPprUZQ/ennPiz4MeAtWZku/DNjIz/wATR157N+zR8OVma5/seJV/u/w074k/tN6PCslj4Vja8ufuo4+7WH8N/Fnji9s7q78RTt5U7boo2b7tfV4NY6lS5pyPkscsvnLlhE37D4d+F/D0i/2do9pCv95Y6f40+H9t4m0Jls0WC7tv3tvOv3laqnifxg2haTNqTRSTeV/Ctb/w98b6R4q01Jre5Xc6fMu75levo8HXlP4jwcTSpQ92B5h4M8W3Go3LeHdcgWLULX907N/FXatZun8FcV8atB/4RXxZYeMtO+VLmX9/t/v16Ho2o22raVa3/wDDKu6vQqR5TwalP3yn9jf+7R9jf+7W4zQ0zzY6y5iPZGN9lk/uVDe2r/Yrj5P+WT/yNdBvh/uVBetE1nOBHyYmH6GlzEumfZn/AATMGP2PPCg9NS1v/wBOdzVb/go4rSfCjwTbxjdJN8RfDsca5xuY3a4FXv8Agmtby237IXhWOZCjf2lrZwfT+07mvpPU9C0TW2tG1nR7G/NhcLd2hurdJTbzqCFlj3A7HAJAYYPJr1FsfPS3LcQIjQHqFFeB+D9Daf8Abe+JXiV7Vtlr4D8N2MU5U7d73WoO6A9MgIhI6jK+or2zxF4n8N+ENIudf8V6/p2j6ZZxtLcXl/cpBDEgGSzO5AAA9TXjX7MXxE034zax8S/ix4ft2OgX/iJNH0S9YY+32dlbRo06jqENw9wFzyQoPemI9U+Ivw68HfFjwZqfw+8f6S2p6BrMQhvbQXM1v5qZBx5kLI68gdGFP+H/AIB8J/C7wdpXgDwLpZ03QdEgFrYWhuJZ/JiHRfMlZnbr/Exrw3/gojrni/w3+yh4p1jwL4n1rw9rEV7pKQ6ho99LaXUSvqECOFliZWUFWIODyCQai/4J1674v8RfstaDqfjrxVrfiLWG1LVY5r/Wb6W7upFS8lVA0srMxAVQAM8DilfWw7O1zwP/AIKN6Za6N+0L8LfE0dsiTa7oep6ZNOEALrbyxPGhbuAZ5CB/tNjqa7H/AIJhnNv8XD/1M0H/AKSJWp/wU68Oand+APh94w0uxM/9geL4ReSKQPJtp4JY9xyeR5nlLgZ5YdgTVD/gmRazw2XxYmljKpL4mg2E98Wkef51Fv3nyN73oW8z3r9sr/k1L4s/9ijqX/ohq+Nv+CWmnWmr/F7x54ge2je40Lwto+nRTFQWjW4eV3UHqAxt0JHfYPQV9mftiRST/sq/FiKJSzt4R1LAHf8AcNXzt/wSc0O8t/hj478R31nJCb/xIlrC7oR5kcNlBypPUBnYZHcEdqpr3kZp2g0fZPxA8A+E/ij4O1XwB460s6loOtwG1v7QXEsHnRHqvmRMrr0/hYUz4dfDrwd8J/BmmfD7wBpDaXoGjRGGytDczXHlJknHmTM7tyT1Y14l/wAFENe8XeGf2SfGGteBfE2seH9ZhudIS31DSL2S0uoQ+pWyPsliZWXKsynB5BIPBql/wTl17xh4j/Zi0vUfHXi3XPEmr/2tqcUt/rN9LeXLKl06opllZmICgYGcCqIs7XPm7/grloklv4r+HniXydtrf6PrOlXFxxhZB5MkSnvyPMI+hr1r4T/8FNf2NtH+F/hHSvF3xdOl65aaJZQ6jYnQtVuTa3KwqJIvNS1KSbWyu5Tg4yOKyP8AgsD4R1TWv2cdG8U6VGhPhnxJBPdMSQwgmhlg+Xjk+ZJFxxxn0Ar7h0jf/ZNl5n3vs8e767RS6jbukj8ZfHPxC8GfFj9oH4l/EnwDrn9raHr2p281ldm3kgMkaWsUedkqq6/MjD5lB4q9D9yvQ/2zftn/AA2B4p87d5P9h6Z5WenR/wCua88h+6tY1D0sN8CNjT2+WpNU/wCPWo9P+7+FSap/x7LXKvjO5/wjiW/1slWoWqq3+tkq1BXufZPlavxlhamj+8KhWpo/vCoILC9KWmb6Fff2qAH0UUx+9BIb6KKKCAplFLu+lACUUUUAFJu9qa33abSlI0WoUUUUhhRRTd30poAbrRSUUwOhbfUL1YqvJ1ryEfWIhZ6bvpzdKjZKoiYbvpRu+lJRTAf5r/wV5T8ZpXfVLFH/AIIq9WTtXkfxm/5DFm//AEyrOqdeEn75w/m/voUarFm7yzf7W+suSX95v/u1paT810v+3XHL+Y96MvePY/2UNL+3/FzUdY2bl0+127v9t6+2YZdsbO718y/saeHfs2ja74hnTa17eeUjN/cWvpiZX+xts/u18Pnlf2uJ5T7jJqXssMeQfEX/AIWp4mvZNN8K63Ha238R8v5q8xvv2YvHesf6R4m8V3d4j/wiHb/49X2J8OfDmmRWsmsX8azSyu23/ZrD+Onii68L+A9V1bSl/f20Duu2unAw5eXlPNzDFR96Mj4r1D4O2Xgy8VPIdvn/ANZJ96u407w/Ja2Ky4+Xbur5quPid4gl8RSXc+oTyvK+6UM33q+zPDyjWPh5a6lFD/yyr3MbGVKMeY+cwUqeKqyjH7J4zrd+HnayEPmq/wDD/ergpdE8WeDdT/tzwxbTpb790sP96voj4NfD2y8Va7qes6svmQWLbFWuQ+Kfxu8L6F4juvDWk+HbWWztZPIllYfMX/2a6sHLll7py1eWXNzHJ+LfGun+PfhpdpcOsN/ZL5rRt95WWtr4YXbzeCdNd33fJWb4+8K+EtZ8EnxvokI232mzOyj70cu37ta/gDTv7J8IaXZv95bdK96p8J4dWUjpfNf1o833qNaWuflI5h/mutBnYgg9DxTKKjlRXMcLrXwT+HPiG7a+1LQy0zkszJKVyaz/APhnP4T7c/2HN/4ENXpP8VO3fLWkXJdSHRpvojyeD4K/DnR79ZLXQgxU5HmOWxVnVPg58P8AXrrzL/RRn/pm5X+Vdjef8fVSQ/64V0Rk+Uy9nDaxieGfgb8N9DuFv7DRCJkIKs8pbBpviL4JfDvxFdte6noxaZzkskhXJ/Cu/sfuf8AqObrXNzy59zX2UPZ2scJ4d+DXgDwvdpfaRo5SZDlWaQtg1P4p+Fngnxjcm713SvOmbq6yFT+ldbRT5nvcj2cbWtoef6Z8BfhnpNyt3aaI3mIcgvKWqzr/AMGvh/4kn+06po5eT+8khWu3oo55b3D2cLWscFovwQ+HGhXK3un6KRMhypeUtg1j+MvhT4H1q/a7vtKLSucsyuVzXqVc3rn+urajJuWpNSnBQskcToPwd8A2Em6DSDluu6QmrGofAX4aTMbl9FcOxycTECut0/7y1q3X+prSTakRGnBw2OS8O+F9E8Lxm10WzEEbdeck108L/KtZv/LatKH7q0p7DgrbG1p/3fwqTVf+PVf9yo7H7tSap81rXJ9s6n/COJb/AFslWo6rsr+dJViOvbUueB8pVj75Y3e1SJUVSw0EFimr1p1CdqkB9Mb79Nk+8Kb/ABUiSSiiigga3WmUrPQvSmV9kP4aSlamv1WgPsg33abQ33fn+7Vb+0bbzlt/4n+7SNI0JzjzRLNFN+79+nVJPwBTKfTKaGFFFFUB0dQyf0qaq8j14x9YivJ1prPUjdKjbrWkCEMp1NpVq7sjnJF+5XBfELwjrnjDxHpOkeHrV7i4mifAA+UL/eau9X51+X71dv4B0tpoWmtxtuLydLIyr95IvvNXnY6v9Xpcx6eWUPrFeMTx8fsY+N9SsGuLXxJpi3yLu8rzCy1w3iD4Q+LPhnc2beIpIZPObazQ/d31+go8OabY2ccdmnkuv8YPzbq8N/a2tI/+EO0m+kTEy3SLur5SjnNSvU9lI+7qZNTpUvanUfs32dtafDuBIk+/cO7/AO9XsdvF5sLJXiH7LtwZvh3Hvf7lw9e5QS4HArwMdze3ke/hJKWGjykek6p/ZJk0yV9qD50rlviRNZ6tpFzp94d0NwjxOv8Aera1+3Ro/Mrh9Xtba/ha3luJP+AtXdgMXGHxHmZjl8qseamfE/iL4J31t4oYafdwvaNL8jN/rK+2Ph94SOlfD6102ZP+WVYGmeBPDlrqC3lwzSvv/wCWnzV6rZ7DbrFF/q0SvRzbNI1oxjA4ckyOWGqSqVTyv4RzppOpa9osj7JPPdl/3K+Rv2g/h9rWi+Ob+6S3le2urh7iKSP/AGq+ufGvh660fxAniPS3aMn7+2ua8Q6H4h8SBZoraGZW/vNXrZZiI8sakpHjZrgKnPKnCJ5h8PdDvD8KV0jVEZWuH3BW/hSungjSKNYU+6ibErrbDwtf6dYNHeqo+X+Fq5WZPKkkSvoZV6df4D5irhKuH+MWk3e1NX7tLUmAUmylooGhF6U7+Gkpf4aaCRh3f/Hw1SR/6yobr/j6apo/9ZW8DM6Cx/1P/AKZN96lsf8AUn/cqOT+tc32zf7AyiimSdaZmP3JSb6iooKsPrm9d/4+K6RO1c3rv/HxW1D4jKoN0771alw/7msnT/vfhWtdf6n8a1q/GTH4TJ/5aVoR/dSs9f8AWVoR9qJBA2rL/V1NeJ/otR2P+qqS+fZb15+J5/sHZTlGPxnMtF++ajZVea4/eNTo3f1q8ro4qPvVZHlZlWw0vdpE9PX7tQpViPrXunhE0f3RTqKKgyCiiigAooplABSNS0UwG0kjfL8v3qGeut+HHgq58U6v9puxssoPmd6mrVhShzSOihQliJckTPuPAGs3Pg+48SQoylF3Rr/erw/VvE2o3mpQ26WjQTI237tfYnjbX7WK1/sfTcLawJtrwzVbXTdR1Nrw2UYkT7rba8rL8wlVqy/lPsKmHpZdheX7RXsy5tYTP/rNnzU+WaGJfmfbXpvw3+GUPiOX+0NYPl2qJuUV5F428Q+HtO8VajayxECFvKjXNehTxcKtTlieRRyevi/3svdL8cqSrvif5afXGeGPEct/qclqifuvvV2ddko8p5eLw31WXKFFFFQc50O76VC9S1FNXio+sRC3So5P605+9RtWxExKKKRelWZ8pJG6fxV6d8HGiuJ5tO8z95DMk6rXmK7N1dF4G1weHPEdrqJPyFtj/wC5Xl5rT9rQlGJ62VV/q+KjI9s15tYutdbT7OTyYoF3v/tV4f8Atb6nO3hXTrdFkaC1lRXbH8dfRV63nMmr2gV47iLaxrl/GvhzSvEOh2tlfafDOiy7ysi7vmr88oVI4ev7x+o1oyr4flj9o8//AGXDInw1tzJHIjPK7fMu2vcLe6SuZ0nT7bSrOO3soEiSL7qou2rjXGyuXF1Pa15SiejgcN7KhGnIva5ep9nbmvMtS1J4rhq6jWL13jb564S/V5Zq3w0YsyxOnwl2z1B57iNN7V6zosDrpq/3mryjRbF1lWZ66XX/AIp2XhWxjV4WZlWqxNKVX3YHPQn7KPNI6TWdKbULdoHh3Bq4G9tJ/Du4K5EI+7uauE8Q/tHatNuh0xRH/u159L448W+K9Rja6v5TErfdBr1cvwWJ2l8JwY7M8NL4fiPYLzxCz/u2f5a428ZGupHSs691x41WF3bdT7K6FwGdq+xwNKNKmfD5rX9v7xaX7tLUW76U7fXQeFYfRUW76UlAWJqTd8tRU/8A9BpXCxi3j/6RUkKfvKoazqlna3Gwvub+6tTRJ4ie0bU4NEmWyX52uJRtSt4jjhqtX4TqbV08n5KhuPvVylh48tBN9mudrFf4ovmrUHibR7p1EV+C/wDdb71c32uU3lSlCJot1pKRn3qrrRu9q0OQWiiikUKvWud1x/8ASK6Guc1z/j5rah8ZlX+AbY/frWuv9T+NZNh/DWtdf6n8a1qR94mPwGT/AMtKvr/DVBf9ZV6P7q1QoG5Zf6upNR/49ahsf9X8lO1Jv9FauT7Z0S+A4+Zk85qtR/cqn9+ZquR17P2T5fEfETR/0qaPrVdO1TL96qQIm+5Td3zU7d7U5k+bfUIy5RKfTKlt4vN+9UVasaUPeNaFKVWXLEcsSOtQtBu71oLAv3Kc1vsX5a+Oq8SKlX5D6+lw/wC0ocxl+V/00puw1Ym3K3T5aoX99DZR+Y77n/hWvqsJXliKXOfM4nCulX9lE1dE0i517UodLs03yStsr329s7bwJ4bg8OWgVLiRN0rr95q8u+Aepiz8R3dxqNssoS13xyfwxvXReM/FDXc817KWaVm2IteNm1eUqnsj6nKMv+q0vbz+I4rxbqs007WMDsz96m8KeDpLh1vtT3JCvzba6Xwd4Alu2PiDXPkWX5lVq1vEd3BBH5UCeVClcscTDD0vZ0/iOt4R4qftK3wlHW/Eb2GnfYNKfy4kTqK+fvGnhSHxPeNdh/KuT/y0rv8AXdUnumYW4dYk/i21g7U212ZZRm580jizLMY0IeypGD4b8LWuhJkSM8n8TNW/SNsalr6M+Qq1ZVp80gooopGZ0FQSPU9VpPv14qPrERv3qFvvVM/eoW+9W0COgtIr02hO1aCJl61Ju/uVCtTR/wBK5Z++UnZ3PZPhp8QLU2cej6xMqhPus1dj4gvrFnt0spUbe3zba+bJY2eArFI6O3Rlb7tcR4G+Lnj2y+LeneB/FFyXt2ndEdv412/LXyWYZJzSlVifd5TxDDljQqn2TGwlX7tTrYq9QWH+rWtJO1fG1fcnyn6DSlGcOaJh6hpSsjVz8ukI0n3K7TUMeSz1zn2otPsUVrSlKHwmVblFtNNSKH7lYPiTR7K/gaG4jicf7QrZ1nxFpGi2+b6+jiPoW+auHvfiBoN3JiOV2X+9Xo4anVm+aJ5eLqUOTlkcH4i8A6dEzPbwKv8AuiqGkaXbWEmxYlU/Sut1jxf4e8lt0r153qPxE8N294sSSuGd/wCKvrsD7X7R8TmEaX2TZ17SFmZZYqfYWptYVQ1PZ6paajbwvFJnfVi5RUk8ta9te7A+frzIqKVutJSOUKKKTZ8tAxrN8u5vu1zev65dIyWdqrM8n+rRfvNW5dN5kttpyf6y4+b/AICvzNUnwq8L3fjLxPc38Ue6VZdkZ7RrWGJxMcPE78JhPaml4H+CcuuxLfeJr4RSS/MIU6rXrnivRoB4Sj8NSQ+bbrFtcMMbq6e58G2XhDRJdZ1GeRUtYvNlmf5RXH+F/Hvh34qre2eg3qTT2X31DfNXx9fG4qtPmXwn2+FwmDwcOWUvekeW+GPh3da3qUtp4e0yKK2tm2vKVqXxx8D7tbZrm3gUXSf8tIlwVr6F+EVhp2i+DNSQ7BqhurjzC38OPu1806E3xa0b4oX2qeItfM2hSytugkYnNetgZzxE+bm5TwswhSoR5fZ8xzfhTVLjMmi6lujvLT5CH/iWujZNjV0/j3w5oep2194l8NWhW+CblNcTo+ojVbCG6K7XP3l/utX1MqXuc0ZHzVWlKJeoopF+9XOco5elc7rn/HzXRbvaud1z/j5rah8ZNf4CPT/vLWtcf6usnT3+Za1bj/VVvU+MmnEzF/1lXof4az2+9V6H+GmaG5p7fu807U/+PVqbYr8tO1Jf9FauOHxDn8EjjX/1zVah+7Vf/lu1WIete59k+Xq7kydqkWo0qRagSJvvU+mR/dNOapJ5g3/wVNFcrF95PlqH79V7qOaS1kWJtrN92sK9COIhyyOrB1ZUqsZRFv8AxWmnR/ajYytB/fxWrpWrWet2f2uykBWvHvG/jzV1tF0KWEILfp8vWr3wpn1Kzt5JLx2SKT7kZr5bHcLUZx56UuWR9/LNOSEeX3j067geSTZGm5v4dtdb4h+A3iJPAUfjcQNI6Lu8gL822t34GfD668Za9Hqt5H/xL7V97bvus1e+/EXxHFpWntoiBI4UT5U/hrSOMqZby0H7xwYDA/Wq0sTI+G/BHxUi8FvcaLqlhsinl3SSkfvFr2PwOugeN71tfa+iktLf/VxZ+Y1xnxA+HujeKZp7qOJbe5f7sqdK8qm0jx78NZ/tVjJOtvv3K8XKV6E4U8b78Zcsj0ea0j6617Wo1i8pP3UMP3azPDXhtvF11/aGqP5WlwvwG48yvD/DHxnh8QXNvp/iaYW2PvyH+P8A3q9U1j4hWTQ2dnp97Hb6bA6MXRv4K8WvhKtPaJ1Uq0KsuSR7VqnhTwnaaL9kttNgKbem3mvnL4o+ELXw9qkb2MYjt503qoPy7q9E1P48+CZo4tPW8aPcm1Xk+61Zk8OmfEKOOC5ulOP9VMp4WvVyh16f8c8rO8HSrR/dHi/+7Ru9q0fEOkyeHdUuNOuG3mFtqt/erM+9X0h8FKPJLlFooopCOiqtJ9+pmf5ajbrXjR3PrEQyf7FQt0qZ6rv3rpRmDNQnaiikRIkWpo/6VCtTL92szSBItcp4r8Lrc+INE8Y2i/6ZpF6kjAfxJ/FXUrTpdh61zT+CUTej7lWMj6D0K8SW2hlz8sqo1bofctee+BNTS70uFWf5kTbXeWzZXrX5dmFKUMRI/asrrRq4eMkJqP8Ax6Sba8h1PXdb+3zWWl20jzD7pAr2OQJLFiszTtNsYL2S6eBd1LCVoU/iDF0Z1Ze6eJw+APF+q3LXmqxiVn6Bgflq7deAb+3j/eJEv+6te7PJF5eQqiua1QRy7sV6lLOJr3Yo82rkVJ+9NngWteG7qINiNH/4DXkvj/wFrl1LHc2FmGK+lfV2oabbP/DXP3VjaKGzGpr6LA5hKr7sj5LMMrUJcx4Z4HtdasLa3t9RR0ZG716HJ88m+tS/0y0D+cgVTWPNnzPkr3ofCfOYmPIDdaSmM9G+qscFx272o3/NspKTcF+dVzQaooWN9bJ8Q9HtLhl8tw8Tf8D+WvoT9nnwTN4FuNRvdbt0VXldoGHdK+SdUvXh14Xkbfvre6SvurwrKdQ8NWM0vPm2sT/+O14fEnNhYxqRPtskwtPEQ5ZfZJfip4g0jX/D17o91CDb3cLxMBXiHwM+HukeH/F93qHhfTzbWo3+dJyfMb617Je+C9Jv2828uJXT+6GrSs7LTtItvsumQrDEq84718l/aUo05RPceU051Yz/AJTn/EOly2E76rp0jRw3nEyr2f8AvVw2pfDSTV3N1LqTiJ/4awfi18Xtan1UeF/CtvKYoG/fOibstXQ+Bdf8Q3miyPrVq8Wxfl3CtqUKsKftIlzlh51PYzGHSrfS7X7HGPMRfkO6vJ7zw4PD2q3SQ/8AHvcy+fH/ALIr0W/8RLLeyQxn+KsnXrP+09KluI0/exNur63JsZVqQ5ap89n2Ewyj+6OMb5PvU371DP5q01t6fdr15RPhtibb71zetf66uij+6a53Wv8AXVpQ+Mmr8JHY/eX6Vr3H+qrIsv4a1p/9Wa3qfEZQkZvyeZVqFqjttPvNQm22Vu8jf7IrTXw9rVod8+myqv8Au1hUrxh7vMHteWRf0/8A1PyU7Uv+PNqSyhaFNskbK3+1Sap/qWrOEueRrL4Tj2+aRsVah61VVUeZnzViOvZj8J8zP4pFhO1SLUdOX7tAkTbvlo/u0L2o3igB33Pnoj37sH7tN3b1WpPuL8rUAZOq6BpV+/2q5s45Jl7kVmyww2ZVrf5R/drpm+ddn9+uc1Cyk8xv9ivPxkftHu5ZXv7sj1H4Q/ETWtHnTw5b6rJaWtw2QUOPmr2LxtYaq+hNqV3ePchfmZnOa+UdIe4W9jZCwkDps219U+IfE0Np8MjFfSg3M9uqolfNYuj+9jKJ9Zg6v7qUZHlsl4knCnctbllpyanZeVLGskW37rLXntrdyeYqb/4q9T8HPvjUP9163xEfYx5omFGXtZnlnjj4C6dqhbUPDwNlcf3f4Wrx+9s/FHg25+xa1DcpabsdPlavty+09fJZ+leTfFD7GmjXUl5aJLhfkDrk1vgcwlKXLM3q0ZQ98+dfEfiWLxFd21rp1qR/CNv8Ne2+DNeXR7C3tGkbMS15d4c17w29uumtBDHdo3DbfvV1FqX/AIq97mVT3TxMdjOQ19d1CbV7+a9nbczPVGiiuo+Vqe/O4UUUUjM2ZH3U3fTd9NbrXkQPqecdI9V371Ju9qa3St0IbRTKKAJV6VYjquv3qsRpWQ+QkZKb/DS0u36VlKJXObXhrxJJolwuS3kn71eqaV4ttruFXimWvD3Usmys601vVdCumiZ28lm3Ia+ZzfLI1Zc0T7Hh/OJU17KR9OWl8svR6tuyMN6V4XofxEYlYpZMH616RpXiq3mhX96v518jXwU6Uj7vDY+lVOlmn2/xCsTULwfNRLq8Mqt8y1zuuavDFH9+ihQ94WKxXLEffXiKrfPXO3l3Cd3z1k6l4iTa37z9a52fxEJW2K9fV5ZQ5JHyOY4vnibt5Pu3Vj79zUsdwZU6mm19WfGYqpziN96loooOIKVW20lFA+c848eWFxYanBf2yZhnlQSH/b3V9t+DbxE8K6Wiv8v2WL/0CvmK7tYr2B4JFB3LkZGcGvffhjef2h4R0xWb95HbpE4/3a8LimUquGifecH14TqSpSOx1HVY7OPk1d0S9tr+P5jurJvtIk1FFXH3agj8Ha8t1b3Wn6l5EUD7mhHSSvgqFKM/ikfZ42p7GHuk/iTw9aaHbSalp3h2yiz873FwVT+deNeJPi14bty1nfeMLLf93y7UKFVvwqf4rfBv4o+PNTeXWPiJ5el7vkt49wEf0x1rirf4GeAfDDRrHa3et3ofO+cYQN7ivq8DDC0oR55cx8diamMqu0IcprfDuy8Q6nPd6lrdtGkEk2bNlGPOj/vGu2bQ54hIrD929WNFtbxreI3FuIhGNgRe1bVwrm1ZW+9XqQqQVXmpGDozdDlqniWpWX2C9mtsbdjfLVWuk8d2/k3MU6j5nrmGfbtr2ubnPj8THknYcnVq53XP9dXQ/wANc5rxdpK2ofEcVQbZ9VrSuH/c/wDAazrBZ5Puo34Cun0PwzqOu39rZw2chWSXEjlflRauvPkHTpSlL3T0j4SaLa2Wg/abmBTcTnzAW/uVtX2vpNdta2tirhfl6VY12eys7mCz0RcRWtukBbs22se3vYtAuo9Tv41MUb/PXxtHByx+OvVfum39mz96VQqPfaNf3v8AZ2oaelvI3y7qh1v4cxXMOdNmwW+Xa1cP8SvHEVz4qUeHLUyRuu5sdqn034m+KZQBJZRqLNUZlI+Zl9a9/MMmxGElGWBlc4Pq9f4o/CZPjn4e634CvIo9QAZJ03qy+n92sFO1e8eO9ZtPiP4QiniKCaOJJUkP95a8HVSrMh/hr1sDifrEOWXxRPJxcY0qnLElqQdPxqOpY67jOJNH89SbBUatsp3m0uYQ5hsXpUadqKaxcfdqQJF/uUx7aK4byv4jU1pZ3Go3EVnbIZJZW2qor3/S/wBno2HhmTVrtWlv2j3hAPlWvPx2Jp0I+8enluEq16vNTPm7TFFndeYU+dG+Wum1HW77VoEM8xKp/Bmo/EugPpl82UK7WrGUT42JIK8f4/ePqlGUC1YvuuN9exeCgsdqru33K8bspEgk/emuvt/GUFjZKkcgrPE+/HkN8NGNL3j07XvEtnY2rF5Bu214f4u8QtrryW/3oT8rVV1/xZc6rL5aSbl9jWTbKV5eujL8Dyz5pHLmGZckOUw7TwNotpfjUIkd5Ow/u10a/LT+nSivplDkPia9adaYUUUUGYUUyigDW3fSmtS0jV5SPqCOo2epH71D8+a0QRHfNTlao/n96cu/dVgTL96rEf8ASq69KmjesS4ktFO/hptZkjv4q6i78JW+o2UcgT5vKrlGBDKxKqu71r1/TbZVtYUf7uxa8DOa/sYx5T6jh3C+2lI8U1bwvdacd8SuPpWXb+KNU0x/LLtXu2s6XBcQ/c/SvGvGWgrbSyNGvy15mHrUsR7sj28RhZ4T3qZNB8TZUX96aztU+ID3X3TmuNmx9yq+35q7Y4KH2Dgq4+rP3ZGte+JJ592C1Jo41DUrnKowT+81XPDuhrcS+fOvH8NdatusI8uJRGv+yK9XDUOQ8PFYn7IQRLFCqk/NUtMp9egeTMKKKKCAoopPk96AG/x16h8E9WAS90p+sEu5fo1eY/J71q+FNeGga3Feb9sM7eXKfevPzah9Ywsonu5Bi/qeMjzH1Rp8i7d5ArZt0DJ0riPD+sRXsCuJP1rrbe6X1r8vl7nuSP06vH2nvxC/so5Uw8YYelYF1oVlhj9lXPriumknj27c1iate29rE1xJJtC1UHOBNDmfxGLeadHFDmNAtczfuezbWp3iHx1a25WHeuXbbuzxXC3fjZJ77y0Yba+lyaFWc+Y8zOKtKEOUb4p0katLbQJIVkdnWP8A2mrlLXwtr97cNbQaRKzp3I2r+tTePfGM+jaTb67YSAXFndLLFnsKxT8XtT1vamr6pM6P95A239RX3VSNSFLmifnVeFP2vvHVf8IDd2iiTXNTtLAP2dst+lOi8G+EIn824ub/AFP+LbHGAn59aXw74l0GbbGscbN/tnd/Ou5hWKaPdboijb2FeXLFVo/EdEcLQl8Jz8MNjbR+Xo3g60sD/wA95HMjfkciiGfVYpN9zqWR/wBO6CIfkMVp3kiWqMhYY/u1yupajl2YttC1k5zqm8qNKn8Jsya/ZRtsduT/ABVH4it5vEWkS2Nlw0v3GrjtOWbxJrAs7Ut5UfzSyDoK9Rt7aK2git41+ZF+9Xn4jFfUtY/EePmGaKEOSJw3gzwHH4fuJrvV4kvZW+5u/hrz34jeI5NK8djNitpHNb+V5a/dr2fxLrdvoVizkhp5flQf3a+ePiPoXiLxVc299osD3N0rfMgr2sgzOticTz1/hPLw2czcfq0l7p2fgHUnutJu7drhtkLfKvtWVdxeVdyJ/tV2Hwl8KWeh6GYfF93Ba3FxzskkAO6qHj/SLTTNWH2C5SSCVd+Vavb9hbGSrUvhkebi8PKM+c5unx9VqNcsy1Nsrtmco+n02OkrMB9C/NQqfLXS/D7wrP4t8RQabCN0P+snYdqzqyjSjzyHSoTrT5YnpfwG+HJnibxVqEGWBzbIw619CSeJXtdJmtGjC7k2BXFYejQ2ulWkFpZr5aQ/Ki46VuXl1pGp6dJb3i/vlX7wr8/zHGSr1eY/VMsy6ODwsYs+XvidAJLiSRUVTXklxI8LeWnzNXtPxR0HUrR5pVYXEfYj+GvFo4bw3f8AqWHz/wAQr2sv/exPMxnuVCjfG+tdnnBl89dyZrOWe4c7Gkauy8cROukaVcKQzRo0T1x8cbbs7TXpfVJRlqeJicdyR5Sa3Uo3y1owvVWGL+NquLXsQhGET5yrWnOfNInoooq0ZQCiimUhhRTKKm4rmnv20M1M86H++Ka0yt/HXmH1I9nplL5qU1iv9+nIIbC0UxpF/vijzU/v/rVhylqP5qfUMc0X9+pI3jf+JaksnUnHWtXw94fu/Eeox2FlgeZwWY/dWtf4f+D08Raukeql7ayRdzOy7d/0r1LUvBFr4Zha/wBBj2rs++K87EY2FKXKd+EwE8R+8PHfi54P0/wXpkMcmtjz5HidlXrsVua9K8KXdhrelW95YTLPAYkwQ3Svnj4t6l4x1jVr22NlJdecFiRtudlN+EeveM/AkX9nX3mKWbcIXHGK8jN8NGrhva83vH2WQwSr+zpxPpDVoHSBgoryXxrHK8bcV6BZ/EPSNYT7LfL9lufR+FrmfFMFvPGwiZXH+zXzeBlJTPoM1ockDwy+gdZm4qCwgeedUxW1rlttuGyu2qtlJb2FvLezMu9F+Wvs8NH3eY/PcR8XLE7axtktrVVXqtWK5zwt4j/tYbJ+PlroWuIflw4r0KFSMvhPErxlzjqKa0i/36Y0i/360MSRnpoR5GUxKd1M3r/frodGt4bfRbvWJsfu0dUzU3HGJlR2LEtG7fvPSopbRouoauv8N+HZprBNQmiZ5J/mBIqxrVnHaRiNrdVeVdwzWlCdOrL2cfiNZUZUo80jhxCzdFZqlk0G+v7N4ViCblyGPG2tUSJaKypGp/CsbU9VvUVme5ZV/uivQlgZJe+c8MTFPnOu+D3xFacHRNTlxeWbeUwJ+9XuVj4igYbmcba+Dr3UrzRPFJ1PTp2WR/nyvdq9X0D4z+dZrHqUhjl2bc+9fCZ5w7NT9vQP07JM6hWoctU+kr/xpZ2is5mXP1rzLxl8ToWjZEk4/u5ryrWviM1wcRzhl9mrj9U12W7lZmlO3615ODyib96ob43N4U48tM6LWPFs95MWSZj+NVLPWmDtJLMfkrjrrV7SyX/SLiMfL/erlNc8esFa200nc/ys1fXZdgZKXLE+PxWK9pLmmdZ8SfHkd9arodtKGUPulYdqxPD+qJeWIYHDR/fxXnkkk9xKGZmZnrqfBvg/xrq05i0ewnSKb7zuuFr7D2EKVDlmfOV7156Hc6Prl5Z3SmF2ID/KK+hvB+u3L6OrTqwk2fxV554F+FEPh4JfeILkXN2eqn7q1195qYib7NZKSf7qivmMdOlKXundhU6EeaZa1TWvLZnkfefeuJ1DU9Q1OZrSxhZmb+6K6ez8K6nqr+ZqBMMXoa6bTNF0vSWVLaFWder140sfSwvwnJjMyivdiQ+CtDOh6UiyD9/L80re1dG8iwRNK7/Kq7qrLJ/tVzfjzXV07TvsqSbXm4ZvRa+cnOWNxHvHzNerznJ+ItWl1nV2I/1ZbbEvrXE/Ev4qt8OtOGheHAkmtTruml/54L7VuWOoQWljda5cglYI2dN1fOms3c3iXVrnWbnJe8n43dkr7vLMNHD0jbCYbl/eSLuhXXjLx7r0NnPrF5Pc3D7mbzDhFr6A0T4RiwKXF74l1C5dP4Xbctcf+zboMNzruqaqycWaeUv/AAKvoRLRvMVYVZpHb7ldFbMHRlyxPoMLgY4mPNUOEn8HwrGxhmcN7jFZN3pF7Zneyhlr6N0j4P3eqW63WoSC13/wY5qe/wDgnpfkMou2L+hFVTzWi/ikTXyCbj+6ifMS/wBxPvU7+GvXde+AOtxStLpFxE6ehFcXqPwz8ZaWWMmjzyIv8US5rvjiqVX4ZHgV8vxND4onMRq8hWJfvM21a+l/g14Jj8LeHl1C5TZeXqbjnqK8c+Gfgu41fxPBHqMLosD7njdcGvqMxiNEiRV2x/cr57O8w5F7GJ9HwvgZVKvtpiqBt31m6jffZtyq1aFzNHFD6VyGsXe5pMGvkafvn6BUlyQOf8XXazW7iRVZTXgviK7SLUWjjYIu7oK9P8Y6q0ULJzXhWs3zXWpNg/x19PlnuHyuY1FzHTapKL3w+q9Sktc7HF8v3B+dbtqufD7F/wC+lZuz5q+whLnifDY7+KRrD2qRVp2yloOQKKKZTF8APQq7qKngTfWGJr+xp8x04ah9YqcqIGRs9qKttatu60V5P9tUD0v7BrFDyno8p/WrH2WWj7PP6Gu47ittk9T+dNxJ6mrf2SX+5R9kl/uVHIBT2yU5V9Xqz9jl/uGhbOb+4aszIUhmYqqfe+7XoXh74Wa9bvZ61rNuq2CPvmHUlK5rwnBZf8JNYW2qyrHFJL8+4177ofi+y1dtc8OKgIt4v3TA5FeTmOJ9j7sT1svw0Z/vJHSTaZpOv+HS2gpGht4vlCdTXmuqfGSHwno97o+tKZJW/dwbu9crpPxbuPh1e6m0ytPCf9XGT935q8I8efEuTXPE0/8AaoSS0cu8SIOVrz8Jgp4mrz1D16mMhThzUjoNC+KN1P8AESO21cRfZrqXyxGo4y1ev6j4Ph8Q6wEsJP3UEW9weu5q+Izrt+NYi1axdi9tN5qlq+zPgv4uuNe0GXxTe2bqJmRCy87dteBxjhqmF5a+G2Pa4UzKE6sqUtzn/Fvg7XtFje98zzEi+bJ6/nXlGq/FDWNOn8hkfH97dxXsXxs8ftcrDoNoClpKu5plP3/pXjEfhttc0xXGHdOhx1rgySdSpT5sRE9XM80VSp7KmZ0/xOtLlcXaSCSsfUPHUFyiwWsLEu3VjxVC58LNLPO8vyyRfwtVVvDtzIyQxxBT2b+7X3GGlTjA+Yxcn8R6B8P9Qmv7mPy1YoG+Yj7v51251XT5dZk0mG8V7kfdTNYnwS0+K2kktQ6TW6eapJH3vlrzm/1a607xwdTgkxJb3m0H1TdXZluGfNKR8tj8Sj2pvPVtjvSN5/dqlNzbT3RijOHb5lz/ALVTNYT7d+K7JRj8JyxlzFJvP+80gFdhHFeQeBbmzLCSZlfgHP3q5u8szb6UbyQ/KzbVFSeBtYn/ALRTTnLSRy9jXn160IfCaUsZSpz5ZHpOoeL2sPDlnbuFtQsKJjvvrKvfEv8AbUNrHMQZLeLZuH8a+tcj8YftSafFLCWCxPziuW8LeLSbMGZ/mi45r0cohC/tS8dXl8J3uqaglsrb2WuB1rxGbl2hi5qWa41fxVqC6bo0LzSSPg4HCr61p3/gC/8AC7xPqFuZdy75ptvyiurMczpUPd5vePG92Mjz3U4LpvJu5ImUbvvMMVKlujx/NV7XNUbVMW0KiOCJvlHrU+laRfX7BLe1ll3f3VrShN1KXNVPsMshKFDmkc5e6ZI/NvI4b2rFn0fxLM/lwCZh9MV73ovwt8RXESytpywr/wBNDitST4bX8fyy3MW7/YFc8sTgoS5TblhP3eY+aB4B1y6k3XUu3/eOa63wb8E59eukjeRkhH+slbtXvmi/CN55Fa5tpJR977pFegaP8Pby1iMcFkIVXrkda5MVneGwkf3Zz16FOPU8c074E+E9K1FJowbiKJed4ruILW20+NbfTLLGzqsa/LXo8HgaCL95ey7yf4RwtTNDpWmRPHBAm6FdzAc7V96+UxnE/N7vNzHDLEU6fu048xwEXhHVdTy17IsER+baOtadroOj6Qiskau399quat4hS3urWCKMlbxVkRlx0asO+1dniVGYV4c8yr4rY8rHVcR9qI+/1NUOxaghn+Xe1Y80z3E1XI5Ts2bhWbpuMdTxOpfF1tZg/wB2vIvHGuPq+ufYon3Dds612/ivWk0fRbm6d8NsxF7vXk/h5JL24l1O65Yv8te3k2G55c8i6cPa1eUi+Il//Zng+W2iO37QfIryYW6RC3Tsleh/F9yunaZB/C9xvrz+R/8AUsf71fWSlyRsexKP2D6Q/ZM8P/2j4e8Q36puWKdOa+ofhl4Kt7y4k1u9UGKNtsasOtfM/wCx/wCKodN0XxPoDsFeaWJkr7Z8MxR2Gg2cKry0fmP/AL1fM5hUnCR9hlNKMqUTTuIR5ewAVmy2Bc+ZWnIyv3pjKXjYxctXj3PorckTnJGZpfLCqqrWN4o8W6f4etjANsly/wBxPSrmrXcWmWt3d3TYEXzV4pc3dxrV/NqU77yW3Jk12QqThDmPHzLE08NSlJo67whONV8TXN/KiRs8e7EYxXoCtv7V5X4EvBHr5R/+WsLLXpwZViZwcVwqtOs+ZnPw7UhUpykirqU6Krc1xWs3W3dXSapcqN3z1w/iC5VUb566aEeY9avI868aX4McnNeTt+9vGf8A267vxjfh0ZK4m2jMs28V9PgafKfLY6XNM6mGJ/8AhHWb/aSsj+KtlyYvD0mDj5061gtL81fUUo+4fG5h/FJ6RulRrLRu+lV7xxRHP3plIz0eZTmUWIU3titKFIwq1jxy1ctbobq+bz6lXqUP3R7WT16VOr75olM9qKrtcAHg8UV+bezxX8p90sZQLeI/QU1hH7VT88etN833r9YlFnye5e/d05fL3Vnee1P+0D1oiw6Gnuj9qljWI/eZayFnapFmbCn+KouxfEV9X0W5vNShv4mxBEmGYdnH3ayrzxrr/g2V9S0e7K+YPKfPLSVu67rl1oWjvBeWDC3l/eJOOob0NcFrsq32p6ZBbyKyO6ruByM18liswdXGWl8MT6mFL2GGj/eDwemv+PNT1GfxErxo33eMZr2D4bfs3+E/EOrXdtd+bLcT2LmNnPCFumPWqnh7RL+3ubpo7WGcLs46V9AfBSyEviGSZ4XiMNki7GHH51ywzyrPEyVKXunX/ZUY0I8x+dnij4d6x4T8S6xoE1jcv/ZczxNIIjt2D7rV0ngz4z6r4I8G6l4XsIGdrp8wvniPK/NX6eat4B8I6sLqS/0C2le/TyrhigyV9c18G/Hj9kjxT4Y8USXXgOwe90q+l3RRL1iPoa9VYvDZrD2OIPEeGr5ZP29E5P4S6i3jrwxqmiavYi6vdLDTRzF8v5X8RI9val0u2FlYR3emXjk7mXy2Xisr4eeDvG/wx+IVg3ibQ7yzs9QD2U7ID/H29K9VstJg023uNMeJHNvK/wAzrg/lXFm6pYWMXD4TuylvEuTqfEePa1Zy3V8bvb5Tv99cHFUvsNzqESwqzW6r1YLkv9fSvU/EtrB9lUvbRqfNTPH+1UVxBZxrhbdQu3sK4sNmXNHlOzFxlL3ZEvwj8Prp/hg6n5qlR5u7jDL8lfP+vRz3N3eavboDbJdbN2efvV9PzzC1+HEdrYQRpPc28xWRW5cN2PvXz3D4cuovB1xYXKMb6R/OYL/e3V9jg8aqVCMj5PGYbmlKMT0S6lkge11BGYnyE9q7zRb6DUtPWViC6r8wFedz3trbadEt3MQVt0Vlk4YfhVr4Y61c6hqq2ckeLWOTYGJxn5q82riZ08TKRtGCWG5jt/HNnMraVolqp3FfMZR1Zm6VPoHh6TT9Vjwh8y36102o6cl7490p9uY0j3V2M/hJJ7wahp83lzH73GQ1eJVzKFOcec+TjU/2jmmcxq+jWHiLT/sd0oIdfm9q8t1T4M6tp7ltHuhJG7fdNfRsHhOGT5zEkDdyhyGq1L4QVYTLC0krJ822vRoZ7To6RkfUylh8V73McH8PPDmh+EdPjjIAvJUzNIV/i9BXW6peaJq9jJpk0LzxyJtb5Oa7L4b+GvB3jXTHvY/NeS2k8maNuCj13kfhjwJog8+e3gQr13MOa8nEUo4uv7dTlzB/YdKrH2spHyHpHwWt5dRluXsLi6jZvliVcCvXfDvwy1xUWHS9Ahsk/vMozXqY+IXgSxnW106GKaT+7HHx+dZd58Y0E8lpZaOTsbbnOD+VezD67iqXJ9nz0Ot1cJhVGlVq3Klh8FbycLJrOrM4/uLxXVWPwt8O2EAYWglde7Vj6P4m8a+JZUOlWqxpJ0LCu5tU1bSdFmPiEDzvvfLXh5pOvgqGh206uFlH92jCu9O03TYxuiijVE6DGa43WvFml2yloZokyrMhJ4erHifWm1e1tX0qQyOolWVRxXGSaOdRjW4vbZWIR1iUDAT5u9fFrEVq3vSNY5fCX7yvIj1XU/EEthc3vkoyw3aW6xZwNtZUlrdu+vWRuUjmnRLdC4I2L6571t309ywltiyRxPJ5zxgZz+Nc5qmpW0TbZrkfQtzXpYShKr70jgxOY4LB+7RiYGrWGn2K2cEUzXk9igSORcqBj61j3ckjKvzVp391FOzGB99Zc1evRp8p8vj8zljJaCWykPvc1Z8wVVjJVeTSXlyltbSXDnCou6t5R55cp5J518VNae9v7TQLZ/ufO/8AvU7S7aO0ijhCnaq5rnbIvrniS51OUbkDNiuujAx0r7HLKEaVI9HA0tec4L4zJt0zTp/4UnrzO5nzAHX+A7q9X+Kto194TuCindbHzfpt614sl9G0BRTnelelyHbV+I9Y+APiH+zvH72Zk+S+jQgZ/wBqv0k0/VNljbncNvlJX5DeFPE7eHvFekaur7RDP5b8/wANfp34U8WQap4dsLqOUMssCV4ec4bmjGaPpeHcT9k9M/tIf3hVqHUNrKFYV5VqPxE0fStWt9IuZmE1wvA7V0tpqRkKssnytXzfsZwPrPaRmVPjJm18Mz3ER4kZQ1eS2f7uwj29a9d8YwHX/DF5pxOSYtyf71eNaJO8+lR70KtEzRyqeo21VedqB8hxNGUaRd0y7bT9Vhux0WXFery3azWySI/yuteQNEcM+feui8L+JCYm0u7J3L/q8964MJPmPO4cx0KEvZSNzVJ/lbmuD8ST5VtxrqdSuDtb5xXA+Ibovu+avfwsPePqcZP3TzbxLLum2ZrK08hJMDmrOtSg3Tc1Ws8B6+nwp83V986HUhu8OsQfm3pxXM+VM1burahHbaZHG/f5q59dctNvX73SvS+s8nwnh4ihGrIfslX60u2b3qH+2rc/xCj+2bf1FH1qREcDTH7Je5o2S+9RNrVv7U3+2rej61ImWBpk/wC+zxT0edG64qr/AG3b+1H9tW/tROu6i5ZGkMHTgaBnnJ6iis/+2rf2org9lS/lOjkZvUUUV1GoZPrQvaihO1HKXcmX7tSwLudU/wBqoMH1qzZyQR3MbSyYXf34rnxUuSlKZphqfPVibfjO3ivfDsdvKg2b17V5H4p8NT6FrFnqVg58iGVG8rPFexeJCH0NSjBlDpt965XxzaRy6e6hedtfldDGSdeUH9o++xlC1KEj0HwTrcF20iNauslxsXpx+deb+NP2ivF3gD4lXcXhS+JtYYfJZD0L/wAX5Umk/E+z8FeA7i/upo5tRm/dW8XUqNm3P5189X+pXGq3s17endPOd7k9697IsmtVlUqx+I8nO82/dRp0pH1F8P8A9uvxTo8E0XjGwGogvujZDggV3Pw1/bBufiV8Ro/C/wDZMVtY3Ss0bMed1fC8wG3Per3hTxLP4R8S2PiC1JDWMqycHG4V9DVyaio80D5+hnVZS5Jn6c+KbLT9YhKX1kky53KCBuB9R718weK7Lz/FOp+TeXcarLtCtxj61774R8Xw+NfBum+KIsD7dBu2qfutXhXjc30XirUltxgGX5zP98/lXzuKpyVL2TPpoSg5c8Dn9a8Jalcab56X1zsd8Rgn5mPrWDe21xasomnuF29d1el3WtJeL5EaxfulXDDqPwrF8aWlsngu71OQqtyZEit938WW+auvC4CCw1zgxOKqSq8p5TcajqVtcf2ct5N5X3kDMcVpabG8dwl3LyQ+456EVT8avBZQ6NcuieY0H7zYc7qqWmuJOmIJJP8Arm3SueVSqtInPyc50Y0ew1zUbrUbg72ZuFPQVBYONNvpZLf92Euk+7Rol1DBF50zhZH+9k8UkUsF/fSWNiC7GXeWC1VPEVK1b3gxNKMMP7p9AeaP7X0q+7OmyvQdNuQyrivNI5ANK0+5dhi3VWzUGm/FW0i8bQ+GXIWC4ixE57vXlYnLa+MlL2UfhPgaslCfKe2Q+W23FbFj3968psfiroh8Xr4PkDpM6ZSZuFZvSuov/iL4e8O6ta6LqeopFc3X+rTsPrXgPD1aU/fN6EvaS9wz/A1/qHhzUfiBo+nyGO4N0s8JHTa3eq0Gn+JtcuJJ73UpEAdGVZH4O3rVoOtp8WLmLcBHrekyMjdmdPm/lWhDPdGPckMGV75Ofyr9JyKdFUIznE7KqxNSHJCR0Pg/wpB/akBkkg/unI+9XV2vhTw9Y6jcajJBHJhskZ5LemK4PQtc8nW7RnfasUq5XNaOp+It2v3EELMq+ey9a9OvjW5WggwWV1L89WR7Xo+seHtGtA1vbwoQvGB8w/CsLxFrjazE7M2xZf4a4K48QxxwGOFlPvnmpLPVXubCGZ2zXx+fUq9XDe0kezPEUsJL2NP4guILPT0ZkVSF6seK8r8d/GDw34c3wCc3dyOkUHIP19Kg+KHi7UZXm0yxuDBAvyvIO9eCa3NZ28xjtSXdv9ZKeWavnMHh4xjzTPpuGeHMXxXXlT9py04mz4g+NXiTUpWEVs9lb+qctVrwpcweJpt51JpZj95Gf5h+FcNLcoy+W559e9crd69eeFNag1bTZ9jxyqzrn7wr3qCTj7h9TxJ4X0cBg/bUKl5H1lofhNmikZkICr1NcxcjY78fcr2GO6trT4a2viLb5cmpWavEp6nctePXCl5Du5z6d646NWUqsj8OxOH+qz5ZlVWdvmxxXO/ETVv7O0B4VbEs7eWP92un8phnBHy15V4uvm8T+JhY2/NrZ/KzdmNephKX1iqckY88g8L2BtrESv8Ael+at4DC/NxTIo4owkSD5Y1+X3omftX2tKPsocp71CnyRM7V7ZL2wuLSX7sqbK+Xda8zQtYu9KnUoYJdq5/u19STknrzXkPxn8DtqMI8SaZblriPi4RR99fWuylJGdc8fvr0SKVQ8DkGvsf9mn4vR6t4Uh0S9uc3Nj+75P3lr4md2JZV/h/hPFdB4E8Z3PhDV47y3mZYR98VnisN9YgLAYyWGq8x+lMJ0HXbtLu+KmaL7jZro7TxDDFtEc+VX3r5G8P/ABvsmt45ZrkAN0+b5q9E0bx6LqBJY3ba3zLnvXz9fAy5eU+yw2PjP3uY+lLHXUlwrv8AKetcJ4ga10PxLJZKFjt9QPnRsem49a5jR/HCPt3TD86T4h6jHrei219BLme0+bKnpXjzwkmuSRWYOGNocpvXjANhPumsG4upoZhLBMVkT+KsnQPGaXNoLO/cJMPlDn+KrNzMsiMysCvqK8Z4Wrh6vvH59OFXDT0NhfGccsZt707ZP4X7Guc13UY5IWdZFP0NYWrXCsGQAj0rl7/U54l2lvl+te9g6nKe1QzqShy1QvJfMuG3mpEnhth5gOTXN3WsOnIGTS2t1Jdvgk19BDEe77py4nMYy+A19auXurDaOrNgVz/2KT3rfkhdlUY+5zTVtSfvCvSoax945qCm43kc+1nL6mk+yS/32roWtFpv2U/5Fb2R0GB9jl9TR9jl9TW/9l/zij7ItFkSYX2Nv7xo+xt/eNbv2RaPsi0WGYH2OX1NFbptcUUAdJTcn1pd3tTak0uPoX71IOtLRLYrmJNwrY0DSrbU52jukLqOlYo6V0fhXVLLT7nbdSCPd0yOPzrweIMRLD4GUontZJS9tjIjfFPhS4tLOH+z9RmQNOi7XORXJeMJtbt7WSGQRT7V6jivSfEd/BcPYQpKr77jd94f3a4HxvcRx2c38P0r81yus6zi5H3GbR9lSPnXXv7QmvESRZAiLx1ZRVRIp2BZo5WCL97aSv5194fsn/DHwl4y8CXl34m0WC7aad4VaReQvrmvdrL4EfCrTbA6Zb+EbJoSm1yUyTX31HN6VCHs5Hwssoq4iftD8lZmVW+Y1RuHXaybTgfdNfdHx1/Yu02526n8N4zDPLOqzQHlQvtWF4e/YYtrRbe58S66kx+9JDGDxXpxzTDOPNc4ZZRiufY0f2TtQnv/AIRQwTJIVtZmiBz1+lcz40urseLtTS0gklRZePNOCK938N+B9C+HPh2Pw9oUbrbxHzGA6sfWvCPFl3u8Tao0G+6Rp/lkI5I9PrXzWZ11UjKUD6PDU5xhGMjjdZ1XWNNkiuoYEjkkkRDzwax9Z1bXdbKWt3J5kcZyiZ4B9cVp+LbyWRLVBaM3+kJ0FY1xe3hmZ4dPdG+7uJFctDG1PZRgKvQjH3zl/F+tWw1JI72eONLaHy0GeGPtVrwzp66nqMVusm9HjaTK/wB3b1rmfjrot5L4g0ZLDTJhJNabmjUZDH14rv8A4GaPfJpV7qmq2ksb2NpLFukXFfRxyycaUap5H11SqezJdJ0iEBfNdpCrbSHNdd4OhtofEoTZGu/b0FcnpmsWqzSIFd/n7CtHw5f6m3iyN4rXyotyck15VSMoVztfv0j3a80xodKkjHzRyI2Mdq8R8ZW8lrcWGtW+VlsrhGLDjiveINRhewWGdwa8l8dWC+VqFluPK7xx0r7vhX2cp1aM18UT8/z2i6MuaJV8WvLFLpnim3fbNY3ETsy90rU+KryeIoJtYt5Ct2kaTQyqeQPasnTpk8QeCSP4pIWRvZ0q54fn/tfwxZyy/MyRNbP9Vr8/zTDqhVl/dkfU+FEMPjMxnhsbHm5onpnhjxbJrfhPwJ45dt09jPHY3beiyDa2a9Au7lrDULiBSRh+SRwfpXj37PZtb2w8QeANQ+dLW88+MdMK3Qj0r6Ft7GA28KXltFc46yueTXTluZYXBSlSxPwyOfiXCV8BjqlPD6M5X7CLrVIb579kVDvCjjNaN1Aj3w1KGOSWaY5ZeoB9a1de/s7Q9Lm1c6RFItuu7bmrXg7xHZa5pP8AaNlp8dv820DGTXfPNsuofvIPmPNhXxmIpezk+Uqx+GtUukWe6kNvH6Hir8SR2FqLVWJSP7p9auXl47JtlcsKx7m43ivms44ieZw9jCPLEwp4N4eftZy5pHmvxG0eSXTL5oQzMTuTAr54nkbzWaTlu3+zX1tqPlTxtBIu4V474u+DhvbmW60DUIrV2+YxuCVP0rzqHvQ5T9Z8PeL8NkPNQxW0jyCaXnPeuX/sO78deLbLw5pQZmllQysPuxL7mvU5Pgn4tu5PKuNXtYI/4yobn6V6B4K+HOj+BYi2nx+bdS/62eTljXq0XHDRPqeKePsFWw8qWGZ23iHW/tOm6bolu+LHSbaOCJfUqtcvImDuX7vrU+q3lhYRGa7uEUjqM8n6CuK1LxNf34e30xDbwt/G/U/Ss8JhZ1580Yn4BXlUxk+Yk8WeIBaW0lhpp3XU/wAjFf4F9a43R9NFihRzvkb/AFjetaqWjBic5c9WPU/jUiW+0ba+vy7Cxw0dTsoYP2e4nReKrXEh9KtP8nFVJpBXqfEdkiu7561C+x4ysigxnqpFSlWf7gqzBYvN95QK0pRM5o8u8SfBTRNfu2vNNJtJX+8qDgfhWbN+yxftpc2qQ66pRexWvoCx0dI/nKZNaWrAW3g2VT8rHrXZTps5ZUonzn4V+Ddho863OrXf2tk+6ucA16XGyQoEiiAQdMVWbpvpPNbGK5ppDi3T+EvC8lhO6Fin0NX4fE10lubYnzFfsawt/bNFc88LGR10sdUiav8AaMG8ZXGOntV2LxM8UfliUmud69aTcPQVjVwNKtHlkTVrU6v2TauNdFx8p61i32Z+N420YHXFGB0rKGT0YHC6UDMGmNK2JPu1ftbWG15Ay1S0jetdFLBxpCjRgWmumpn2s+gqBiaTeK64nXsTfaTR9pNQZPrRk+tWST/aTSfaWqHJ9aKCUTfaB60faWqHA9KKCib7S1FQZX1ooA6bA9KKKKRryBT6ZT6jkKsOX5uldV4e0q01O1KXSIwHc1y64BCD+LpXU6HqB06F4r20lVS3ysozmvlOLKsoYPlifScNUuavzmb4l8J2q67bJY3NxD5MLP8AeJFeX+PDq1pbTJ/aTMPu8ivWdS17TrjVbqWK7QJDCsWGbBzXi/xC1KO/litIXUtJL0z1r4rKOeco80T6TO6vuH3N+yBo9zpvwisZrpvnuZHl6V7bKMLuFcf8GNKGh/DjRLBU2lbZXb2+Wu0uFYJ8oyPSvQrrmqnFhXyU4ozLj5l4rl9YmwzIrfMvzHnnH0rxT9pv9pDxT8JtYh0PRtGG2ZW23LjhvpXybH+1D8UYPEr6/daq0wdsmA/dAruw+W4ivHmiZ4rNsPhvdmfcep3UmXIcRsu8hm6AV813msw3mtToItkklwxwo+U/N2rS8A/tAav468JeJtX1jSFggs42WGXoJCfvKPcVy+ma1ZCK3vEuEZlO85PJp4qjOlHkmc1OpGv+8gdRrfhGDy4ojIoZfmaXOcN9K4TxZokmhwpcBDPHK23iuttvEVteu8c9yqkvwWJw30rI+JnibS5LC00PTd0xgPnSSKOp9K9KnQoQoHn1ZznKxuaRoek6hbaZqstv50yW6gGZclPpXO/FX4i6d4Mt18JWmnhLjWNuWUcLlq2fhnqo1HQLW2lMpaEYAkPQV5v+0rpltDrejaot5H9oeVI/Kzzt39a+vwcufBnz+K9ysO8PQRG8uEVFwDuzWzFJDb65GGOPpxXN+HrfUxdT7JEj3Lu554q/cWVzHq0NzNc7vYV8PN8+K9499fwuY9Nk1zy1UK/Tp71b1/SP+El0IajYsFmZNpPrXINHdCyi1CWFxDI21SRiuh8G+JoLN/7H1DJhl+6c/dr3p1quCjHEYb4onzeaUJYiPvFDw/4QvPDfgxUlLTyLNIx+X+/UXgDRNSTwbqMlzbshhvnljBHJSvYYYLe7sxCm11erlvpdlFZvZRwARydcV8hjMzeInKdT4pHm5FiJ5HmEcdT3ieM/BvUng+M91FbhvJvLJvMwDt3pX1DbTlVwzAV534Z8FaToGpPqlpABNLkA/XrXbxSIVyxwfSvJx04V+XlPoc9zf+2cV9ZjHlLfiMG98M6jbkjLwNXK/BTUi+m3thv5jl3D2rqCwuLSe3b7rwuuTXl3wgvTZ+KNW0sv8o3Lntnd60YSlzUJHg3bkexXj1kSv/BVm7uPm+Yk/Q1nSTMRwMD1NcUY8u50yk/hKM5YN8rZqnMJG4UhVHTNSX+p2NgrSXLqP9kHmuI8VeMtY+xSL4Y07zZx93fjmvRwmGq1Je7Ej2EpnQ6pf2OmwtPezRxr/tMBXknjH45afYeZZeHovPn+75h6V5d4w8Q+LdSvGTxGbqD5vuHIX9K5xYckybhzX3WW8Nuf7yvI66eAb+M1Ljx74muNROoXt15pb5ihHA/Cuq0j4h6fcqqahGY2HcV51dqW5rOad0OFzivq6eWYenDlgjuhh40/hPoXTNS0zUU861uUJ9Cwz+VWSA434FfOkWsXVlL5lvcPG/qCcV0uk/ErVYDia5aVF6hq55ZdNfCaRcT16VN27AqobMlsGsLSfHtlfqocAMfVsV0FvrdlPt8vg+pXilDDVo/ZMJy5iSGy+X7lalrCmOgqD7fZFNqzoDUltPD/AM90/OumFOUfiMzctlViiLzvaqfxBuYrXSks+P3svFSWNxD9ojTzVyv+0K4v4h+Iob/V4LO3kDpE/ODXXToyqkSMNpG6Yp9KxG3pTe27tXlyicrEPSnUUVQhB0owPSloosFwoooplhSYX+8abk+tG0+9HMHIDMKZT3A5plIofTcn1oyfWkpjuLk+tOplLk+tArDqbk+tOowPSgCNgM9KKcwGelFAHT0Vkf2/b/3v1o/4SG2/vVlzROiMWa9PH3awz4hiHQg07/hIIf7wo9pEfJM6G0jV7iHn+KvTLdbUWkYccfe6V41Y67ayXMcXmkeY20H0r0PU7rXdG0uPyRFcxiL5SzYJ/GvgeNJzcafJI+04Thy83MY1zaWF79tnWBB5svHFeV3eg2mo+PtK02GDLSXShh/wKvQF16ex0rdd2DIc78rzXL/DG/stU+LVlql3DKY7ObzBHjhx7+leRlEq/vaHXm8oylyn6WaBaLZ6LaWy9IoUTb/wGq/i7Vp9B8NaprEMZaSytnmQHu23pXD2Hxr0aRY40tm5YRBvRl6k+1V9X+NfhzUbOTRriBiL5HjCkZwvqa7lTlz+8c8naHuH5zfFz4s+KviprRu/FE4K28jiCEDG35u9YHg/4ea7481OO00y2ZbYviW5kGI0X1zX0T/wonwLdatd6rNHe3TXLvKkJ/dKpZuBXS6ZZ2H2W+0fTrGHTrC2kSIRQDBfavOT3r6D+2cJgaXLGR88snxWMq81RHMXGg6D4f8ABieFtEUJYQxGR8/emuD/AKxifQ9qxrDTreGztwqQLlO+K6PxHpdtFY3BJbPlYxmsazs7WaxtzJED8nc4r5evmDx8/aKR9FRwccJDlRg+IDax31jGsqD97jC/7tZN9JZRCR3lP4AmtvxBbWUWo2IWCJR5vXH+zUF1/ZwhbPlD9a2hWnGNjgr0rS5jG8I+LDo4jMUjkbum01hfF3RNe8YeJ7LXdMt5Lm1XygqdWjP0Fa9lNZJbKRMn3uxFamlamttHcS2zyK4PylO9fVZVmSVOVKR4GOwntZ8xV05ZLK8KTnawTaykjNVrrU4hqUJQvId33AOKspDDNfRXMy73lb5uc1oXVjbWQEwiC7H8z8K8CvaGI5ontU4c1CJvar4lvdd02x0qKz8iKBcEAc59afp+mRRr504Jl9aja+htI45iI/nXsc1A3iSAHAIxX1OAlGpQ1PIxVOXtOU35PEWt6Dam6s593lfNsPPFQ+G/2kdNlb7Nr2nvbybtu5elc/f+IoJraeMHczp2ryfEbSSbwOHzVf2Fg8fujkjltOr8R9h+Hvif4P8AELC2sdXUzBd20DBrpo/EGmwqzTXcez0Bya+av2efDC67qeo6pImQg8pMV78Ph6GwNrV8rjeHqeFq8qkEcpnL4TO1/wAZ6xrcv9meHS0MD/K05HP4V0vgbwXHZWbSLCRNL9+Q/erR8PeBobSRWkXA+ld1ZWtvaR5VeapUaGEhywPawORJe9M891bw5r1tMxtbxtvuM1hXaeKiPJ8/aPXFewSyB+wrOurKzm5KD8qziqD+KJ218mor3jyNfD95dHfeu8jfpWhbeHkhX95Hz9K7eW1gRWHG2si/mSPcFNehCqo/AY/2fTpHLax4N0LVrdrfVLCGTd0bHNeO+MPgZbwlpvDt6Y2/55SnIr225us9TWPPdROzZBNejh8dWpbyMalI+Utc8K+ItF3JqWnyhP78YzXLykIcEFT6HrX13qIguVZXjjZfQjIrzfxH4C8M6kWZbIQyesXFe9QzVfaOSrCx4HI33qgLMOgxXo2qfCqbDHTbwOPRuDXGan4U8Q6XuEtm8o9UGa9iniKdX7Rxszo7m4jO9Wx9K0LfxJqdqVEdzL9Cax5DPC2ya2kT/eUikeRX5Bww9a7adXl2MOQ7Gz+IGvHh5YyPUjFaS/EO7G1Ht1J/2WNcBGx/vCtHS5YIbyGa5y0Qb5xWznCf2SeVnaS+Ob6DDrBIjSdGJNJod3PqusGWVvljXJzVLxHrOmXNuLHTJRN8+5WC8qK1PD2ly6XYfbpfv3HzKD2HvWVTFU4UZS5eUIxudJS7xjHaqC3bEc0Ld7eq18q8XCRcsFP4jQXpS1ntesO1I2oH0o+tUifqtWfQ0aKzPtzeppPt7etT9aplfUqpqUVlfb5fQ077c3vU/XIFfVKvY0sD0pu/6VnteP2J/OkN2y0fW4B9Sqmj16009aoLdt3NNa7f3o+uwH9SqmhRVEXbP0pDNMfuZNH12AfU5mh/wJaSqiLdP/A1SeXe/wDPJqr63Af1KZaHzdKXY3o35VPo1s8zfv1xW1cwW8MbKEGa5qmZU4S5bC+qzOdoplyrrMwVGxRV/wBoQF9UmUf7LP8Ae/Wnro6/3jWjRk+teP8AWJn0P1WBR/spf7xoOlqq8savb6Y5PPNT7afcPq0Run6fCk8DlsbJd3PpXa+IfF1peiLT4ZkcINnBri5LlbaJ5pRkIua5Rb23WWS4Ict0XBPWvHx+GWLlHmOyjiVg48sTs/FniiNbRraOYE+xqL4S5F3NqcN7bxynqJGrzTWn2QibzJfmbbyTWhonmxIFWRlJ64OKujg4QpcrZg8RUq1eZH0tpOs3/wBnkcXkB+Y/cXd/Kql5catPrFteRyjCJtz5ZxWD8MtUGnaWwBLHd1Ndi/i7yYnfeqoi55ryauE9/wB1n0tCUXDmmjL1LxemivHBq188Qm+ZPkIzXNJ410eylvGm1a4xPJ5q7U615343+Il74v1xwrgW1mWijxWReXs4t4lWQZZPSvQwPC2HxXN7WUjxcfn1TDO1Ne6eg61480SZJIUvrt3KdxxV3wVE3iG3EgSVbaEcyucA/wC7615Glu97qsdmSczyJEK+iJLWLQ4bTQra022ttFg7fWssXl9PKl7OBvgKlTMvemV5vDHhSVBNdr5iQtuUufut6A96rt4b8P3cj2draD5uhBzWvZSxOi2o0x3+bZEpGVzt6kVDa3d/FvGn6YRNKcByvCL61we3ker9Upz92R5D430DVfBkbzwRxvaF+qjJWuUs/FFzJbt5Rwd3zAd/pX0V4i0RL7wxfWV8FZjbSMxPOCvevlmzHkW8/l4LRt8p7V9nw9WpYiXLynxvEGDngveOttdSupADHJgxfMSetdVbRLrkGw3cr+YnOB0rkvCckTKWuIjKCu4454r2/wCHdhpUVl9pfQpWDcjEfavG4iksHXlynVkNOeNpRiYWneEorzw1OnIvLROMk81yjWilmU8V60+trHNrFxb6TLHbqnl/c4zXl8jq8juoA3dM1zZRjqtX4j08xwUaXulGKxVdynk1xOv2kml3b5H7s/dPrXoHmqp+7WT4m02PVdPaNE/fL8ymvrsBjpU6lpHjVKVo+6emfsuXcNvoty24bnuK+mdM1GOaNSSpr4p+APipNHv7rRrwGKQPkqe/0r6W07xbZWa+bPcxon94uAP1rkzejOrV54m+BqKMeWR6wkyDpxTGuGP3Hrzqb4teB9NiM2oeKLONV+8DKDj8q5rU/wBqb4O6WGA8VWszD/nk2a8SOHqT+yej9apr7R7K1y1VJrvd04r5x1f9t/4cWxYWFpfXB9VXiuG1r9uyQow0Xwmjf7UrkH8q6qeW1qv2TnqZjhqfxyPrC6mOGGTisC/uB829gv1avizWP2x/iRqJZLKOCxVum1Qx/WuD1n44/EnW9zXPiW5Td/zyfZ/KvQoZRV+0eRis5w6294+5dS1zSLTd9p1KCLH96QCuN1j4m+DtPLCXXbUsvXY4NfEN14q8QaizfbdZvZ/9+Vj/ADNUWnZ2LsznPXJNejDKJfaZ5k85jL4Yn11qfxy8BwBkXVdx/wBlc1zd38d/CDPgSyn221807m96VTI5zsOa7KWAjE4J5pM+i/8AhcvhGbbuunjz/smtG0+IHhLURsi1OMf9dDivmPbI/XIpPs65zvP51ssM1sKGOb+I+qivhzWdo22lw/8AsYNUrjwH4bnPzWKp9DivnbRPFOq+FbtbvT7n5/7rjK/lXsnhf4ga/wCLdLFyIYY2iba+AKitVq4f4Tro1oV5cqNtvhhoMjYVriMevFTx/C/Ql63Fxz9Ks2+tXEMamchz6Cm3HiG4dWVQR9KdDM5/zBOUebliVNS8H6Bo4VrBd0jfezyKvSMGtLeD+7FzWWjXlz/rCSPUmtJfup/s8H6VljMZOdL4jTCU5Tq+8ReWNvQU3y19ampCA3QV89do+gUOUrMlO2Db0H5VMye1JgUrsLIi2L/dNNaOL0qxTdn+cU7snkIdv0o2/SpdlIV29ad2XYjZPanEA9QKKk3D0FTzhYg2U103dKsbV9aNiU7snkZFBGob5zWvatYD74FZbKvc4pvT+9W0ZGXsec6mC409Oqj8qfJc2TdCK5XzZB3NO86T+8K6PbwiYSwrNn+0kt5PkGPpVr+2bdl+Zs/WuaaR5D83FJWc8RCf2SPqrN6S+s3Ytgc0VgYb1op+3j2D6q+5r0h6VO0Xy9Kj2bevNeYz2GRbT70DluakZh6CnKI/amMyPEJlSyIjRgz8YUVW0rRb2/sUeHS2LHqScYeux0y0ttQ3icqFj6ZOM1r6NFZ2cd7amaL91JvUbhXl4nHRoy5YxCOEdT3pHkviHQ75bYx3Uca+U+7A61X01CrfLx9a7TxxNaRbJ0ljJkG04bOa4Symdt21Sa6aHPioe5Eyc6WGl7x6N4Zv2tbdokOSz8VP4lv7xtKuUtclpEZRx0rP8JoZYWuJFIAevT9d0Tw9B4Qs7q0O+9k/1h3Dj8KxnSdCfvnq0p+3pe4fLmmGVJmWVdrb8up659a2LxNsMPU/J64rU8daNDptwmo2cQDS/eFctfXl3MIkigL7V55xX1mUKdWXMfI5tKNKPszRa5e01SG9jIzDIj19Bad4ht9Zto9UtpFlEsXzpnJD182wLdXkm5vkB+9ntW3pes6t4alX+zrpih+/GTx+Fcmc5NWxU+aB1ZNnlLCQ5Zn0PYa05nnjjV1YL5sb44DVNaaleJpt3ImRJLIiRhuPlXrXilr8a4IiYbrTpVZe8Z4qjrPx8lhiMWmadiQ9HlbIH4V8v/YmN5uXkPq/7awcY8/tEek/Erxvb+GvClxGXD315CYYhn5mB6kjtmvnG3vUS0dJMrv9qu6prV54gnN5q1y00z/dySQKLWyhmCo+Pm9RX3WSZHLLo+1mfCZ5nqzGfs4fCdN4Tje2sTd7wsYi+U55P4V7x4I163ttJhie7TOz1rxWDTrSLSiQrEiLgA113hO5svsEcnl87P4jXyPEijj5ykz2siq/VIRN3UfFNqdL1CxtrtXlublgQCeK5QI56jNR25iMkjqihvtDtkAVY8yscsw8cPHQ9HE1/rE+YjaL/aNL9m/2vbrS+Yvp+lG8+p/OvV8zj5TJufDifbxq2nTm3uFfdkcbh70nj+PxDrehLFZ3cwli+YhWI3Vs7j6rR5h9RXTSxUlL3zGrhlKOh856rYamsEkNy9xHJ/GHJI/M1zIgJfJwfqK+lfFukabq2gXttKY4JHiYCbaMqfrXzfc281pcyWqSLN5bfeH8Ve/hKtGvHQ+RxtOrQly8weXIBgMKb9mfOfNGfWkxMBsUZNNxL6Gu5K2xxNuXxjltHJyZASO9TrboeDL+tQKJSvK4pY4ZN33j+VEo2ItYl8uANzTmeL0H5U37PMepoSyZ/wCI/lUD5bDllT+6KQSsOjCpFsmbof0NKNNlPVSPwrQdiBpsd6jffu+UZq8NMYtV210fd/rCB+NVF8xNzKgtJLuZYiMZ6nsK9v8AAWh2GnaH5NhcCd2ffK/v6Yrzi3sLO3G/fz6V2/w1vEW6vA0yLE20BWOMn2rlx1OXsuY7MByur+8O4hsfVc/jUzWSKN+Bz7VOAFy2OG6Ukkx2Y218p7VwPqaeCpb2K4THAAFLubdjFG4L1pWb5c0c7Z1+zUfhEyfSjfjotG5fQ0Fg3SkacoMzelN3N6fpTy+3rTPPX+7+lIqwYf0ow3qaf5qehpnnr/d/SpuRLcFU+tDqT1NBchvu0ecv939KCRvktSrC3rTvOP8AdpPOk/u/pQgEZPaneV7Uquf7op25v7tUBE0Weoo8tvX9albf6VH8+7pTAXyR603yR60jNL6UZk96QC+WaPJ96TMnvRmT3pgP8pfWiocye9FIDXa4f3pPM96TYabWB1jqZ8/pUlGSvU1THFRbOw8OeHkurGKa5izv+b6iqZ0HT4vEd7aRwZDQKefWur8L2+qQaVA/2T7RA0XygHkVnSecNfvbh9Jl3JEi9a+Kr4ut9aloe59Vj7I858d6ZaWkCKsCKyS+grn9LskeGNgAu7crN1rd+KF/cOgT7E6Oz59axvD99a6dp6LqrYy+7YvXFfYZVi3Qp+0Z8pjMMq9f2bOw0NGt7QoiN5fYsMFvoKuXepWlpGDNI21ezGue1Lx+gi8vRNJbzF+7LdN0+gFcRrWqavqIZry5dvZBgUqkZYufMz0KdSOEpcsTovEXinQLpRDc4kw3Y1zs1/pGoTKNPtHiCr8xZutc0LdPMy+D9afNJLDPhCAPavqMnjyQ5T5LOJe2n7xsTXcUC7VcZPes641EsmCwAqnKJHG/cKzr5mCbQxz9a+hPnrCvMJN5LgF24qolujzN83Sq7CaT5Yhk1ftrZlj3P96ldS1QWLKTomxSDhO9dLoGn3V5BLqKpmOJflz0rk7n5Y/kr1TwzJbXfg9Ht1ClYtrj3rnzHFSpULHZgMPGvUKdvqd2LVozaZGzqDW54Znu57GPyLYfN6mszSrbz4W8tgRXTeC7IpZOpTb5cjIMnpX5viqkVzXPqcJGSIbfTb6KKQzTJhXfKgc0bXrTuZY4r+4t2f5s7scVWwPStsLJSieiiu0Lepo8s1Yw3pTWRx0FdYyFYW9TSeQ21qnXf6U5Q3pSYmarfDseLfAOpWtqdt/Kjqhz3r5i1Tw5L4evJNP16weC4i9UIDfQ19nfCTUrdpptKvWVO6ZOPm9K6rxd8JPCnjOLZqtlHLI3Rzww/EVOBziOCq8lX4T4nNXKNfmZ8Bx2miPyJgre9Sf2fofT7UufXtX0d4s/ZC8ndP4Yvy4/55TdfzrzLVvgJ4w0pmWfSpNv+wpNfTU8zoVPejURyXjL3jhP7O0L/n4Sm/ZNDX/lsp+hrcm+G+rW7N51rcJ9Ymqr/wAIVcx7vkdf95CK6Y11P7RfJ9ozQmhJ1w1BvNEh+7CPyq8/hKaHoT/3yacPCcjrwjN9ENHNHuIyJNZ08f6iMD8Kqz6v5n3UUfQV0a+B9Tkb9xp9y/8Auwsa2dP+D3i3VDm10S4K+rKV/nVucI/FIJSR5p9tuG+4rD8KmhOoSfcJH1Fe46R+zR4s1BlN1PZWKH/nqcmu30/4EeB/DEayeJLy51CVeq2+BH+dZPMcPS93mOaTjE+bbTSdTvdqRJJI7dlQn+VemeCfgv4w1BIr3UYG063Q7meY7WP0Fey2V14e8PDb4c0C2tlHSWQbmq6L7U9VdZLl22twABgVzTzP2q5KcTnliKi+E5fU9OTTYILAFZSq/f7n8azpLZdvWtfxakkGopCMMETqKyWlb0rxa/uyPu8knVnQ/fkDWq0fZl9aez03zW9K5mewHkL60hgUdKXzD/dpGJ9TT5gEMCnrTvs6eopm5qN70ryAXyFpfJT0qPe9G96dybD2gj/vUnlJTWZtvSmqz0uZCsS7E9BRtT2qJmekzJ7/AJ1QWRLiP2p+Y/QVWwfWhhJ7UBZFndHTcJ7VBsb1NNZG9TQFkWcJ60mI/wC+PyqtiX3pux/Q0BZFzC/7NMZV9ar7ZPf86XEvoaAsiTyx6mimfP70UBZGjvpfl9KGgajypP8AIpG/KI0i+gpMqW5NO+zN60qW29tuDndWcwUdT3LwVIBoMRH8SbRWVMFbUtVlZuFZF/8AHaqeGtP16LTEksNQAQ9EmHSuV8U6z4i0DStZ1C6kgOZ9pIHQ7a/Pp0qs8ZLlkfUy/wB25jz/AOJfiK3l1P7LalZZIm2nuM1yun2urX+pW2iaJ4b1fxDreos62enaXZyXV1OVQuwjijBdsKrMcDgKT0FZ1vLLezyahcHc8j7ua9j/AGOpH/4bS+D4DnBu9TyM/wDUNuq+9yzCqTp0Z7M+JzKrKhSliIbo4s/Dz9oQAqP2XPjAf+5O1Dn/AMg1Vuvhz8e9pa5/Zm+LVug5Z5PB9+AB7/uq/eyuZ8G/EnwP8QLnXbLwf4hg1K48M6lJpGrQojo9pdoAWjdXAPQggjIIIIJFfVrKcOtr/efJPO8VLdr7j+f57+NdTn0u6triyv7VzHcWl3C0M0LjqrIwBUj0IrV0vwb8SfGn2if4ffCjxn4uispBFcy6DodzfJC5GQrtCjBWwQcHnFfql/wUp+AnhD4gfATXfiimlWdt4t8D2w1S11RYgJpLWI5mt3YcshQuQCcBsGuR/wCCQei31v8AAXxX4nvYdqa74snktXyD5kMVvBHn2/eLIMe3vW+Hw31afuvQyxGNeIpXa1PzoPwd/aRAwv7L3xc59fB2of8AxmuL8VaV4w8GasuhfEPwR4i8K6m9sLyOx1vTJrG4kgLMokEcqqxQsjgNjBKsM8Gv6ONy7tuRnGcd8V+WX/BZ3w9cx+K/hd4ogtJGhuLDVtPmmAO1XUwPGpPYkGQj/dPpXoxndpM8/mfQ+M9F+Evx31jTbPXPDX7PHxN1fTL+Fbi0vrHwrfT29xEwyskciRFXUgghgSCK0F+C/wC0kf8AWfsv/Fz8PBuof/Ga/V79jz9ob4BaH+zZ8K/CGt/Hb4e2evW/hzTrOXTbjxRZR3cdx5ar5LRNKHEmSF2kZzxivqsEEAg5Bpe0a2Fds/n4/wCFJftGS4Q/swfFtR6nwbqH/wAZrQ+Hen+PtW07W/DPhj4U+OPEWq6PM1vqljpGg3N1Pp8m5l2XEcaFom3I64cA5Rh1Br9wPGHx0+CXw81geHfH/wAYvA/hnVTEtwLHWPENpZXBiYkK/lyyK20lTg4wcH0r5J/4Ji6PpF74p/aL+JGl3UF8mt/Ee+sob63nEsNzbxSSTRNGykqyn7WzBl+8GHJGKyxC+sw5J7G2Hryw0uaG58GaP8OP2grCX95+zJ8ZdhOSF8G6h/8AGq6jRfDvifTb1dH8a+B/Gfg+6v8AzLm0g1/SrjT3uEQgOYxKqlwNy5xnGR61+3G5d23IzjOO+K+EP+CnGmw6XrXwh+IUs8kYttTv9CdQfkZbmFZcnjOQbbjnuevGPnc1yij9WnVhfmSb+49vLM4rqvGlO3LJ2enc+MLnRYLXWZi29zs6u2f50yOHxdq95daf4I+G3i3xhdWKJJdReH9Inv2t1fOwyCFG2A7WxnGdp9Km1TWbWfXwLeGWUP3ZcCvqH/gmRIzfG74rrk7f7G0c47f6y4ryskoxxTUKh7OZ154KlKpDe9j5b/sD49f9Gq/GP/wjb/8A+M04eH/juRlv2WPjEO3Pg6//APjVftxc3NtZW8t5eXEcEECNJLLK4VEQDJZieAAOSTXkmpftR/s7aglnYeG/j78OtV1K71CytrazsfFNjPPO8lxGgRI0lLMx3dACa+neV4fs/vPnP7dxndfcflEvh747Fwv/AAyt8YgM9f8AhDb/AP8AjVVbe48VXesTeFNO+GXjG98TWoY3Hh+30W4k1KAKFJL2wTzFADqeV/iHqK/cevz1+Fmg6hY/8Fe/iWt3CUt5vCrataksp3xvDp0RYAZx+8Ei84PHoRmJZVQ0tcuGe4lJ81vuPlbStA+OyanFLJ+zF8ZbZBJlpB4Nvyf/AEVXpln8RfiEkl1aeHfgJ8TfEMul3H2TUI7DwzdzS2c+1W8qZUjJjfayna2Dhgcc1+sssixRvKxwqKWP0FfFX/BM7WY/EcPx08RW9yLi31b4m6lqEMgbcrpMFdWBHBBDA1hVyHB1dJJ/ecVbHVcQv3iX3HgUXxK+LG4M/wCyL8bR6j/hDr7n/wAhVYv/AIx69oul3GveP/2f/iX4T0q2KiW/1vw1c2lspYhVBlljVQSSAMnkkCv0917X9C8LaPd+IfE+tWGkaVYRGa7vr+5S3t7eMdXkkchUUepIFfDf/BSb45/Bb4g/sk+JtB+Hvxm8D+ItVa906VbHSPEdpd3Dot1GWIjikZiAAScDgAmud8MYGKvC6fqcab6HkGp+LfGjXDIP2QPjFeR/wyx+DL0qw9R+56VmTaz4hn4uP2KfjAoJ5Z/BV6R/6Jr9WNFJOjWBJyTbRf8AoArJk+IngqLx7F8L5vENtH4pn046vDpjhllltA+xpUJG1gGwCASRkZAyM9Uciw0NnL72U6smfliniT4Vm/k0TxF4CvfDGsxwfaTpmuaS9lcmM5wwSRQSDtYA4xwarXc/iMwQXPhf9k34oatZ3AW4gvrHwfdy29xEwyrxusRDKQQQQcEHiv0Y/au+CXh744/BjxB4e1Oxg/tWzspr3Rb8x5lsr2NCUdWGDgn5WAI3KSD1rzb/AIJn/FQ/E39lTw/aXdykuoeEJpfD1yFUjYkWGtwc9T9neHJHGc9OgmGTQjUfNNtdNQdSTPjNvHX9jTSWXiP4c+JvCesCGKePSNV0mWzvJkkcohSF1V2DOrKCByQQORTL3xF8a43aOH9lj40XCKflZPCF+Fb3/wBVXuH7engS9179sv8AZ1i0mCNZvE98treSkY329heQ3TISAScRvMVB4yx6ZJr791nVLPQdHvdZvpFitdPtpLmV2PCoilifyFOOTU3KXPJtdNSHrufkAdW+Nz8t+yb8aM+/g+/I/wDRNc74m8Xa1Z30Ph7xD8OfFeh6/dNCttomo6TPb39y0zlIhHA6h3LuCq4B3EYGTX7MeEtdh8T+FtH8R2zZi1SxgvEPtJGG/rX57/tA6LDrH/BWn4SaLdRiWG60Sy1HYwyN1sNSlVsHuGhBB7EVayXCxd0n95MYxXQ+bG0n47icpH+yx8YAucbz4N1A/j/qqybq/wDibF4ih8P2/gfxJJqpmNuPD66XcDVhKI/NKfZdvm7vL+fG37vPTmv3Hr87NC8GXM//AAVt1gXsjiK0sm8V2ixscFW02GyO8EdNzy9OPu89RXoQw1OmrRRvTqKHRHy1Jofx7u591z+y58Y2Zjgu3g6/4/8AIVZunx/EXxENQHhH4HfETX5NJvJNO1GPTPDd3ctZXcf+sgmEcZ8uVc8o2GHcCv3HlkEUTyseEUsfwFfEn/BMPWo/Edr8dvEMFys8Oq/E/U7+ORG3K6yhXDAjgghgc1zVMuo1Hd3PRp5ziacHFW+4+Er7Sfi/oun3et+JP2dfiloul2EL3F3fah4VvYLe3iUZZ5JHiCooGSSSAKLPSPjHq9haax4f/Zw+Kmr6ZqEEd1aX1j4UvZre5hdQySRyLEVdGUghgSCCCK/Vv9t5mX9kb4tFSQf+EVvxx/1yNan7IRLfsqfB4k5P/CDaJ/6RRVKyugn1H/bmKta6+4/IPV5vHXhq90vS/GHwh8deHNR1yX7PpNjqug3NrPqMu5F8u3SRA0zbpI12oCcuo7jOjJ4V+PquVH7LHxhYDuPBt/z/AOQa+vP+Clbun7TH7Je1iP8Airn6H/qIaVX6F0llVC7vcp57irK1vuPw4Twt8fGYKf2WPjEoJ6nwdf8AH/kGqdlH8Q9Z1LVND8OfBT4hazq+htGmq6dYeHrqe509pATGtxGkZaIttbAcDO046V+y/ir4+/AnwJrUnhrxv8avAfh7V4VV5LDVfEdnaXKKwypMUsisARyMjmvlH9hDWtK8RftZ/tU65oGuWOsaZfaloU9pe2NylxbzxkXmGSRCVYdsgnpTeWULrf7wWeYuzvb7j4g/4Rf4+/8ARq3xi/8ACNv/AP4zVbUbL4n+HrCbV/F/wI+JXh7TrVDJcXup+GLy3t4UHVnkeMKoHck1+3nizxVoHgbwxq3jPxVqK2GjaHZzahqF0yM4gt4kLyOVQFiAoJwATxT/AA94g0Dxl4esPE3hvU7XVdG1e1S7s7u3cPDcwSLlXU9CpBBoeVYd9/vEs9xaerX3H4aL4jt72Czk0W1udVm1G4jtLO1sojNPcTyMFSKONcszsxACgEkkAVqv4U+PiMVH7LHxhbHceDb/AJ/8g17P+1v8HtH+Df7eXwjuvB2n2+m6D448W6BqwtIPlSK+j1SJbnagG1VYPC2AfvM/A4z+sVZ0cqpK6nqa4jPK0uV07LT8T8N4/Cfx8Zgrfss/GFcnqfBuocf+QapaXbfErxGNQHhL4H/ETX5NIvJNO1GPTPDd3ctZXcf+st5gkZ8uVc8o2GHcV+yviX9oX4A+DNduvC/jD44/D/QtZsSq3Wnal4msrW6gLKHUPFJIHXKsrDIGQwPQ18x/8E39dtNY8XftISaZqUF/p138UtU1KzubaVZYJ4ZpXKSxyKSHVlVSCCQQQR1rR5XQv1MlneLt0+4+DrnQfjJplldatr/7OPxT0fTbGF7m7vr7wpew29tCilnkkkaIKiKoJLEgAAk0ltKl3bx3MWSkqhl47Gv1q/bJuDbfso/FqQNtLeENTjBwf4rd1/rX5H+GY/L8PacjckW0efyrz8wwlPDKLh1PWynMKuLclV6Fzb9Ka0ZbpVgAY6ClwPQV5TPb5kypsf0NGx/Q1Z2luhNFMZW+b0o+b0qzsp/le1MnmRW2GirPle1FAcyNTyIm6nFDRJtpcRnrIKd8n98VjY7OciWEbutPiVROpY4U96N0H/PSpIBH50cb4b5ulZSbcJcxcPemeu+F7u2OlQlHVh/eBGfyrkNcsrLXtM1SyvY98ElwxJ3YJrds/CunnS7e5tZJIH8vOIXI5rzTxBZX2laK9zDqd23m3T7gXP8AjXwWHjzYyXLI+ixUbYWx5V4g0mPQ9WktLXKwfwd/1r0r9jY7v20/hBhWAW71LOf+wbc1zur6Ot/pXmMWZx055rof2L1Rf20vhRG7kSxX+pLsI7f2bdc+9fouUSaxFP8ArofB5vB/VKl+i/VH7Z18mfsWIq/GP9pggAE/EAf+ksdfWdfJn7Fp/wCLxftL/wDZQR/6Sx19wfAnpf7aIU/smfFzcoOPCGpkZHcQNXDf8E0fDF54W/Yy8BQ3/lmbUkvNVzGSR5dxdSyx5yBz5bJn3zgkc13H7aZx+yT8Xj/1J+p/+iGroP2a/Cb+BP2fPhx4PmcPLpHhjTbWV9m3fItugZsZOMnJxnvS6j6FvTPGltefHXxD4ASXM+l+F9K1R09Fnur1Af8AyD/nivlz/grR4Rm134F+F/EMKxeXoPiu3a6Z85EE8MsHy8HnzHi64GM98A7fw/8Aijp2pf8ABTz4meAYJ2kmg8AabbyfJhUktpRMUyep26grcZH3skEYruv+ChXhV/Fn7Ivj6GKXy30m2g1tW254s5452H4rGwz70PbQcHaSZ+L3gnwxbWfxF8KSSWiB4vFOlrux2N1HxX9FUP8Aqk/3R/Kv599JvopfiV4SWPG2fxDo8gx73Mdf0EQ/6pP90fyqubnipeRpXh7Oo4o/ID/gqBZadcftfmW+s4p/L8Facy71zg/aLrmvr3/glLoFlpX7JOn6za20UT6/ruq3sxRApkZLhrcE+p2wKufRQO1fIn/BUaVYP2q76diPk8CWBH/gRdV+hv7DmhWvh/8AZH+FNraW6QrdeGbPUHVVABkuEEzt9S0hJPcmqfwoxO8uPFUS/Gmx8FiT538M3OolcjtdQoD6+tfP3/BTvQLG/wD2bYvFN1Dvl8KeJdK1GBtxGxpJhaseDz8twwwcjnPUAjPvPG0n/D1XT/DEuoj7LF8J5bWK3wMC4kvRM59clIk69l46nPsX7ZPh+TxN+y38TdNgs3u7hPDl5d28McZd3lhjMqBVAJLbkGAOc4xWFWCqU5QfVNF05OE1Lsz8s9VUyalbSwxEJKgxheORX0t/wTIDL8cfiwrDBGjaP/6MuK+Yx4tutR8J6VqFhpCKwt4iJSRydor6X/4JfyXMvxr+K0l2R5jaLo5OOn+suK+K4Z51iHGfRM+y4ht9WUo7No/QrxfZXWpeFNZ06xt/tFzdWFxDDFuC+Y7RsFXJIAySBknFfh94i/Zk/aU/Zt8EWPxZ+IX7Pltoun+CdS07UZ9UXX9NmZpFu4hEpWGeST5pCi5CHG7J4Br9z9R1C00nT7nVNQl8q1s4XnmfaW2ooJY4AJOADwBmvzs/bk/bW/Zh+P37Lni/4a/Cr4lya34h1STTZLS0Gg6nbiRYb+3lk/eTW6RjEcbtywzjAycCvtakIys5dD5CjOcG4w66bH6JaXex6lplpqETbkuoI5lPqGUEfzr528KeH44v+CgPxA1sRqGPw20Fs45/eXt6p/8ARA9eld/+yt4ouvGn7N3w18TX8iPeX3hjT3uWQYXzhCofA7fMDxW9p+hLD8Z9c8Sbebrw3ptpn/rnc3jev+36VoYmj8TPEVt4Q+HXifxVeTxwQaRpF3eySyMFVFjiZixJ4AGM5r4w/wCCRdg2mfCrxxZMu0pr9uSPrYW5/rXv/wC3F4gtPD37KvxElvJSi6lpR0ePCklpbx1t0XA55aUD055wMmvKP+CbVgul6L8UNORdotvE8EePTGn24rJy/eqPk/0N4w/cyn5pfme8ftTeDPE3xE/Z3+IHgfwbow1bW9b0K5srCyM8cPnzOuFXfKyovPdmA96/Jj45fCX4pfBX4KSn4rfs4aZ4Ig1GSLSrTVYdWsLt5bry3k2lbeaRhlIpDkgDjGckV+zvjrxx4X+GnhDVvHvjXUzp2haHaveX915Ek3kwqMs2yJWdseiqT7V+Zn/BSz9qX4D/ALRvwG0TQfg744m12+0nxNDql1EdFv7QJbLZ3UZffcQRqfnljGASfmzjAOFWpQqWcug6FadK6h130P1E0T/kC2H/AF6xf+gCvn7X/A3i/UP29PCvj618NXreG9J+H9/Y3WrGIi3S5muozHCHPDOQjHaM4HJxkZ+gdE/5Ath/16xf+gCuTufjF4Ps/jHZ/A26+3R+JNQ0STX7UmAG2lto5RHIBIDkOpZTggZDDBPONjnN/wAaajaaP4P1zVb+SOO2tNOuZpXkICqqxsSTntX5u/8ABJ3xNeeCvGmtfCnVJJlg8V+H7fxFYRlQI0nt28qfnruZJYeORiI9O/1t+2j8FPiD8YfhHrdh4F+KevaHLb2bzyaJALdbHV0T52t53EYnAcKV4l2c/MjDIr89vhV8SLLwd8Tfgz8WrISQWVtqkOlXqxPtU2t2v2dt/OCqmQPg90B6gVz1ajhUgujOyhRjVo1JX1Vj9Q/iT8Mbbxn8UPhb41mtjI/grVL+9V+fk82xlhBP4uOvfFeb/wDBQzx4/gv9lvxTpljJH/afjFU8M2MRl2NIbrKy7O5ZYBM+B2Q9BzX0mrK6hlOQRkH1FfE/7Y18PiV+0F4E+D0EqyWnhjS7rxTqUXlk4mlDQWp3dM4WfjryDxxmsRWjh6UqstkZYWhLE1o0o7tnu/7HeqS6v+y18Lbq4uZLiePwtp9tNJIxZ2kihWNixPJOVOSetcH4s8LQXf8AwUQ8BeIfsse+H4bay7S7Ru/d3tsijOM8faGxk92x3qz/AME9Lmcfs06dot1cyzS6Jres6efMYsURb6ZkTJ7BGUAdAAAOlev3Xh9JfjNp3icod1v4au7INjgb7qBsf+Of54rSL5opmU48snF9Dtq+VdG8HBv+ClviPxeA4Ft8KLCPhfkLT6hKpJPqBagD2J9q+hp/FMUPxFsvBZkHmXWjXOpBe+I5oo8/+RDWPaeH1j+OepeKPL5m8LWdlux/dup2xnHuO/pVEm58QdZi8OeBPEWvzSiKPTtLurlnPRQkTHP6V8L/APBGmH7P8GvHUXp4mj/Wygr6Z/bb1WLSP2TvinLLJs+1eGrywU+rToYgPxL4/Gvnf/gkVALb4Z/EO3Ax5fiiNcf9uNvUN+8kaJfu2/NfqfUP7VfgrxT8Rv2cviH4E8EaT/aeva7oN1Y2Fp58cPnTOmFXfKyovXqzAe9aH7N/hPxD4D/Z9+G3gjxbp32DW9A8KaXpuo2vmpL5FzDaxpIm+NmRsMpGVJB7E11Hjvxz4W+Gfg/VvHvjbVP7O0HQrV7y/u/Ikm8mFRlm2RKztj0VSfapvB3i7w94+8J6P448Jah9v0TX7GDUtOuvKeLz7aZA8b7JFV1yrA4YAjPIFWZnwV/wUt/5OY/ZL/7G1/8A046VX6G1+eX/AAUt/wCTmP2S/wDsbX/9OGlV+htJDex+YH7an7In7R3xQ/ac1z4g+AvgTb+KvD97p9jbwXsut6dbEyRoQ+I5rhHGCccr24rZ/wCCS9jd6T8T/j5ouo6Wmm3ulvolhd2aSJIILiGTUI5E3ISrYZSMqSDjgkV9ZfFD9t79mD4MeNbj4d/En4lvpHiG0jjmms10LUrnakgyh8yC3dDkejfWvlr/AIJbalp+t/HX9prXtHujc6dq2t2WoWU5jePzbea81OSN9rgMuVZThgCM8gGsuSCqc63N/azdH2b2Xl+p9kftS6LrHiT9mr4p+HvD2lXWp6pqfg/V7OysrSFpZrieS0kVI0RQSzMxAAHJJpn7KvhTxB4F/Zt+Gng7xXpcmm6zo/hiwtL6zkILwTJCoZGwSMg8HB612XxG8daP8MPAPiP4j+IYbuXS/DGl3Or3qWiK8zQQRtI4RWZQW2qcAkDPcVD4S8W6L8Wfh3pPjbwVrV7b6X4n02LUNOvo4USdIZkDI+yVGUMARwynB6itjnPgj/gojqthd/tnfsxaLBcQtead4h0+4uYlYeYkc+rWgjLDqATDJjP91vQ1+j9fkD+0f8JPHfwm/bu+F0vjfx7rPjeHxT4w8O3+la3q5iFwIo9RiSS1ZYgsa+WWVvkjRMSjC53V+v1RFtt3Lmkkrdj8p/2rv2NP2mPHv7VvxB+JPg/4B23inw3r02nvYX8uu6bAWEVhbxORHNcLIuHjcfMo6ZHBBrtP+CTqXulfE345eGr+y/s+fTzpEE9gsyulvcxSXsUyqUJQ4ZQCykg7RyRivqb4j/t3fsq/Cjx1qvwy8ffFF9M8S6O0SXtiuganceU0kSSoPMht3jbKSIflY9cHkEV8q/8ABMTU7G+/aO+PGoaXcvcWGuzDVLOfy2jEtu9/dvG5VwGXKyKcEAjPIBrPkhGrzLdm3tJyouD+FeX6n1b+3feix/ZI+Jjl9vnaK9vnft/1jKmM987sY79K/LDSYjBpdoh/hgT+Qr9If+CnT4/Y38Ww5/1+oaLGBjr/AMTO2b/2WvzptEC2sKkdEUc/SvKziVuRep7fD8b879BdntRhPQ1YwPQUYHoK8U+l5IlfCDoDTcjd9yrPy+lLgegphyRK2H/u07c392p8D0FRnpWVSfKXGERm9v7tFP2e36UVh7dl+yiV/n9W/M0m6YNwHP41oeS/92k2EdFNb8yNLFP95/datfwybY6ij6g7LCvIP+NQ4+b+Gtjw1aLdXZgnRWQ9RjINcuOlH2EjXDfxYnqjNYLpe+3vYWSOLgb+RXn/AIo0aS58MfZ1uIzJI3mr0ya19a8MaZBp8ksIliGz7sczKP0rD1Xw5aQadETc3TbUwMzNwPzr4XL6PLU5+Y+lxs4qkee3V09tCNL3bZ0++QQa639lfT1tf23vg7crt/fXOpBtvqNNuq88vIYIdWujFn5ZNhdnJr0j4Ba34c8KftWfCXxb4p8Q6ZoukaVc6ib/AFHUbuO1tbcNp9wql5ZCEXLMqjJGSwHU1+i5R/vMP66HwebtywdSS6/5o/Zivlb9jHS9Rg+J37RmtXFlPFZah8Q5EtZpI2VZ/Lt41coSMMA2VJBPII7V6r/w1d+y3/0cp8K//Cx07/49SH9q/wDZaHP/AA0p8K/w8Y6d/wDHq+5Pz4d+1LoP/CVfs8+PvCgkZG1zRZtMVl6hp8RDHvl69L061Sy0+2skUKtvCkQA7BVA/pXyX8Zf24f2dtZ8UeFPhD4W+K2gX7a1rllPq+txX8a6VpljbyfaXMt4x8gtIYBEEDk/vBnGRn2j/hq/9lrOP+GlPhXn/scdO/8Aj1K6Y2mtzrrP4Y/DXTvGd38R9P8Ah74ZtfFt/GYrrXodJt01G4TCrtkuQnmuMIgwWIwqjsKrfGDwpaeOvhT4w8GX8Rlttc0O+sJUDFSyyQspAI5HXqOa/LTR/EHw7sf+CqS/GV/G3hxPCL69dynxD/a0H9m+W+hugb7Tv8rHmtszu+9x14r9JJP2qf2WpkaA/tJfCw7wVI/4THTu/wD22pRmpXsVOnKFr9dT8J/AF39s8beALjOSde0dSfpdRiv6K4f9Un+6P5V/PfPb6FpH7QEkWl6ppg8PaZ8Q/wDRL+K4j+xCxj1P5JllB2eT5YDBwdu3nOK/b1P2rf2XERUb9pP4WAgAEHxjp3/x6nFWiiqz5pXZ+Y//AAVeW5l/ajubWyglnuLnwXpcEMUSF3kd7q5CqoHJJJAAHJr9dvB2lJoXhLRdFjQItjp9vbhR0GyNRj9K/Jz9tDxZ8P8A4kft3eAvE3hX4h+FNW8LKnhpNQ1m01u1lsLaOLUZnn824D+UhSP5iCwOCPUZ/SZf2rf2WlARf2lPhXwMAf8ACY6d/wDHqt7IyOxb4a/Dl/Ga/Ed/AHhtvFiReQuvHSoDqIjxt2C52+btwSMbsYrU8RadHq+galpUyBkvLSaBlIzkMhH9a/KvU7n4f6l/wUwuvj1b+LtAufCVv4ksGHiGHVIX04RDQ0jZvtAbysCUbSd3DAjrxX6JH9qr9l4Haf2kPhbnpg+MNO/+PVlGcZ3t0LnTlC1+up+O/hmC/wBM8Ex6HquwXujXE+nXAU5CywyFGAPXqDX1v/wS7kSX4z/FR0cMP7E0cZH/AF0uK+afHvh7S4/iT8So9A8VWWu6Jc+Kb3UdOv8AS7pJrWWG5czqEkjZlfb5uwkHqp6dB7r/AME7/HHw3+EvxR+I2o/ETx/4Z8J2WoaRpUVnLrmrW9itw6vcFwhmdQ5GVzjONwz1r5XLKcaWZ1Ip9z6TMJupl0JPyP0q8aRTTeD9chtreWeV9OuVSKJC7yMY2wqqOSSeABX4eeEfhz8aNB8Kw6brf7MPxTsxa2zC4u5vB18kaKAcszGEYAHJJNfsT/w1f+y1/wBHKfCv/wALLTv/AI9XM/E39pv9m3Wvhx4o0rRv2ifhldX13o93DbwweLtPeSSRomCqqrLkkkgACvpcRhoYmPLPoeHhMZVwc3Kl1OI/4Jg+IRrX7Jeh6c149xJomqanYEu5ZkT7VJJGmT0ASRAB2AAHFfVgtolumvAv7x41jJ/2QSR/6Ea/NT/glr8ZPhh8JPh/438G/FD4keGfCVxNrNvq9sNd1WCwWdJrWOMmNpmVXIMB3BSSuVzjcuftz/hq/wDZa/6OU+Ff/hZad/8AHq0pyUoJowrRcajTPLv+Ch+pwf8ACnfDvg6QEyeLPGWk6fGoUncY5TcnPoNtuev9azv2BoxFf/GeIdE8ahR+FlAK5b9qb4ofDr4z/EH4P+Gfhr498PeLbbT9ZvNavp9C1W3v4rQwwCOMStC7bGYzsVB6hH9Ktfsn/En4Y/CTWfi1B8Tvid4R8KTar4v+12cWta3bWLzQ/ZIRvVZnUsuQRkcZBri9qnj+S+0f1PS9i45X7S28/wAke7fte6TrOvfsyfErRvD2h3+s6le+HruC1sLC2e4uLiRkICRxoCzsT2AJr8qfi43j5/gZqGm6p+zV8SfDEWn2EX2rUtS8J3VrbRhMBmeVogqj3Jr9Yv8Ahqz9l3/o5L4Wf+Fjp3/x6vDv23fj78B/Hf7KvxF8MeCvjl8P9b1e90kpbWOneJ7K5uJ23qdqRxyFmOAeAK66tCFVqUuhw0MRUoKUYfa3PrfRP+QLYf8AXrF/6AK+ZPFf/KR/wJ/2TXV//SyCvS9M/al/ZitNMs7a5/aP+F0csVvGjq/jDTwQQoBBBmr5+8SfHL4G3X7ePgzx9b/G3wBJ4ctPh9qtlPqq+JbI2kVw13AViaYSbFdhkhSckKxA4NbHOfZ+vIsmhajG4yrWkykZ6goa/AHULp7j9m63hfkJEOvs1fthqf7U37MN1pl5bW/7R/wtkklgkRVXxhpxJJUgDHnV+J76ZqD/AAEXT/IPmCHOO/3s1yYqUYuHN3PRwEZNVOVfZP6ANE/5A1h/16xf+gCvjDxdFGf23vHUpjBceFNJAPsWlr3/AEz9qb9mG102ztp/2j/hckscEaMreMNOBBCgEY86vnW817w54y/au8ZeN/BXifSPEOh3Xh3S7aLUNJvoru3aRGl3IJImZcjIyM55FcudNLBT+X5nTw8v+FGn8/yZ237Ahm02P4v+FZ7iVxp/jqa5gjdiRFFNawNhQfugsHOBxkk9Sa+rPs8X2kXW0eYEMecfw5zXxN8APG/gz4O/tC/Fy7+JHj/QvC2jeI7LR7ywfWtXhsoJZ0+0LL5fnOqlsNHuxzgLnoK+jB+1X+y8TgftI/C0k/8AU4ad/wDHq6sDUVXDQl5I48ypOjjKkPNni3iL4mNZ/wDBTjwv4EuLwRWk3w0ureFDLgTXc1155UL0LLHZlh1OC3QA19ZiziF+2oYHmNCIScfwhif61+Xnjnx1p1x+3hB+0Ja65pepeFND8UaXpFrq9ndxyWgsJbEQzTGcN5ZjR7mUswbAVT6V98t+1X+y8hKv+0j8LVI6g+MNOH/tauiFRTvboc1SlKmk31Vzyf8A4KWXCP8Asv32gEnfrevaPaIB/FtvI5SPyjrgf+CVMH2Xwf8AFO2P/LLxjs/Kzgql+3d8Ufhb8Y9L+GXhz4a/Evwp4sey8Xrql5HomtW18YY47SdQziF2KjMmMn1ql+wH8T/hR8ItO+KWm/Ez4p+DvClzfeMGuLWDW9dtbGWaL7LCPMVZnUsuQRkDGQR2ptaplr+A/VH0j+3D/wAmi/Fr/sVb7/0Wa1P2Qf8Ak1P4Pf8AYjaJ/wCkUVeV/td/tD/s+eMv2Yfid4Z8KfHn4davq2oeGb6G0sbHxTYzz3EhiO1I40lLOx6AAEk1ofswftIfs7eFv2bfhX4c8SfH34caXqum+DdHtbyyvfFVjBPbTJZxq8ckbyhkdWBBUgEEEGnfWxhZ2ueJ/wDBS3/k5j9kv/sbX/8AThpVfobX5l/t+fFT4U/EH9oH9mTX/A3xT8H6/pnh3xQ9xrF5pmu2t1Bp0X27TW8y4kjcrEu2ORtzkDCMexr7gP7Vv7LinDftJ/CwEdj4x07/AOPUJptjaaSPz1/bg8DfFe6/az8SeIvDnwC8f+K9KutK0+CLUNI8M3d5bs6odwWWONlJGcHB4r0L/glTaaxp/wAVfjtp/iDw1qvh/UYIPDnn6bqlnJa3VuWW9ZQ8UgDLlWVhkDIYHoa+yP8Ahq79ls8D9pT4V/8AhY6d/wDHq+Yf2fvjh8E/D/7Zn7TfjDXvjN4F0/Q/EL+Ff7I1K68R2cVrqAisJFl8iVpAkuxiFbYTtJAOKxVGEavterN3iak6KoP4VqfSv7X3/Jqfxh/7EbW//SKWqX7FX/JpPwi/7FDTP/RC1w/7UH7R/wCzt4p/Zs+Knh3w38ffhxqmq6l4N1i1s7Ky8VWM89zM9nIqRxxpKWd2YgBQCSSAKq/snftF/s8+EP2ZPhd4a8UfHv4c6TquneFdOt7yxvvFNjBPbyrAu6OSN5QyMDwVIBBFbX1OezseMf8ABRtFX9rj9lNwPmbxRbgnPYapp+P5mv0Tr8yP27/ij8K/Hv7S/wCzT4o8FfFHwfr2keHfEkU+r32m65a3Vvp8Q1GwcvcSRuViXajtlyBhGPQGvuM/tXfstqcN+0n8LAR2PjHTv/j1JNXY2mkrn5rfta/Dv4vn9sb4o+JtG/Z7+InifR9Vn0w2WpaV4Wu7u1lCadbI5SVIirYZWU4PBUjqKX9kD4t+Kvgh8fvFmq6j+z18WNfSPQIdP1fSPDvhKa71XTLppFktvPhdo/JjePzj8/zMQhUY3Gv0oH7V37LZOB+0p8K//Cx07/49Xy1+zx8bfgx4d/bM/aY8YeIPjL4H0/QfEMnhs6RqV34is4rW/EdpIJPIlaQJLsJAbYTtJAOKx+rwVX23U6frdWVD2D+FHOftn/tP3nxr+A2qeCLT9lz9oLwsrX1hfXGq+JvBLWOnW0MFykrtLMJX2jC4GRjJGSK+WoZSY0KjgqCPyr9B/wBsX9oL4C+OP2aPHvhjwV8dvh7rOsX2mGO1sdO8UWVxcTtuU7UjjlLMSOwBr8+bKFVsbdWzuESA/XAry83WsWe1kHNyzSXYf5p9aRpD/eP51N5cP939KMQ/3R+VePc+gtMr+a1L5z+tT+XH/cP50bU/55UgIfNb3/Ojf7mpv3f92msE/u1nOFykyPzD/eP50U7YvoaKj2RtzyO48OfD1fFXwy8TfECfxZa+H7bwtql293cHRrjULlra30xLl0VBexRFTuJA8vfuA/eYO2tDVPgnqOlaX4v1eT4uwT2/gZWfWRF4LfzVT7Cl6nkJ9vxMxiliBBZApLfMQuTxDy6idLu9Dh17WbXTNQMhvLG11KeC3ufMj8p/MiRwj7owEO4HKjB4q7pXjDxn4P1G81/RfEV5eXV/HIlyusX9/cpI7wrCLgNHcxSx3CxII0mSRXVMqDjivVoYjBOMYVIa9zxsTgsxUp1KNTS90v8Ah9D1fwF8A/Aja/Jovj27vfE98dVsbW3nitrzSYkgm02W82+XDqAKt8hyzq+NoUL825M3VPgrq/g7xVZ2Gn+PrBb3Wbe7uNP02LwpfPY5s7KKaVZbyS/me2D7xhn3/MxwOi15/d+NvG/iPX7jxZqHirUbHUL2WOZo9GvrqytomjgECFIxMzZEe4bmZmO9uecV0Okat4t8V2tj4W8Q+MtbudJ09bxJIV1W9V9TW4dSVvmM5W6WNU2IrLhUJHNPG43LlRlGrTvFeW5lh8szb2sZwq2k99dv0+4mi1FvGvhuPXLXXrvQ7CfWU8PQwQeErvXLma7Nl9rJZLaVJEj24XKxytn+EAE1rxfCHxfrutXHhKP4i6cLjTdStdK1RpfC00Udq89i10j27m7P2sDCowxERkt2AabxxJrV2s+qt4y8WQXUyRxTvaeILy289ACAsgikUSAAkYYHrXnniQ61prae9t418XEaWfM09ZPEd9Iti3ltHmBWlIhPlu6fJj5WZehIr5DLswyCFKNN4duS3fd9/i/rY93McvzuU5VPbpQb0Xb/AMlIda8CaboPw4u/Fdh47tteR9M0PxOIpPCr2M0tjqd39kg/em8lEbh1kYpsbhR8wJwOC1KxtLkJBeWkc0E38Mi5zUst/qJ0yy059Y1Z7QW8GnvbPqVw8L21tKXtoTGzlTHE5LImNqkkgAmrWrEOLabYoI6DFfVYmVF0FVw8eU8PBOvTr+yry5jmta+H/hCGNJU8P2QL+kdZI8G+FVKkaJZqfeOtbUtWvbvW0tZJMRCPhR0HvWFf3051JIw2FHbPFefB1Zbyf3s9u1GUpR5F9yLFxoelLGbaPT4FiP8ACEGKwJPC/h6DUIC+j2xDMuQE611hYlFJOTWXcKryRykYIfit6FaUOrOWvSpveK+49Rg8PaDLp8dm2k2xt9ufLMY21SHw48E+bvTwxYBgc58oVsabITawZA5iWrasQ2aydaalo2dsKNOpHWK+48H8SWNtZ+KruwS1jWBekYX5R+FbOj+EvCt3AJLjQrRmK5JMdU/G2B41uTjr1rY8Pu3kYJP5199gmp4aNz8/x6UMTIp6xoujWdm8FvYQRoeqKmAar/Djwb4Y1XU7r7VodpKsa5AaPOK0PEQ/0dj3q58I/wDj8vj/ALlY5lLlw0mistgpYuKlse3eBl0HRdEXSYtN0p7OaXE1tcRjax+lL408FfDS80ySaPwX4atZQdytbQAMT71n6HbwXV/b2kkMYXfncFG7P1rofEXhbTDayxlWO5eTnmvyTEVsTTq+7Nr5n6pTwmFlT5nBP5HBaveeHNG0xrTThbxRhc+XEuBWLa6VofiuAHUdHhnUDAMyZ4rdv/D1pPcRWjHavQlUAJpbSGKxj8i3TC+5zXfgoSpw9pfU8qrCM6vLbQwP+Fa+Bf8AoVdP/wC/dTWvgHwTaSCa38M2Mbjowire3/L0FKsp3dBXo+2qP7T+8FhqS2ivuMu/8K+GtUULqeiW04UYG+POBWb/AMK38Cf9Crp//fquneQnqBTd/wAv3RSVWcVZSf3lVKFJvWK+496/Zp8M+E9H8PGXStBsrS5jkwZYogGx9a9K8UfC34deLnM3ibwhpepSnq88AZvzrzP9nO5kfT76FjlRKuOa9xlPzLmuCpUmqnNd3O2nCm6fJyq3ax4inwC+DhspQfhzom9J5Rn7OM4DVhah8HfhjpMbvp/gbSoGPUrbivY0iXyb4ZPFw+Oa5XXYwYWySfrXbh61R7yf3nm4qhSi9Ir7kfN3iz4Z+APMlmHhLTS56nyRXHy+CvDDw/ZItAtFVuAgjGK9g8VQIPMIrmNIsoZ7vzZBkjtX1OElJx1Z8ziIRU9EcbbfDbwZZeWy+GbIShcs3lcg1umwtTAtitqhtsbdm35cfSr/AIjY2+oSLESq+g6VUhnkRfvE/U18/iqknVldn0uFowVKNkjHj8AeCDewXN14TsJD5qlswjkV9wfDLRvDmjaBAfDuj2enxTxoxW2jCg/lXx407sCxPI6e1fVfwYv57zwdpTSnnytuR3FcOJqSqKzbO3DUKdKd4xS+R13iXwB4J8b2xXxT4b07UysewG5hDkVwJ/Z++Cq2cU0fwx0FXXA3fZRnK9a9TjOHYdvSsxSWhniycRTkD8etY0atSKtGTXzOmvSpTV5RTfojhLjwZ4Wg0w6Jb6DZR2TdbZYgEP4VwOsfBP4SNIZW+Huj72OSfs4r168UZZsDPrXOajzuJ5r2MHVkpbnj42jCcdUjzbTPAng3wvciTQfD1jYMOjQxBTXmPxF8IeGNT8SXUuo6FaXJc79zxgmvaNROybI5rzTx98usArxui5xX0mYyawV1ueFg4ReK5WtDzeDwH4Os5d9r4bsY29REKJ/h94Kun8248OWLse5iFbmTvoyfWvlfa1FrzP7z6CWHpJfCvuMq28G+F7OIw22hWUaN1VYxzVZ/ht4HkYu/hmwJPJPlVvqw9D/31T9xqVVqX0k/vI9jTenKvuOeHw38BoA3/CL6fkf9MqsTeB/CFxEIZfD9kyDt5QrVcnnmlUndiq9pP+Z/ewWHpL7K+4wofh/4MtX8y38NWKN6iIUlz4B8GXT+ZceGrJ29TFW87N/eP508Enqar2097v7yvq9LblX3Ixrfwj4XtITb2+g2kcbdVEYwapt8O/A7sWbwvYknqfKFdKdvofzp+Bjv+dCrzXVjeHpvRxX3HKn4deBlOV8L6eCOn7qpJvCHhOeIQTaBaPGOimIYrfZP9o1E0YDY3N+dRLEzfVjWHpLaK+4w7PwZ4R09xNZeHLOGQchlj5FbAMbAAKV7VJx7/nTvKFN1nLd3KjRjDSKsR5j/ALn6UbU/55frUjRgdzTljXbWaYSRGY426YoMSr1NTeQg6E0piU9eavoJJFdlj96Zs9qtsi7fuj8qTYPQflRcOUrbKKs7B6D8qKLhY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MCAgICAgMCAgIDAwMDBAYEBAQEBAgGBgUGCQgKCgkICQkKDA8MCgsOCwkJDRENDg8QEBEQCgwSExIQEw8QEBD/2wBDAQMDAwQDBAgEBAgQCwkLEBAQEBAQEBAQEBAQEBAQEBAQEBAQEBAQEBAQEBAQEBAQEBAQEBAQEBAQEBAQEBAQEBD/wAARCAF9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d30pytVdfv1IvWuDkPesWN3tTt30qv5tOVqgfMWN9Pqsr1JH/Wr5C7ktFFFZWKuFFFFLkIkFFIvSm3Ev2eNppXVVRfnakOK5x9JvrzzXvivHaSNZ6Jbeayf8tGrlLzxd8RLqFrxJVit/7yxf/ZVn7SB2RwdSfvHuCvS15t4P+JaTQrbeIpolkT/lpt+9Xa2viLQr1v3GqQSt/d31UZGUqUoGpRTF2S/Oj7qcvz0ORjEWiiigoKKKKkAoJABJ6Dmiob0kWc5HURMf0NAHD638cvhv4fu2sdS1plmQlWVIi2DWeP2kPhQTj+3Jf/Adq/SP/gmrcTXP7IPhWSZy7f2jrYyf+wnc19I6vr+g6D9lGu61p+nfb7hbO1+13KQ/aJ2BKxJuI3uQDhRknB4rvWFhbc8mWPqJ6JH4yaJ8ZPhz4glWDT/EcHmN0WTKH9a6u91Ww0+wfU7q5RLaNdxkzkYr9U/iD8Jvhr8VdEm8O/EPwRo+vWMwI23lqjvG2Mb43xujcZ4ZSGHY1+SXxs+FQ+Fvxum/Ztnu57zQ9U8SaLFpTSzMZm02+uFTymYENlT5iZzkhQc5NKWG5djanj3O/MtTmbn9oj4V2kzQS67IWXg7YGIp9l+0J8Lb+4W2g11w7cDdCwFftzBGIYY4R0RQo/AVV12xXU9E1DTmGRdWssJ4/vIR/WtPq0e5h9fqdkfjlr3xB8KeG7CDU9W1NYre5XfEwUncK5M/tH/Ckf8AMbm/8B2r2f8A4JuR69ZftKaVouptmfR/C+tabe7G3KJobuBGGe/Ir9YKmGHi1qXUx04u0Ufhx/w0f8KP+g3N/wCA7VraN8bPh7r2/wDs/WslBuIeMrx+NftjXw7/AMFWdDn8U/D/AOFHhOOeaGLXviLY6XK8JAdRPBPHkZBGfnOMg03ho9DNY2d9UfEF1+0L8LbOdreXXHLqcHbAxFYF/wDHP4cardrHaay5LcDdCQK/dq0hFtaQ26jAijVB+AxUeqWovdNu7Nuk8EkR/wCBKR/WrhRjB3QpY2pJWsj8U4df0my0v+2ri7VbPaG8ztisC9+P/wAMU3QHWpCynBxC2Ki8HJf+Db3w9pNxeebdeE/Hdnp88xUgM1tqKoTtySM7M4zX7rxNviRx/EoP6U3TUndlVMTKCSifh/4Z8aeHfFkjPod954UZI2kEV2UH+rFekft7XUtx+2ikO/Mdr4F09Mbs4Jurtvw+9Xmtv/q1qaisrG9CbnG7NjT3+Wnap/x703T/ALv41Jqv/Ho1cvP7x2z/AIRxLf65qsR/1qu3+ub/AH6sR/1r2fsnytX4yep4fuVXWpl6UEFhelOWo1+5T6gBWpKKKACiiigkZRRRQQFNbrTqa3WgBKKKKACiioqACiiilc1CiiikBX/4SCGj/hIIax/7Dmo/sOauDlPqdDY/4SCGhfEMKVito03+1R/Y03o1LlDnN5fEcNSL4mhT79c6uiTf7VSf2HNup8oRkdB/wka+lSL4jh/jeub/ALDm3ffepF0Obb99t1KcSuY6D/hI7ZP46G8UW0S73dVrg/ElzDoiqWm3zP8AdXdXGXmtX982wPsX+6rVhKrE7qGEqVT1LUvijo+msyRlp5P9muL8UfFq71iP+zYbbyI3/i31yl1auq79ny113wd+CeofF7UryNbma2sLRP8Aj5Vd3zf3a5KtWEI88j06WB5ZcsfiOZsY7m5Xfa7Xb/erprjxPqdnoK6Vf6Lj/prHWz4n/ZY+KXhiRrnQJo763/hXdtavO9Vh+JvhlvJ17w5fRxr/AH03Vxxq0q/wyPQlCrh1yyiULy7EsjP5Uq/8BrLmvbpJP3U8sTf7L0XXi1lZvNtGjb/aTbWXJ4shEm/5G/2Wr0KETysTKMj0nwL4z1BWa2uNVkgZF3Lub5Wr07w18Q4dXVornyluIvv7f4q+a7fxJdXMy/YdOaRn+6qpurpvDVx4gh8RWKanYyWf2t9i7l2q1en7konlSPolvEtt9zfR/wAJNbf365tdDmRdju1N/sSb/arDlRhzHTf8JNbelO/4SW2/56Vy/wDY9x6tR/Ylx6tS5SOY6j/hJbb/AJ6VDe+J7cWc6/LkxMP0rm/7EuP9qorvRbgWsxO7iNv5U+VF8x+jP/BMp9/7HXhNx/FqOtn/AMqdzVX/AIKPqD8JPBb8hk+Inh0qwOCp+1ryD2qx/wAExQV/Y28Iqe2oa0P/ACp3NQf8FH/+SReDf+yh+Hf/AErWu5bHgPc+rYv9Un+6P5V+b37QOjWniD/grF8LfD9zbRzRTaZp2oMkg3Dfarfzo2D3VolYehUHrX6Qw/6pP90fyr4rvNEj1f8A4K0Wt3LFuGj/AAoF6jY4VzdvEOfXErfrTYJ2PsLxXqseheF9Y1qV9iWFhcXLNnGAkbNn9KPCmoDV/C2j6rnP22wt58nvvjU/1rzX9r/Xrjw1+y38VNZs7kW9zB4T1IW8px8krQMqEZ4J3MOKt/sq+IbjxX+zV8L/ABFdmP7RfeE9Mln8vO0SfZ0DgZJONwPUmgR+WXxE+FegD40fFjwH4lgW9XTvF17eQ4ymyK8b7Si9T91ZQM98Z4zivqv/AIJR+G9J8L6P8WNL0e3MVvD4kt0VS2SALVD1/E15T+1bott4W/bT8YRQqVbxRoWma4+SSC4VrckZ6cW46V7V/wAExP8Aj3+Ln/YzQf8ApIlYQuqjR2VLOhGXU97/AGz4km/ZO+LUcgyp8Jajkf8AbFq/K/8AZ0+EXgp/jv8AA/SrHS9s2o65BqczGVss1rE10D16BogcdDjB4r9U/wBsr/k1L4s/9ijqX/ohq+A/2F9IsvEv7VfgFLqPe/hrwhfazByfklZY7fd/3zcMOfWrlfmRlTt7OTZ+qWu38elaJqGqTPtSztZZ2b0CoWP8qoeA9X/t/wAEeH9dLbjqGl2t0W55LxK2eee9cV+1P4kuvB/7NvxO8S2LRi60/wAKanNb+Znb5ot32ZwQSNxHcVn/ALHOsS67+yr8J9SuLk3E7+EdMjmlZtxeRLdEYk+uVOfetDA/Jj9p7SJvh18V/jXoOj3csdxpXiw65bStgtE9yUuxjjGFaXjjoBnPWv2/0qXz9Ls5v+elvG35qDX5Df8ABSrRLTQv2lPG8NvbpG/iTwfp2sSkDBkkRpYNx9Ttt1H0UV+s/ga6W+8F6DeIwZZtMtpAQMZBiU9Klbs1m7xifmH+2vO15+2b4hbJIs/DWmW4yAMDMrYHr97vXBQ/6ta1v2kp5bv9tX4wzSTNIsNxpdvGCxIRV062JUeg3FjgdyfWsm3/ANXWdU7sN8CNjTvu1Nqv/Ho1Q6d92pNW/wCPP8K4eX3jvn/COLb/AFzf79WI/wCtVW/10lWo/wCte59g+Vq/GTLU0f8ASoVqaP8ApQQTJT6RelLUAFFFFBIVE33qlqGmUPooopGQ1utJSt1pKACiiigAqKnb3ptJmiCiiikMKKa3WinYC99kf+5R9kf+5Ws2xKjZ68zmR9XymW1u7/wU37K/rWlvpu5KOYiUTPW1enLavV7zU9ad5q1XMPkKq2v+xVPW7yHRNMuNSl2/ukrcjZNvz1518aNUeGwsdNibaszbnrOrL3TroUuaR5vqOpTarcTX918275qZY2/mtGn/AC0f56oyP/o6wp/G1aWnz+RqEb/wpsrzJn0tKPJ7pe8XK8NzY+GrGPdeahLFAm3/AG2r78+E/gLSvh74K03QrCHbKIke4l2/NK/8W6vh74W2H/CYfHvRYZ/3gt5ftX/fFfodauuPevmM+ryhGNI9zJKHteavIr30Pmx/3a5bUvDljfMyXNrFKv8AtrurtL7yljZ64vxJ4z8N6BA02o6tbQKv96Ra+dpTrfDSPprUZQ/ennPiz4MeAtWZku/DNjIz/wATR157N+zR8OVma5/seJV/u/w074k/tN6PCslj4Vja8ufuo4+7WH8N/Fnji9s7q78RTt5U7boo2b7tfV4NY6lS5pyPkscsvnLlhE37D4d+F/D0i/2do9pCv95Y6f40+H9t4m0Jls0WC7tv3tvOv3laqnifxg2haTNqTRSTeV/Ctb/w98b6R4q01Jre5Xc6fMu75levo8HXlP4jwcTSpQ92B5h4M8W3Go3LeHdcgWLULX907N/FXatZun8FcV8atB/4RXxZYeMtO+VLmX9/t/v16Ho2o22raVa3/wDDKu6vQqR5TwalP3yn9jf+7R9jf+7W4zQ0zzY6y5iPZGN9lk/uVDe2r/Yrj5P+WT/yNdBvh/uVBetE1nOBHyYmH6GlzEumfZn/AATMGP2PPCg9NS1v/wBOdzVb/go4rSfCjwTbxjdJN8RfDsca5xuY3a4FXv8Agmtby237IXhWOZCjf2lrZwfT+07mvpPU9C0TW2tG1nR7G/NhcLd2hurdJTbzqCFlj3A7HAJAYYPJr1FsfPS3LcQIjQHqFFeB+D9Daf8Abe+JXiV7Vtlr4D8N2MU5U7d73WoO6A9MgIhI6jK+or2zxF4n8N+ENIudf8V6/p2j6ZZxtLcXl/cpBDEgGSzO5AAA9TXjX7MXxE034zax8S/ix4ft2OgX/iJNH0S9YY+32dlbRo06jqENw9wFzyQoPemI9U+Ivw68HfFjwZqfw+8f6S2p6BrMQhvbQXM1v5qZBx5kLI68gdGFP+H/AIB8J/C7wdpXgDwLpZ03QdEgFrYWhuJZ/JiHRfMlZnbr/Exrw3/gojrni/w3+yh4p1jwL4n1rw9rEV7pKQ6ho99LaXUSvqECOFliZWUFWIODyCQai/4J1674v8RfstaDqfjrxVrfiLWG1LVY5r/Wb6W7upFS8lVA0srMxAVQAM8DilfWw7O1zwP/AIKN6Za6N+0L8LfE0dsiTa7oep6ZNOEALrbyxPGhbuAZ5CB/tNjqa7H/AIJhnNv8XD/1M0H/AKSJWp/wU68Oand+APh94w0uxM/9geL4ReSKQPJtp4JY9xyeR5nlLgZ5YdgTVD/gmRazw2XxYmljKpL4mg2E98Wkef51Fv3nyN73oW8z3r9sr/k1L4s/9ijqX/ohq+Nv+CWmnWmr/F7x54ge2je40Lwto+nRTFQWjW4eV3UHqAxt0JHfYPQV9mftiRST/sq/FiKJSzt4R1LAHf8AcNXzt/wSc0O8t/hj478R31nJCb/xIlrC7oR5kcNlBypPUBnYZHcEdqpr3kZp2g0fZPxA8A+E/ij4O1XwB460s6loOtwG1v7QXEsHnRHqvmRMrr0/hYUz4dfDrwd8J/BmmfD7wBpDaXoGjRGGytDczXHlJknHmTM7tyT1Y14l/wAFENe8XeGf2SfGGteBfE2seH9ZhudIS31DSL2S0uoQ+pWyPsliZWXKsynB5BIPBql/wTl17xh4j/Zi0vUfHXi3XPEmr/2tqcUt/rN9LeXLKl06opllZmICgYGcCqIs7XPm7/grloklv4r+HniXydtrf6PrOlXFxxhZB5MkSnvyPMI+hr1r4T/8FNf2NtH+F/hHSvF3xdOl65aaJZQ6jYnQtVuTa3KwqJIvNS1KSbWyu5Tg4yOKyP8AgsD4R1TWv2cdG8U6VGhPhnxJBPdMSQwgmhlg+Xjk+ZJFxxxn0Ar7h0jf/ZNl5n3vs8e767RS6jbukj8ZfHPxC8GfFj9oH4l/EnwDrn9raHr2p281ldm3kgMkaWsUedkqq6/MjD5lB4q9D9yvQ/2zftn/AA2B4p87d5P9h6Z5WenR/wCua88h+6tY1D0sN8CNjT2+WpNU/wCPWo9P+7+FSap/x7LXKvjO5/wjiW/1slWoWqq3+tkq1BXufZPlavxlhamj+8KhWpo/vCoILC9KWmb6Fff2qAH0UUx+9BIb6KKKCAplFLu+lACUUUUAFJu9qa33abSlI0WoUUUUhhRRTd30poAbrRSUUwOhbfUL1YqvJ1ryEfWIhZ6bvpzdKjZKoiYbvpRu+lJRTAf5r/wV5T8ZpXfVLFH/AIIq9WTtXkfxm/5DFm//AEyrOqdeEn75w/m/voUarFm7yzf7W+suSX95v/u1paT810v+3XHL+Y96MvePY/2UNL+3/FzUdY2bl0+127v9t6+2YZdsbO718y/saeHfs2ja74hnTa17eeUjN/cWvpiZX+xts/u18Pnlf2uJ5T7jJqXssMeQfEX/AIWp4mvZNN8K63Ha238R8v5q8xvv2YvHesf6R4m8V3d4j/wiHb/49X2J8OfDmmRWsmsX8azSyu23/ZrD+Onii68L+A9V1bSl/f20Duu2unAw5eXlPNzDFR96Mj4r1D4O2Xgy8VPIdvn/ANZJ96u407w/Ja2Ky4+Xbur5quPid4gl8RSXc+oTyvK+6UM33q+zPDyjWPh5a6lFD/yyr3MbGVKMeY+cwUqeKqyjH7J4zrd+HnayEPmq/wDD/ergpdE8WeDdT/tzwxbTpb790sP96voj4NfD2y8Va7qes6svmQWLbFWuQ+Kfxu8L6F4juvDWk+HbWWztZPIllYfMX/2a6sHLll7py1eWXNzHJ+LfGun+PfhpdpcOsN/ZL5rRt95WWtr4YXbzeCdNd33fJWb4+8K+EtZ8EnxvokI232mzOyj70cu37ta/gDTv7J8IaXZv95bdK96p8J4dWUjpfNf1o833qNaWuflI5h/mutBnYgg9DxTKKjlRXMcLrXwT+HPiG7a+1LQy0zkszJKVyaz/APhnP4T7c/2HN/4ENXpP8VO3fLWkXJdSHRpvojyeD4K/DnR79ZLXQgxU5HmOWxVnVPg58P8AXrrzL/RRn/pm5X+Vdjef8fVSQ/64V0Rk+Uy9nDaxieGfgb8N9DuFv7DRCJkIKs8pbBpviL4JfDvxFdte6noxaZzkskhXJ/Cu/sfuf8AqObrXNzy59zX2UPZ2scJ4d+DXgDwvdpfaRo5SZDlWaQtg1P4p+Fngnxjcm713SvOmbq6yFT+ldbRT5nvcj2cbWtoef6Z8BfhnpNyt3aaI3mIcgvKWqzr/AMGvh/4kn+06po5eT+8khWu3oo55b3D2cLWscFovwQ+HGhXK3un6KRMhypeUtg1j+MvhT4H1q/a7vtKLSucsyuVzXqVc3rn+urajJuWpNSnBQskcToPwd8A2Em6DSDluu6QmrGofAX4aTMbl9FcOxycTECut0/7y1q3X+prSTakRGnBw2OS8O+F9E8Lxm10WzEEbdeck108L/KtZv/LatKH7q0p7DgrbG1p/3fwqTVf+PVf9yo7H7tSap81rXJ9s6n/COJb/AFslWo6rsr+dJViOvbUueB8pVj75Y3e1SJUVSw0EFimr1p1CdqkB9Mb79Nk+8Kb/ABUiSSiiigga3WmUrPQvSmV9kP4aSlamv1WgPsg33abQ33fn+7Vb+0bbzlt/4n+7SNI0JzjzRLNFN+79+nVJPwBTKfTKaGFFFFUB0dQyf0qaq8j14x9YivJ1prPUjdKjbrWkCEMp1NpVq7sjnJF+5XBfELwjrnjDxHpOkeHrV7i4mifAA+UL/eau9X51+X71dv4B0tpoWmtxtuLydLIyr95IvvNXnY6v9Xpcx6eWUPrFeMTx8fsY+N9SsGuLXxJpi3yLu8rzCy1w3iD4Q+LPhnc2beIpIZPObazQ/d31+go8OabY2ccdmnkuv8YPzbq8N/a2tI/+EO0m+kTEy3SLur5SjnNSvU9lI+7qZNTpUvanUfs32dtafDuBIk+/cO7/AO9XsdvF5sLJXiH7LtwZvh3Hvf7lw9e5QS4HArwMdze3ke/hJKWGjykek6p/ZJk0yV9qD50rlviRNZ6tpFzp94d0NwjxOv8Aera1+3Ro/Mrh9Xtba/ha3luJP+AtXdgMXGHxHmZjl8qseamfE/iL4J31t4oYafdwvaNL8jN/rK+2Ph94SOlfD6102ZP+WVYGmeBPDlrqC3lwzSvv/wCWnzV6rZ7DbrFF/q0SvRzbNI1oxjA4ckyOWGqSqVTyv4RzppOpa9osj7JPPdl/3K+Rv2g/h9rWi+Ob+6S3le2urh7iKSP/AGq+ufGvh660fxAniPS3aMn7+2ua8Q6H4h8SBZoraGZW/vNXrZZiI8sakpHjZrgKnPKnCJ5h8PdDvD8KV0jVEZWuH3BW/hSungjSKNYU+6ibErrbDwtf6dYNHeqo+X+Fq5WZPKkkSvoZV6df4D5irhKuH+MWk3e1NX7tLUmAUmylooGhF6U7+Gkpf4aaCRh3f/Hw1SR/6yobr/j6apo/9ZW8DM6Cx/1P/AKZN96lsf8AUn/cqOT+tc32zf7AyiimSdaZmP3JSb6iooKsPrm9d/4+K6RO1c3rv/HxW1D4jKoN0771alw/7msnT/vfhWtdf6n8a1q/GTH4TJ/5aVoR/dSs9f8AWVoR9qJBA2rL/V1NeJ/otR2P+qqS+fZb15+J5/sHZTlGPxnMtF++ajZVea4/eNTo3f1q8ro4qPvVZHlZlWw0vdpE9PX7tQpViPrXunhE0f3RTqKKgyCiiigAooplABSNS0UwG0kjfL8v3qGeut+HHgq58U6v9puxssoPmd6mrVhShzSOihQliJckTPuPAGs3Pg+48SQoylF3Rr/erw/VvE2o3mpQ26WjQTI237tfYnjbX7WK1/sfTcLawJtrwzVbXTdR1Nrw2UYkT7rba8rL8wlVqy/lPsKmHpZdheX7RXsy5tYTP/rNnzU+WaGJfmfbXpvw3+GUPiOX+0NYPl2qJuUV5F428Q+HtO8VajayxECFvKjXNehTxcKtTlieRRyevi/3svdL8cqSrvif5afXGeGPEct/qclqifuvvV2ddko8p5eLw31WXKFFFFQc50O76VC9S1FNXio+sRC3So5P605+9RtWxExKKKRelWZ8pJG6fxV6d8HGiuJ5tO8z95DMk6rXmK7N1dF4G1weHPEdrqJPyFtj/wC5Xl5rT9rQlGJ62VV/q+KjI9s15tYutdbT7OTyYoF3v/tV4f8Atb6nO3hXTrdFkaC1lRXbH8dfRV63nMmr2gV47iLaxrl/GvhzSvEOh2tlfafDOiy7ysi7vmr88oVI4ev7x+o1oyr4flj9o8//AGXDInw1tzJHIjPK7fMu2vcLe6SuZ0nT7bSrOO3soEiSL7qou2rjXGyuXF1Pa15SiejgcN7KhGnIva5ep9nbmvMtS1J4rhq6jWL13jb564S/V5Zq3w0YsyxOnwl2z1B57iNN7V6zosDrpq/3mryjRbF1lWZ66XX/AIp2XhWxjV4WZlWqxNKVX3YHPQn7KPNI6TWdKbULdoHh3Bq4G9tJ/Du4K5EI+7uauE8Q/tHatNuh0xRH/u159L448W+K9Rja6v5TErfdBr1cvwWJ2l8JwY7M8NL4fiPYLzxCz/u2f5a428ZGupHSs691x41WF3bdT7K6FwGdq+xwNKNKmfD5rX9v7xaX7tLUW76U7fXQeFYfRUW76UlAWJqTd8tRU/8A9BpXCxi3j/6RUkKfvKoazqlna3Gwvub+6tTRJ4ie0bU4NEmWyX52uJRtSt4jjhqtX4TqbV08n5KhuPvVylh48tBN9mudrFf4ovmrUHibR7p1EV+C/wDdb71c32uU3lSlCJot1pKRn3qrrRu9q0OQWiiikUKvWud1x/8ASK6Guc1z/j5rah8ZlX+AbY/frWuv9T+NZNh/DWtdf6n8a1qR94mPwGT/AMtKvr/DVBf9ZV6P7q1QoG5Zf6upNR/49ahsf9X8lO1Jv9FauT7Z0S+A4+Zk85qtR/cqn9+ZquR17P2T5fEfETR/0qaPrVdO1TL96qQIm+5Td3zU7d7U5k+bfUIy5RKfTKlt4vN+9UVasaUPeNaFKVWXLEcsSOtQtBu71oLAv3Kc1vsX5a+Oq8SKlX5D6+lw/wC0ocxl+V/00puw1Ym3K3T5aoX99DZR+Y77n/hWvqsJXliKXOfM4nCulX9lE1dE0i517UodLs03yStsr329s7bwJ4bg8OWgVLiRN0rr95q8u+Aepiz8R3dxqNssoS13xyfwxvXReM/FDXc817KWaVm2IteNm1eUqnsj6nKMv+q0vbz+I4rxbqs007WMDsz96m8KeDpLh1vtT3JCvzba6Xwd4Alu2PiDXPkWX5lVq1vEd3BBH5UCeVClcscTDD0vZ0/iOt4R4qftK3wlHW/Eb2GnfYNKfy4kTqK+fvGnhSHxPeNdh/KuT/y0rv8AXdUnumYW4dYk/i21g7U212ZZRm580jizLMY0IeypGD4b8LWuhJkSM8n8TNW/SNsalr6M+Qq1ZVp80gooopGZ0FQSPU9VpPv14qPrERv3qFvvVM/eoW+9W0COgtIr02hO1aCJl61Ju/uVCtTR/wBK5Z++UnZ3PZPhp8QLU2cej6xMqhPus1dj4gvrFnt0spUbe3zba+bJY2eArFI6O3Rlb7tcR4G+Lnj2y+LeneB/FFyXt2ndEdv412/LXyWYZJzSlVifd5TxDDljQqn2TGwlX7tTrYq9QWH+rWtJO1fG1fcnyn6DSlGcOaJh6hpSsjVz8ukI0n3K7TUMeSz1zn2otPsUVrSlKHwmVblFtNNSKH7lYPiTR7K/gaG4jicf7QrZ1nxFpGi2+b6+jiPoW+auHvfiBoN3JiOV2X+9Xo4anVm+aJ5eLqUOTlkcH4i8A6dEzPbwKv8AuiqGkaXbWEmxYlU/Sut1jxf4e8lt0r153qPxE8N294sSSuGd/wCKvrsD7X7R8TmEaX2TZ17SFmZZYqfYWptYVQ1PZ6paajbwvFJnfVi5RUk8ta9te7A+frzIqKVutJSOUKKKTZ8tAxrN8u5vu1zev65dIyWdqrM8n+rRfvNW5dN5kttpyf6y4+b/AICvzNUnwq8L3fjLxPc38Ue6VZdkZ7RrWGJxMcPE78JhPaml4H+CcuuxLfeJr4RSS/MIU6rXrnivRoB4Sj8NSQ+bbrFtcMMbq6e58G2XhDRJdZ1GeRUtYvNlmf5RXH+F/Hvh34qre2eg3qTT2X31DfNXx9fG4qtPmXwn2+FwmDwcOWUvekeW+GPh3da3qUtp4e0yKK2tm2vKVqXxx8D7tbZrm3gUXSf8tIlwVr6F+EVhp2i+DNSQ7BqhurjzC38OPu1806E3xa0b4oX2qeItfM2hSytugkYnNetgZzxE+bm5TwswhSoR5fZ8xzfhTVLjMmi6lujvLT5CH/iWujZNjV0/j3w5oep2194l8NWhW+CblNcTo+ojVbCG6K7XP3l/utX1MqXuc0ZHzVWlKJeoopF+9XOco5elc7rn/HzXRbvaud1z/j5rah8ZNf4CPT/vLWtcf6usnT3+Za1bj/VVvU+MmnEzF/1lXof4az2+9V6H+GmaG5p7fu807U/+PVqbYr8tO1Jf9FauOHxDn8EjjX/1zVah+7Vf/lu1WIete59k+Xq7kydqkWo0qRagSJvvU+mR/dNOapJ5g3/wVNFcrF95PlqH79V7qOaS1kWJtrN92sK9COIhyyOrB1ZUqsZRFv8AxWmnR/ajYytB/fxWrpWrWet2f2uykBWvHvG/jzV1tF0KWEILfp8vWr3wpn1Kzt5JLx2SKT7kZr5bHcLUZx56UuWR9/LNOSEeX3j067geSTZGm5v4dtdb4h+A3iJPAUfjcQNI6Lu8gL822t34GfD668Za9Hqt5H/xL7V97bvus1e+/EXxHFpWntoiBI4UT5U/hrSOMqZby0H7xwYDA/Wq0sTI+G/BHxUi8FvcaLqlhsinl3SSkfvFr2PwOugeN71tfa+iktLf/VxZ+Y1xnxA+HujeKZp7qOJbe5f7sqdK8qm0jx78NZ/tVjJOtvv3K8XKV6E4U8b78Zcsj0ea0j6617Wo1i8pP3UMP3azPDXhtvF11/aGqP5WlwvwG48yvD/DHxnh8QXNvp/iaYW2PvyH+P8A3q9U1j4hWTQ2dnp97Hb6bA6MXRv4K8WvhKtPaJ1Uq0KsuSR7VqnhTwnaaL9kttNgKbem3mvnL4o+ELXw9qkb2MYjt503qoPy7q9E1P48+CZo4tPW8aPcm1Xk+61Zk8OmfEKOOC5ulOP9VMp4WvVyh16f8c8rO8HSrR/dHi/+7Ru9q0fEOkyeHdUuNOuG3mFtqt/erM+9X0h8FKPJLlFooopCOiqtJ9+pmf5ajbrXjR3PrEQyf7FQt0qZ6rv3rpRmDNQnaiikRIkWpo/6VCtTL92szSBItcp4r8Lrc+INE8Y2i/6ZpF6kjAfxJ/FXUrTpdh61zT+CUTej7lWMj6D0K8SW2hlz8sqo1bofctee+BNTS70uFWf5kTbXeWzZXrX5dmFKUMRI/asrrRq4eMkJqP8Ax6Sba8h1PXdb+3zWWl20jzD7pAr2OQJLFiszTtNsYL2S6eBd1LCVoU/iDF0Z1Ze6eJw+APF+q3LXmqxiVn6Bgflq7deAb+3j/eJEv+6te7PJF5eQqiua1QRy7sV6lLOJr3Yo82rkVJ+9NngWteG7qINiNH/4DXkvj/wFrl1LHc2FmGK+lfV2oabbP/DXP3VjaKGzGpr6LA5hKr7sj5LMMrUJcx4Z4HtdasLa3t9RR0ZG716HJ88m+tS/0y0D+cgVTWPNnzPkr3ofCfOYmPIDdaSmM9G+qscFx272o3/NspKTcF+dVzQaooWN9bJ8Q9HtLhl8tw8Tf8D+WvoT9nnwTN4FuNRvdbt0VXldoGHdK+SdUvXh14Xkbfvre6SvurwrKdQ8NWM0vPm2sT/+O14fEnNhYxqRPtskwtPEQ5ZfZJfip4g0jX/D17o91CDb3cLxMBXiHwM+HukeH/F93qHhfTzbWo3+dJyfMb617Je+C9Jv2828uJXT+6GrSs7LTtItvsumQrDEq84718l/aUo05RPceU051Yz/AJTn/EOly2E76rp0jRw3nEyr2f8AvVw2pfDSTV3N1LqTiJ/4awfi18Xtan1UeF/CtvKYoG/fOibstXQ+Bdf8Q3miyPrVq8Wxfl3CtqUKsKftIlzlh51PYzGHSrfS7X7HGPMRfkO6vJ7zw4PD2q3SQ/8AHvcy+fH/ALIr0W/8RLLeyQxn+KsnXrP+09KluI0/exNur63JsZVqQ5ap89n2Ewyj+6OMb5PvU371DP5q01t6fdr15RPhtibb71zetf66uij+6a53Wv8AXVpQ+Mmr8JHY/eX6Vr3H+qrIsv4a1p/9Wa3qfEZQkZvyeZVqFqjttPvNQm22Vu8jf7IrTXw9rVod8+myqv8Au1hUrxh7vMHteWRf0/8A1PyU7Uv+PNqSyhaFNskbK3+1Sap/qWrOEueRrL4Tj2+aRsVah61VVUeZnzViOvZj8J8zP4pFhO1SLUdOX7tAkTbvlo/u0L2o3igB33Pnoj37sH7tN3b1WpPuL8rUAZOq6BpV+/2q5s45Jl7kVmyww2ZVrf5R/drpm+ddn9+uc1Cyk8xv9ivPxkftHu5ZXv7sj1H4Q/ETWtHnTw5b6rJaWtw2QUOPmr2LxtYaq+hNqV3ePchfmZnOa+UdIe4W9jZCwkDps219U+IfE0Np8MjFfSg3M9uqolfNYuj+9jKJ9Zg6v7qUZHlsl4knCnctbllpyanZeVLGskW37rLXntrdyeYqb/4q9T8HPvjUP9163xEfYx5omFGXtZnlnjj4C6dqhbUPDwNlcf3f4Wrx+9s/FHg25+xa1DcpabsdPlavty+09fJZ+leTfFD7GmjXUl5aJLhfkDrk1vgcwlKXLM3q0ZQ98+dfEfiWLxFd21rp1qR/CNv8Ne2+DNeXR7C3tGkbMS15d4c17w29uumtBDHdo3DbfvV1FqX/AIq97mVT3TxMdjOQ19d1CbV7+a9nbczPVGiiuo+Vqe/O4UUUUjM2ZH3U3fTd9NbrXkQPqecdI9V371Ju9qa3St0IbRTKKAJV6VYjquv3qsRpWQ+QkZKb/DS0u36VlKJXObXhrxJJolwuS3kn71eqaV4ttruFXimWvD3Usmys601vVdCumiZ28lm3Ia+ZzfLI1Zc0T7Hh/OJU17KR9OWl8svR6tuyMN6V4XofxEYlYpZMH616RpXiq3mhX96v518jXwU6Uj7vDY+lVOlmn2/xCsTULwfNRLq8Mqt8y1zuuavDFH9+ihQ94WKxXLEffXiKrfPXO3l3Cd3z1k6l4iTa37z9a52fxEJW2K9fV5ZQ5JHyOY4vnibt5Pu3Vj79zUsdwZU6mm19WfGYqpziN96loooOIKVW20lFA+c848eWFxYanBf2yZhnlQSH/b3V9t+DbxE8K6Wiv8v2WL/0CvmK7tYr2B4JFB3LkZGcGvffhjef2h4R0xWb95HbpE4/3a8LimUquGifecH14TqSpSOx1HVY7OPk1d0S9tr+P5jurJvtIk1FFXH3agj8Ha8t1b3Wn6l5EUD7mhHSSvgqFKM/ikfZ42p7GHuk/iTw9aaHbSalp3h2yiz873FwVT+deNeJPi14bty1nfeMLLf93y7UKFVvwqf4rfBv4o+PNTeXWPiJ5el7vkt49wEf0x1rirf4GeAfDDRrHa3et3ofO+cYQN7ivq8DDC0oR55cx8diamMqu0IcprfDuy8Q6nPd6lrdtGkEk2bNlGPOj/vGu2bQ54hIrD929WNFtbxreI3FuIhGNgRe1bVwrm1ZW+9XqQqQVXmpGDozdDlqniWpWX2C9mtsbdjfLVWuk8d2/k3MU6j5nrmGfbtr2ubnPj8THknYcnVq53XP9dXQ/wANc5rxdpK2ofEcVQbZ9VrSuH/c/wDAazrBZ5Puo34Cun0PwzqOu39rZw2chWSXEjlflRauvPkHTpSlL3T0j4SaLa2Wg/abmBTcTnzAW/uVtX2vpNdta2tirhfl6VY12eys7mCz0RcRWtukBbs22se3vYtAuo9Tv41MUb/PXxtHByx+OvVfum39mz96VQqPfaNf3v8AZ2oaelvI3y7qh1v4cxXMOdNmwW+Xa1cP8SvHEVz4qUeHLUyRuu5sdqn034m+KZQBJZRqLNUZlI+Zl9a9/MMmxGElGWBlc4Pq9f4o/CZPjn4e634CvIo9QAZJ03qy+n92sFO1e8eO9ZtPiP4QiniKCaOJJUkP95a8HVSrMh/hr1sDifrEOWXxRPJxcY0qnLElqQdPxqOpY67jOJNH89SbBUatsp3m0uYQ5hsXpUadqKaxcfdqQJF/uUx7aK4byv4jU1pZ3Go3EVnbIZJZW2qor3/S/wBno2HhmTVrtWlv2j3hAPlWvPx2Jp0I+8enluEq16vNTPm7TFFndeYU+dG+Wum1HW77VoEM8xKp/Bmo/EugPpl82UK7WrGUT42JIK8f4/ePqlGUC1YvuuN9exeCgsdqru33K8bspEgk/emuvt/GUFjZKkcgrPE+/HkN8NGNL3j07XvEtnY2rF5Bu214f4u8QtrryW/3oT8rVV1/xZc6rL5aSbl9jWTbKV5eujL8Dyz5pHLmGZckOUw7TwNotpfjUIkd5Ow/u10a/LT+nSivplDkPia9adaYUUUUGYUUyigDW3fSmtS0jV5SPqCOo2epH71D8+a0QRHfNTlao/n96cu/dVgTL96rEf8ASq69KmjesS4ktFO/hptZkjv4q6i78JW+o2UcgT5vKrlGBDKxKqu71r1/TbZVtYUf7uxa8DOa/sYx5T6jh3C+2lI8U1bwvdacd8SuPpWXb+KNU0x/LLtXu2s6XBcQ/c/SvGvGWgrbSyNGvy15mHrUsR7sj28RhZ4T3qZNB8TZUX96aztU+ID3X3TmuNmx9yq+35q7Y4KH2Dgq4+rP3ZGte+JJ592C1Jo41DUrnKowT+81XPDuhrcS+fOvH8NdatusI8uJRGv+yK9XDUOQ8PFYn7IQRLFCqk/NUtMp9egeTMKKKKCAoopPk96AG/x16h8E9WAS90p+sEu5fo1eY/J71q+FNeGga3Feb9sM7eXKfevPzah9Ywsonu5Bi/qeMjzH1Rp8i7d5ArZt0DJ0riPD+sRXsCuJP1rrbe6X1r8vl7nuSP06vH2nvxC/so5Uw8YYelYF1oVlhj9lXPriumknj27c1iate29rE1xJJtC1UHOBNDmfxGLeadHFDmNAtczfuezbWp3iHx1a25WHeuXbbuzxXC3fjZJ77y0Yba+lyaFWc+Y8zOKtKEOUb4p0katLbQJIVkdnWP8A2mrlLXwtr97cNbQaRKzp3I2r+tTePfGM+jaTb67YSAXFndLLFnsKxT8XtT1vamr6pM6P95A239RX3VSNSFLmifnVeFP2vvHVf8IDd2iiTXNTtLAP2dst+lOi8G+EIn824ub/AFP+LbHGAn59aXw74l0GbbGscbN/tnd/Ou5hWKaPdboijb2FeXLFVo/EdEcLQl8Jz8MNjbR+Xo3g60sD/wA95HMjfkciiGfVYpN9zqWR/wBO6CIfkMVp3kiWqMhYY/u1yupajl2YttC1k5zqm8qNKn8Jsya/ZRtsduT/ABVH4it5vEWkS2Nlw0v3GrjtOWbxJrAs7Ut5UfzSyDoK9Rt7aK2git41+ZF+9Xn4jFfUtY/EePmGaKEOSJw3gzwHH4fuJrvV4kvZW+5u/hrz34jeI5NK8djNitpHNb+V5a/dr2fxLrdvoVizkhp5flQf3a+ePiPoXiLxVc299osD3N0rfMgr2sgzOticTz1/hPLw2czcfq0l7p2fgHUnutJu7drhtkLfKvtWVdxeVdyJ/tV2Hwl8KWeh6GYfF93Ba3FxzskkAO6qHj/SLTTNWH2C5SSCVd+Vavb9hbGSrUvhkebi8PKM+c5unx9VqNcsy1Nsrtmco+n02OkrMB9C/NQqfLXS/D7wrP4t8RQabCN0P+snYdqzqyjSjzyHSoTrT5YnpfwG+HJnibxVqEGWBzbIw619CSeJXtdJmtGjC7k2BXFYejQ2ulWkFpZr5aQ/Ki46VuXl1pGp6dJb3i/vlX7wr8/zHGSr1eY/VMsy6ODwsYs+XvidAJLiSRUVTXklxI8LeWnzNXtPxR0HUrR5pVYXEfYj+GvFo4bw3f8AqWHz/wAQr2sv/exPMxnuVCjfG+tdnnBl89dyZrOWe4c7Gkauy8cROukaVcKQzRo0T1x8cbbs7TXpfVJRlqeJicdyR5Sa3Uo3y1owvVWGL+NquLXsQhGET5yrWnOfNInoooq0ZQCiimUhhRTKKm4rmnv20M1M86H++Ka0yt/HXmH1I9nplL5qU1iv9+nIIbC0UxpF/vijzU/v/rVhylqP5qfUMc0X9+pI3jf+JaksnUnHWtXw94fu/Eeox2FlgeZwWY/dWtf4f+D08Raukeql7ayRdzOy7d/0r1LUvBFr4Zha/wBBj2rs++K87EY2FKXKd+EwE8R+8PHfi54P0/wXpkMcmtjz5HidlXrsVua9K8KXdhrelW95YTLPAYkwQ3Svnj4t6l4x1jVr22NlJdecFiRtudlN+EeveM/AkX9nX3mKWbcIXHGK8jN8NGrhva83vH2WQwSr+zpxPpDVoHSBgoryXxrHK8bcV6BZ/EPSNYT7LfL9lufR+FrmfFMFvPGwiZXH+zXzeBlJTPoM1ockDwy+gdZm4qCwgeedUxW1rlttuGyu2qtlJb2FvLezMu9F+Wvs8NH3eY/PcR8XLE7axtktrVVXqtWK5zwt4j/tYbJ+PlroWuIflw4r0KFSMvhPErxlzjqKa0i/36Y0i/360MSRnpoR5GUxKd1M3r/frodGt4bfRbvWJsfu0dUzU3HGJlR2LEtG7fvPSopbRouoauv8N+HZprBNQmiZ5J/mBIqxrVnHaRiNrdVeVdwzWlCdOrL2cfiNZUZUo80jhxCzdFZqlk0G+v7N4ViCblyGPG2tUSJaKypGp/CsbU9VvUVme5ZV/uivQlgZJe+c8MTFPnOu+D3xFacHRNTlxeWbeUwJ+9XuVj4igYbmcba+Dr3UrzRPFJ1PTp2WR/nyvdq9X0D4z+dZrHqUhjl2bc+9fCZ5w7NT9vQP07JM6hWoctU+kr/xpZ2is5mXP1rzLxl8ToWjZEk4/u5ryrWviM1wcRzhl9mrj9U12W7lZmlO3615ODyib96ob43N4U48tM6LWPFs95MWSZj+NVLPWmDtJLMfkrjrrV7SyX/SLiMfL/erlNc8esFa200nc/ys1fXZdgZKXLE+PxWK9pLmmdZ8SfHkd9arodtKGUPulYdqxPD+qJeWIYHDR/fxXnkkk9xKGZmZnrqfBvg/xrq05i0ewnSKb7zuuFr7D2EKVDlmfOV7156Hc6Prl5Z3SmF2ID/KK+hvB+u3L6OrTqwk2fxV554F+FEPh4JfeILkXN2eqn7q1195qYib7NZKSf7qivmMdOlKXundhU6EeaZa1TWvLZnkfefeuJ1DU9Q1OZrSxhZmb+6K6ez8K6nqr+ZqBMMXoa6bTNF0vSWVLaFWder140sfSwvwnJjMyivdiQ+CtDOh6UiyD9/L80re1dG8iwRNK7/Kq7qrLJ/tVzfjzXV07TvsqSbXm4ZvRa+cnOWNxHvHzNerznJ+ItWl1nV2I/1ZbbEvrXE/Ev4qt8OtOGheHAkmtTruml/54L7VuWOoQWljda5cglYI2dN1fOms3c3iXVrnWbnJe8n43dkr7vLMNHD0jbCYbl/eSLuhXXjLx7r0NnPrF5Pc3D7mbzDhFr6A0T4RiwKXF74l1C5dP4Xbctcf+zboMNzruqaqycWaeUv/AAKvoRLRvMVYVZpHb7ldFbMHRlyxPoMLgY4mPNUOEn8HwrGxhmcN7jFZN3pF7Zneyhlr6N0j4P3eqW63WoSC13/wY5qe/wDgnpfkMou2L+hFVTzWi/ikTXyCbj+6ifMS/wBxPvU7+GvXde+AOtxStLpFxE6ehFcXqPwz8ZaWWMmjzyIv8US5rvjiqVX4ZHgV8vxND4onMRq8hWJfvM21a+l/g14Jj8LeHl1C5TZeXqbjnqK8c+Gfgu41fxPBHqMLosD7njdcGvqMxiNEiRV2x/cr57O8w5F7GJ9HwvgZVKvtpiqBt31m6jffZtyq1aFzNHFD6VyGsXe5pMGvkafvn6BUlyQOf8XXazW7iRVZTXgviK7SLUWjjYIu7oK9P8Y6q0ULJzXhWs3zXWpNg/x19PlnuHyuY1FzHTapKL3w+q9Sktc7HF8v3B+dbtqufD7F/wC+lZuz5q+whLnifDY7+KRrD2qRVp2yloOQKKKZTF8APQq7qKngTfWGJr+xp8x04ah9YqcqIGRs9qKttatu60V5P9tUD0v7BrFDyno8p/WrH2WWj7PP6Gu47ittk9T+dNxJ6mrf2SX+5R9kl/uVHIBT2yU5V9Xqz9jl/uGhbOb+4aszIUhmYqqfe+7XoXh74Wa9bvZ61rNuq2CPvmHUlK5rwnBZf8JNYW2qyrHFJL8+4177ofi+y1dtc8OKgIt4v3TA5FeTmOJ9j7sT1svw0Z/vJHSTaZpOv+HS2gpGht4vlCdTXmuqfGSHwno97o+tKZJW/dwbu9crpPxbuPh1e6m0ytPCf9XGT935q8I8efEuTXPE0/8AaoSS0cu8SIOVrz8Jgp4mrz1D16mMhThzUjoNC+KN1P8AESO21cRfZrqXyxGo4y1ev6j4Ph8Q6wEsJP3UEW9weu5q+Izrt+NYi1axdi9tN5qlq+zPgv4uuNe0GXxTe2bqJmRCy87dteBxjhqmF5a+G2Pa4UzKE6sqUtzn/Fvg7XtFje98zzEi+bJ6/nXlGq/FDWNOn8hkfH97dxXsXxs8ftcrDoNoClpKu5plP3/pXjEfhttc0xXGHdOhx1rgySdSpT5sRE9XM80VSp7KmZ0/xOtLlcXaSCSsfUPHUFyiwWsLEu3VjxVC58LNLPO8vyyRfwtVVvDtzIyQxxBT2b+7X3GGlTjA+Yxcn8R6B8P9Qmv7mPy1YoG+Yj7v51251XT5dZk0mG8V7kfdTNYnwS0+K2kktQ6TW6eapJH3vlrzm/1a607xwdTgkxJb3m0H1TdXZluGfNKR8tj8Sj2pvPVtjvSN5/dqlNzbT3RijOHb5lz/ALVTNYT7d+K7JRj8JyxlzFJvP+80gFdhHFeQeBbmzLCSZlfgHP3q5u8szb6UbyQ/KzbVFSeBtYn/ALRTTnLSRy9jXn160IfCaUsZSpz5ZHpOoeL2sPDlnbuFtQsKJjvvrKvfEv8AbUNrHMQZLeLZuH8a+tcj8YftSafFLCWCxPziuW8LeLSbMGZ/mi45r0cohC/tS8dXl8J3uqaglsrb2WuB1rxGbl2hi5qWa41fxVqC6bo0LzSSPg4HCr61p3/gC/8AC7xPqFuZdy75ptvyiurMczpUPd5vePG92Mjz3U4LpvJu5ImUbvvMMVKlujx/NV7XNUbVMW0KiOCJvlHrU+laRfX7BLe1ll3f3VrShN1KXNVPsMshKFDmkc5e6ZI/NvI4b2rFn0fxLM/lwCZh9MV73ovwt8RXESytpywr/wBNDitST4bX8fyy3MW7/YFc8sTgoS5TblhP3eY+aB4B1y6k3XUu3/eOa63wb8E59eukjeRkhH+slbtXvmi/CN55Fa5tpJR977pFegaP8Pby1iMcFkIVXrkda5MVneGwkf3Zz16FOPU8c074E+E9K1FJowbiKJed4ruILW20+NbfTLLGzqsa/LXo8HgaCL95ey7yf4RwtTNDpWmRPHBAm6FdzAc7V96+UxnE/N7vNzHDLEU6fu048xwEXhHVdTy17IsER+baOtadroOj6Qiskau399quat4hS3urWCKMlbxVkRlx0asO+1dniVGYV4c8yr4rY8rHVcR9qI+/1NUOxaghn+Xe1Y80z3E1XI5Ts2bhWbpuMdTxOpfF1tZg/wB2vIvHGuPq+ufYon3Dds612/ivWk0fRbm6d8NsxF7vXk/h5JL24l1O65Yv8te3k2G55c8i6cPa1eUi+Il//Zng+W2iO37QfIryYW6RC3Tsleh/F9yunaZB/C9xvrz+R/8AUsf71fWSlyRsexKP2D6Q/ZM8P/2j4e8Q36puWKdOa+ofhl4Kt7y4k1u9UGKNtsasOtfM/wCx/wCKodN0XxPoDsFeaWJkr7Z8MxR2Gg2cKry0fmP/AL1fM5hUnCR9hlNKMqUTTuIR5ewAVmy2Bc+ZWnIyv3pjKXjYxctXj3PorckTnJGZpfLCqqrWN4o8W6f4etjANsly/wBxPSrmrXcWmWt3d3TYEXzV4pc3dxrV/NqU77yW3Jk12QqThDmPHzLE08NSlJo67whONV8TXN/KiRs8e7EYxXoCtv7V5X4EvBHr5R/+WsLLXpwZViZwcVwqtOs+ZnPw7UhUpykirqU6Krc1xWs3W3dXSapcqN3z1w/iC5VUb566aEeY9avI868aX4McnNeTt+9vGf8A267vxjfh0ZK4m2jMs28V9PgafKfLY6XNM6mGJ/8AhHWb/aSsj+KtlyYvD0mDj5061gtL81fUUo+4fG5h/FJ6RulRrLRu+lV7xxRHP3plIz0eZTmUWIU3titKFIwq1jxy1ctbobq+bz6lXqUP3R7WT16VOr75olM9qKrtcAHg8UV+bezxX8p90sZQLeI/QU1hH7VT88etN833r9YlFnye5e/d05fL3Vnee1P+0D1oiw6Gnuj9qljWI/eZayFnapFmbCn+KouxfEV9X0W5vNShv4mxBEmGYdnH3ayrzxrr/g2V9S0e7K+YPKfPLSVu67rl1oWjvBeWDC3l/eJOOob0NcFrsq32p6ZBbyKyO6ruByM18liswdXGWl8MT6mFL2GGj/eDwemv+PNT1GfxErxo33eMZr2D4bfs3+E/EOrXdtd+bLcT2LmNnPCFumPWqnh7RL+3ubpo7WGcLs46V9AfBSyEviGSZ4XiMNki7GHH51ywzyrPEyVKXunX/ZUY0I8x+dnij4d6x4T8S6xoE1jcv/ZczxNIIjt2D7rV0ngz4z6r4I8G6l4XsIGdrp8wvniPK/NX6eat4B8I6sLqS/0C2le/TyrhigyV9c18G/Hj9kjxT4Y8USXXgOwe90q+l3RRL1iPoa9VYvDZrD2OIPEeGr5ZP29E5P4S6i3jrwxqmiavYi6vdLDTRzF8v5X8RI9val0u2FlYR3emXjk7mXy2Xisr4eeDvG/wx+IVg3ibQ7yzs9QD2U7ID/H29K9VstJg023uNMeJHNvK/wAzrg/lXFm6pYWMXD4TuylvEuTqfEePa1Zy3V8bvb5Tv99cHFUvsNzqESwqzW6r1YLkv9fSvU/EtrB9lUvbRqfNTPH+1UVxBZxrhbdQu3sK4sNmXNHlOzFxlL3ZEvwj8Prp/hg6n5qlR5u7jDL8lfP+vRz3N3eavboDbJdbN2efvV9PzzC1+HEdrYQRpPc28xWRW5cN2PvXz3D4cuovB1xYXKMb6R/OYL/e3V9jg8aqVCMj5PGYbmlKMT0S6lkge11BGYnyE9q7zRb6DUtPWViC6r8wFedz3trbadEt3MQVt0Vlk4YfhVr4Y61c6hqq2ckeLWOTYGJxn5q82riZ08TKRtGCWG5jt/HNnMraVolqp3FfMZR1Zm6VPoHh6TT9Vjwh8y36102o6cl7490p9uY0j3V2M/hJJ7wahp83lzH73GQ1eJVzKFOcec+TjU/2jmmcxq+jWHiLT/sd0oIdfm9q8t1T4M6tp7ltHuhJG7fdNfRsHhOGT5zEkDdyhyGq1L4QVYTLC0krJ822vRoZ7To6RkfUylh8V73McH8PPDmh+EdPjjIAvJUzNIV/i9BXW6peaJq9jJpk0LzxyJtb5Oa7L4b+GvB3jXTHvY/NeS2k8maNuCj13kfhjwJog8+e3gQr13MOa8nEUo4uv7dTlzB/YdKrH2spHyHpHwWt5dRluXsLi6jZvliVcCvXfDvwy1xUWHS9Ahsk/vMozXqY+IXgSxnW106GKaT+7HHx+dZd58Y0E8lpZaOTsbbnOD+VezD67iqXJ9nz0Ot1cJhVGlVq3Klh8FbycLJrOrM4/uLxXVWPwt8O2EAYWglde7Vj6P4m8a+JZUOlWqxpJ0LCu5tU1bSdFmPiEDzvvfLXh5pOvgqGh206uFlH92jCu9O03TYxuiijVE6DGa43WvFml2yloZokyrMhJ4erHifWm1e1tX0qQyOolWVRxXGSaOdRjW4vbZWIR1iUDAT5u9fFrEVq3vSNY5fCX7yvIj1XU/EEthc3vkoyw3aW6xZwNtZUlrdu+vWRuUjmnRLdC4I2L6571t309ywltiyRxPJ5zxgZz+Nc5qmpW0TbZrkfQtzXpYShKr70jgxOY4LB+7RiYGrWGn2K2cEUzXk9igSORcqBj61j3ckjKvzVp391FOzGB99Zc1evRp8p8vj8zljJaCWykPvc1Z8wVVjJVeTSXlyltbSXDnCou6t5R55cp5J518VNae9v7TQLZ/ufO/8AvU7S7aO0ijhCnaq5rnbIvrniS51OUbkDNiuujAx0r7HLKEaVI9HA0tec4L4zJt0zTp/4UnrzO5nzAHX+A7q9X+Kto194TuCindbHzfpt614sl9G0BRTnelelyHbV+I9Y+APiH+zvH72Zk+S+jQgZ/wBqv0k0/VNljbncNvlJX5DeFPE7eHvFekaur7RDP5b8/wANfp34U8WQap4dsLqOUMssCV4ec4bmjGaPpeHcT9k9M/tIf3hVqHUNrKFYV5VqPxE0fStWt9IuZmE1wvA7V0tpqRkKssnytXzfsZwPrPaRmVPjJm18Mz3ER4kZQ1eS2f7uwj29a9d8YwHX/DF5pxOSYtyf71eNaJO8+lR70KtEzRyqeo21VedqB8hxNGUaRd0y7bT9Vhux0WXFery3azWySI/yuteQNEcM+feui8L+JCYm0u7J3L/q8964MJPmPO4cx0KEvZSNzVJ/lbmuD8ST5VtxrqdSuDtb5xXA+Ibovu+avfwsPePqcZP3TzbxLLum2ZrK08hJMDmrOtSg3Tc1Ws8B6+nwp83V986HUhu8OsQfm3pxXM+VM1burahHbaZHG/f5q59dctNvX73SvS+s8nwnh4ihGrIfslX60u2b3qH+2rc/xCj+2bf1FH1qREcDTH7Je5o2S+9RNrVv7U3+2rej61ImWBpk/wC+zxT0edG64qr/AG3b+1H9tW/tROu6i5ZGkMHTgaBnnJ6iis/+2rf2org9lS/lOjkZvUUUV1GoZPrQvaihO1HKXcmX7tSwLudU/wBqoMH1qzZyQR3MbSyYXf34rnxUuSlKZphqfPVibfjO3ivfDsdvKg2b17V5H4p8NT6FrFnqVg58iGVG8rPFexeJCH0NSjBlDpt965XxzaRy6e6hedtfldDGSdeUH9o++xlC1KEj0HwTrcF20iNauslxsXpx+deb+NP2ivF3gD4lXcXhS+JtYYfJZD0L/wAX5Umk/E+z8FeA7i/upo5tRm/dW8XUqNm3P5189X+pXGq3s17endPOd7k9697IsmtVlUqx+I8nO82/dRp0pH1F8P8A9uvxTo8E0XjGwGogvujZDggV3Pw1/bBufiV8Ro/C/wDZMVtY3Ss0bMed1fC8wG3Per3hTxLP4R8S2PiC1JDWMqycHG4V9DVyaio80D5+hnVZS5Jn6c+KbLT9YhKX1kky53KCBuB9R718weK7Lz/FOp+TeXcarLtCtxj61774R8Xw+NfBum+KIsD7dBu2qfutXhXjc30XirUltxgGX5zP98/lXzuKpyVL2TPpoSg5c8Dn9a8Jalcab56X1zsd8Rgn5mPrWDe21xasomnuF29d1el3WtJeL5EaxfulXDDqPwrF8aWlsngu71OQqtyZEit938WW+auvC4CCw1zgxOKqSq8p5TcajqVtcf2ct5N5X3kDMcVpabG8dwl3LyQ+456EVT8avBZQ6NcuieY0H7zYc7qqWmuJOmIJJP8Arm3SueVSqtInPyc50Y0ew1zUbrUbg72ZuFPQVBYONNvpZLf92Euk+7Rol1DBF50zhZH+9k8UkUsF/fSWNiC7GXeWC1VPEVK1b3gxNKMMP7p9AeaP7X0q+7OmyvQdNuQyrivNI5ANK0+5dhi3VWzUGm/FW0i8bQ+GXIWC4ixE57vXlYnLa+MlL2UfhPgaslCfKe2Q+W23FbFj3968psfiroh8Xr4PkDpM6ZSZuFZvSuov/iL4e8O6ta6LqeopFc3X+rTsPrXgPD1aU/fN6EvaS9wz/A1/qHhzUfiBo+nyGO4N0s8JHTa3eq0Gn+JtcuJJ73UpEAdGVZH4O3rVoOtp8WLmLcBHrekyMjdmdPm/lWhDPdGPckMGV75Ofyr9JyKdFUIznE7KqxNSHJCR0Pg/wpB/akBkkg/unI+9XV2vhTw9Y6jcajJBHJhskZ5LemK4PQtc8nW7RnfasUq5XNaOp+It2v3EELMq+ey9a9OvjW5WggwWV1L89WR7Xo+seHtGtA1vbwoQvGB8w/CsLxFrjazE7M2xZf4a4K48QxxwGOFlPvnmpLPVXubCGZ2zXx+fUq9XDe0kezPEUsJL2NP4guILPT0ZkVSF6seK8r8d/GDw34c3wCc3dyOkUHIP19Kg+KHi7UZXm0yxuDBAvyvIO9eCa3NZ28xjtSXdv9ZKeWavnMHh4xjzTPpuGeHMXxXXlT9py04mz4g+NXiTUpWEVs9lb+qctVrwpcweJpt51JpZj95Gf5h+FcNLcoy+W559e9crd69eeFNag1bTZ9jxyqzrn7wr3qCTj7h9TxJ4X0cBg/bUKl5H1lofhNmikZkICr1NcxcjY78fcr2GO6trT4a2viLb5cmpWavEp6nctePXCl5Du5z6d646NWUqsj8OxOH+qz5ZlVWdvmxxXO/ETVv7O0B4VbEs7eWP92un8phnBHy15V4uvm8T+JhY2/NrZ/KzdmNephKX1iqckY88g8L2BtrESv8Ael+at4DC/NxTIo4owkSD5Y1+X3omftX2tKPsocp71CnyRM7V7ZL2wuLSX7sqbK+Xda8zQtYu9KnUoYJdq5/u19STknrzXkPxn8DtqMI8SaZblriPi4RR99fWuylJGdc8fvr0SKVQ8DkGvsf9mn4vR6t4Uh0S9uc3Nj+75P3lr4md2JZV/h/hPFdB4E8Z3PhDV47y3mZYR98VnisN9YgLAYyWGq8x+lMJ0HXbtLu+KmaL7jZro7TxDDFtEc+VX3r5G8P/ABvsmt45ZrkAN0+b5q9E0bx6LqBJY3ba3zLnvXz9fAy5eU+yw2PjP3uY+lLHXUlwrv8AKetcJ4ga10PxLJZKFjt9QPnRsem49a5jR/HCPt3TD86T4h6jHrei219BLme0+bKnpXjzwkmuSRWYOGNocpvXjANhPumsG4upoZhLBMVkT+KsnQPGaXNoLO/cJMPlDn+KrNzMsiMysCvqK8Z4Wrh6vvH59OFXDT0NhfGccsZt707ZP4X7Guc13UY5IWdZFP0NYWrXCsGQAj0rl7/U54l2lvl+te9g6nKe1QzqShy1QvJfMuG3mpEnhth5gOTXN3WsOnIGTS2t1Jdvgk19BDEe77py4nMYy+A19auXurDaOrNgVz/2KT3rfkhdlUY+5zTVtSfvCvSoax945qCm43kc+1nL6mk+yS/32roWtFpv2U/5Fb2R0GB9jl9TR9jl9TW/9l/zij7ItFkSYX2Nv7xo+xt/eNbv2RaPsi0WGYH2OX1NFbptcUUAdJTcn1pd3tTak0uPoX71IOtLRLYrmJNwrY0DSrbU52jukLqOlYo6V0fhXVLLT7nbdSCPd0yOPzrweIMRLD4GUontZJS9tjIjfFPhS4tLOH+z9RmQNOi7XORXJeMJtbt7WSGQRT7V6jivSfEd/BcPYQpKr77jd94f3a4HxvcRx2c38P0r81yus6zi5H3GbR9lSPnXXv7QmvESRZAiLx1ZRVRIp2BZo5WCL97aSv5194fsn/DHwl4y8CXl34m0WC7aad4VaReQvrmvdrL4EfCrTbA6Zb+EbJoSm1yUyTX31HN6VCHs5Hwssoq4iftD8lZmVW+Y1RuHXaybTgfdNfdHx1/Yu02526n8N4zDPLOqzQHlQvtWF4e/YYtrRbe58S66kx+9JDGDxXpxzTDOPNc4ZZRiufY0f2TtQnv/AIRQwTJIVtZmiBz1+lcz40urseLtTS0gklRZePNOCK938N+B9C+HPh2Pw9oUbrbxHzGA6sfWvCPFl3u8Tao0G+6Rp/lkI5I9PrXzWZ11UjKUD6PDU5xhGMjjdZ1XWNNkiuoYEjkkkRDzwax9Z1bXdbKWt3J5kcZyiZ4B9cVp+LbyWRLVBaM3+kJ0FY1xe3hmZ4dPdG+7uJFctDG1PZRgKvQjH3zl/F+tWw1JI72eONLaHy0GeGPtVrwzp66nqMVusm9HjaTK/wB3b1rmfjrot5L4g0ZLDTJhJNabmjUZDH14rv8A4GaPfJpV7qmq2ksb2NpLFukXFfRxyycaUap5H11SqezJdJ0iEBfNdpCrbSHNdd4OhtofEoTZGu/b0FcnpmsWqzSIFd/n7CtHw5f6m3iyN4rXyotyck15VSMoVztfv0j3a80xodKkjHzRyI2Mdq8R8ZW8lrcWGtW+VlsrhGLDjiveINRhewWGdwa8l8dWC+VqFluPK7xx0r7vhX2cp1aM18UT8/z2i6MuaJV8WvLFLpnim3fbNY3ETsy90rU+KryeIoJtYt5Ct2kaTQyqeQPasnTpk8QeCSP4pIWRvZ0q54fn/tfwxZyy/MyRNbP9Vr8/zTDqhVl/dkfU+FEMPjMxnhsbHm5onpnhjxbJrfhPwJ45dt09jPHY3beiyDa2a9Au7lrDULiBSRh+SRwfpXj37PZtb2w8QeANQ+dLW88+MdMK3Qj0r6Ft7GA28KXltFc46yueTXTluZYXBSlSxPwyOfiXCV8BjqlPD6M5X7CLrVIb579kVDvCjjNaN1Aj3w1KGOSWaY5ZeoB9a1de/s7Q9Lm1c6RFItuu7bmrXg7xHZa5pP8AaNlp8dv820DGTXfPNsuofvIPmPNhXxmIpezk+Uqx+GtUukWe6kNvH6Hir8SR2FqLVWJSP7p9auXl47JtlcsKx7m43ivms44ieZw9jCPLEwp4N4eftZy5pHmvxG0eSXTL5oQzMTuTAr54nkbzWaTlu3+zX1tqPlTxtBIu4V474u+DhvbmW60DUIrV2+YxuCVP0rzqHvQ5T9Z8PeL8NkPNQxW0jyCaXnPeuX/sO78deLbLw5pQZmllQysPuxL7mvU5Pgn4tu5PKuNXtYI/4yobn6V6B4K+HOj+BYi2nx+bdS/62eTljXq0XHDRPqeKePsFWw8qWGZ23iHW/tOm6bolu+LHSbaOCJfUqtcvImDuX7vrU+q3lhYRGa7uEUjqM8n6CuK1LxNf34e30xDbwt/G/U/Ss8JhZ1580Yn4BXlUxk+Yk8WeIBaW0lhpp3XU/wAjFf4F9a43R9NFihRzvkb/AFjetaqWjBic5c9WPU/jUiW+0ba+vy7Cxw0dTsoYP2e4nReKrXEh9KtP8nFVJpBXqfEdkiu7561C+x4ysigxnqpFSlWf7gqzBYvN95QK0pRM5o8u8SfBTRNfu2vNNJtJX+8qDgfhWbN+yxftpc2qQ66pRexWvoCx0dI/nKZNaWrAW3g2VT8rHrXZTps5ZUonzn4V+Ddho863OrXf2tk+6ucA16XGyQoEiiAQdMVWbpvpPNbGK5ppDi3T+EvC8lhO6Fin0NX4fE10lubYnzFfsawt/bNFc88LGR10sdUiav8AaMG8ZXGOntV2LxM8UfliUmud69aTcPQVjVwNKtHlkTVrU6v2TauNdFx8p61i32Z+N420YHXFGB0rKGT0YHC6UDMGmNK2JPu1ftbWG15Ay1S0jetdFLBxpCjRgWmumpn2s+gqBiaTeK64nXsTfaTR9pNQZPrRk+tWST/aTSfaWqHJ9aKCUTfaB60faWqHA9KKCib7S1FQZX1ooA6bA9KKKKRryBT6ZT6jkKsOX5uldV4e0q01O1KXSIwHc1y64BCD+LpXU6HqB06F4r20lVS3ysozmvlOLKsoYPlifScNUuavzmb4l8J2q67bJY3NxD5MLP8AeJFeX+PDq1pbTJ/aTMPu8ivWdS17TrjVbqWK7QJDCsWGbBzXi/xC1KO/litIXUtJL0z1r4rKOeco80T6TO6vuH3N+yBo9zpvwisZrpvnuZHl6V7bKMLuFcf8GNKGh/DjRLBU2lbZXb2+Wu0uFYJ8oyPSvQrrmqnFhXyU4ozLj5l4rl9YmwzIrfMvzHnnH0rxT9pv9pDxT8JtYh0PRtGG2ZW23LjhvpXybH+1D8UYPEr6/daq0wdsmA/dAruw+W4ivHmiZ4rNsPhvdmfcep3UmXIcRsu8hm6AV813msw3mtToItkklwxwo+U/N2rS8A/tAav468JeJtX1jSFggs42WGXoJCfvKPcVy+ma1ZCK3vEuEZlO85PJp4qjOlHkmc1OpGv+8gdRrfhGDy4ojIoZfmaXOcN9K4TxZokmhwpcBDPHK23iuttvEVteu8c9yqkvwWJw30rI+JnibS5LC00PTd0xgPnSSKOp9K9KnQoQoHn1ZznKxuaRoek6hbaZqstv50yW6gGZclPpXO/FX4i6d4Mt18JWmnhLjWNuWUcLlq2fhnqo1HQLW2lMpaEYAkPQV5v+0rpltDrejaot5H9oeVI/Kzzt39a+vwcufBnz+K9ysO8PQRG8uEVFwDuzWzFJDb65GGOPpxXN+HrfUxdT7JEj3Lu554q/cWVzHq0NzNc7vYV8PN8+K9499fwuY9Nk1zy1UK/Tp71b1/SP+El0IajYsFmZNpPrXINHdCyi1CWFxDI21SRiuh8G+JoLN/7H1DJhl+6c/dr3p1quCjHEYb4onzeaUJYiPvFDw/4QvPDfgxUlLTyLNIx+X+/UXgDRNSTwbqMlzbshhvnljBHJSvYYYLe7sxCm11erlvpdlFZvZRwARydcV8hjMzeInKdT4pHm5FiJ5HmEcdT3ieM/BvUng+M91FbhvJvLJvMwDt3pX1DbTlVwzAV534Z8FaToGpPqlpABNLkA/XrXbxSIVyxwfSvJx04V+XlPoc9zf+2cV9ZjHlLfiMG98M6jbkjLwNXK/BTUi+m3thv5jl3D2rqCwuLSe3b7rwuuTXl3wgvTZ+KNW0sv8o3Lntnd60YSlzUJHg3bkexXj1kSv/BVm7uPm+Yk/Q1nSTMRwMD1NcUY8u50yk/hKM5YN8rZqnMJG4UhVHTNSX+p2NgrSXLqP9kHmuI8VeMtY+xSL4Y07zZx93fjmvRwmGq1Je7Ej2EpnQ6pf2OmwtPezRxr/tMBXknjH45afYeZZeHovPn+75h6V5d4w8Q+LdSvGTxGbqD5vuHIX9K5xYckybhzX3WW8Nuf7yvI66eAb+M1Ljx74muNROoXt15pb5ihHA/Cuq0j4h6fcqqahGY2HcV51dqW5rOad0OFzivq6eWYenDlgjuhh40/hPoXTNS0zUU861uUJ9Cwz+VWSA434FfOkWsXVlL5lvcPG/qCcV0uk/ErVYDia5aVF6hq55ZdNfCaRcT16VN27AqobMlsGsLSfHtlfqocAMfVsV0FvrdlPt8vg+pXilDDVo/ZMJy5iSGy+X7lalrCmOgqD7fZFNqzoDUltPD/AM90/OumFOUfiMzctlViiLzvaqfxBuYrXSks+P3svFSWNxD9ojTzVyv+0K4v4h+Iob/V4LO3kDpE/ODXXToyqkSMNpG6Yp9KxG3pTe27tXlyicrEPSnUUVQhB0owPSloosFwoooplhSYX+8abk+tG0+9HMHIDMKZT3A5plIofTcn1oyfWkpjuLk+tOplLk+tArDqbk+tOowPSgCNgM9KKcwGelFAHT0Vkf2/b/3v1o/4SG2/vVlzROiMWa9PH3awz4hiHQg07/hIIf7wo9pEfJM6G0jV7iHn+KvTLdbUWkYccfe6V41Y67ayXMcXmkeY20H0r0PU7rXdG0uPyRFcxiL5SzYJ/GvgeNJzcafJI+04Thy83MY1zaWF79tnWBB5svHFeV3eg2mo+PtK02GDLSXShh/wKvQF16ex0rdd2DIc78rzXL/DG/stU+LVlql3DKY7ObzBHjhx7+leRlEq/vaHXm8oylyn6WaBaLZ6LaWy9IoUTb/wGq/i7Vp9B8NaprEMZaSytnmQHu23pXD2Hxr0aRY40tm5YRBvRl6k+1V9X+NfhzUbOTRriBiL5HjCkZwvqa7lTlz+8c8naHuH5zfFz4s+KviprRu/FE4K28jiCEDG35u9YHg/4ea7481OO00y2ZbYviW5kGI0X1zX0T/wonwLdatd6rNHe3TXLvKkJ/dKpZuBXS6ZZ2H2W+0fTrGHTrC2kSIRQDBfavOT3r6D+2cJgaXLGR88snxWMq81RHMXGg6D4f8ABieFtEUJYQxGR8/emuD/AKxifQ9qxrDTreGztwqQLlO+K6PxHpdtFY3BJbPlYxmsazs7WaxtzJED8nc4r5evmDx8/aKR9FRwccJDlRg+IDax31jGsqD97jC/7tZN9JZRCR3lP4AmtvxBbWUWo2IWCJR5vXH+zUF1/ZwhbPlD9a2hWnGNjgr0rS5jG8I+LDo4jMUjkbum01hfF3RNe8YeJ7LXdMt5Lm1XygqdWjP0Fa9lNZJbKRMn3uxFamlamttHcS2zyK4PylO9fVZVmSVOVKR4GOwntZ8xV05ZLK8KTnawTaykjNVrrU4hqUJQvId33AOKspDDNfRXMy73lb5uc1oXVjbWQEwiC7H8z8K8CvaGI5ontU4c1CJvar4lvdd02x0qKz8iKBcEAc59afp+mRRr504Jl9aja+htI45iI/nXsc1A3iSAHAIxX1OAlGpQ1PIxVOXtOU35PEWt6Dam6s593lfNsPPFQ+G/2kdNlb7Nr2nvbybtu5elc/f+IoJraeMHczp2ryfEbSSbwOHzVf2Fg8fujkjltOr8R9h+Hvif4P8AELC2sdXUzBd20DBrpo/EGmwqzTXcez0Bya+av2efDC67qeo6pImQg8pMV78Ph6GwNrV8rjeHqeFq8qkEcpnL4TO1/wAZ6xrcv9meHS0MD/K05HP4V0vgbwXHZWbSLCRNL9+Q/erR8PeBobSRWkXA+ld1ZWtvaR5VeapUaGEhywPawORJe9M891bw5r1tMxtbxtvuM1hXaeKiPJ8/aPXFewSyB+wrOurKzm5KD8qziqD+KJ218mor3jyNfD95dHfeu8jfpWhbeHkhX95Hz9K7eW1gRWHG2si/mSPcFNehCqo/AY/2fTpHLax4N0LVrdrfVLCGTd0bHNeO+MPgZbwlpvDt6Y2/55SnIr225us9TWPPdROzZBNejh8dWpbyMalI+Utc8K+ItF3JqWnyhP78YzXLykIcEFT6HrX13qIguVZXjjZfQjIrzfxH4C8M6kWZbIQyesXFe9QzVfaOSrCx4HI33qgLMOgxXo2qfCqbDHTbwOPRuDXGan4U8Q6XuEtm8o9UGa9iniKdX7Rxszo7m4jO9Wx9K0LfxJqdqVEdzL9Cax5DPC2ya2kT/eUikeRX5Bww9a7adXl2MOQ7Gz+IGvHh5YyPUjFaS/EO7G1Ht1J/2WNcBGx/vCtHS5YIbyGa5y0Qb5xWznCf2SeVnaS+Ob6DDrBIjSdGJNJod3PqusGWVvljXJzVLxHrOmXNuLHTJRN8+5WC8qK1PD2ly6XYfbpfv3HzKD2HvWVTFU4UZS5eUIxudJS7xjHaqC3bEc0Ld7eq18q8XCRcsFP4jQXpS1ntesO1I2oH0o+tUifqtWfQ0aKzPtzeppPt7etT9aplfUqpqUVlfb5fQ077c3vU/XIFfVKvY0sD0pu/6VnteP2J/OkN2y0fW4B9Sqmj16009aoLdt3NNa7f3o+uwH9SqmhRVEXbP0pDNMfuZNH12AfU5mh/wJaSqiLdP/A1SeXe/wDPJqr63Af1KZaHzdKXY3o35VPo1s8zfv1xW1cwW8MbKEGa5qmZU4S5bC+qzOdoplyrrMwVGxRV/wBoQF9UmUf7LP8Ae/Wnro6/3jWjRk+teP8AWJn0P1WBR/spf7xoOlqq8savb6Y5PPNT7afcPq0Run6fCk8DlsbJd3PpXa+IfF1peiLT4ZkcINnBri5LlbaJ5pRkIua5Rb23WWS4Ict0XBPWvHx+GWLlHmOyjiVg48sTs/FniiNbRraOYE+xqL4S5F3NqcN7bxynqJGrzTWn2QibzJfmbbyTWhonmxIFWRlJ64OKujg4QpcrZg8RUq1eZH0tpOs3/wBnkcXkB+Y/cXd/Kql5catPrFteRyjCJtz5ZxWD8MtUGnaWwBLHd1Ndi/i7yYnfeqoi55ryauE9/wB1n0tCUXDmmjL1LxemivHBq188Qm+ZPkIzXNJ410eylvGm1a4xPJ5q7U615343+Il74v1xwrgW1mWijxWReXs4t4lWQZZPSvQwPC2HxXN7WUjxcfn1TDO1Ne6eg61480SZJIUvrt3KdxxV3wVE3iG3EgSVbaEcyucA/wC7615Glu97qsdmSczyJEK+iJLWLQ4bTQra022ttFg7fWssXl9PKl7OBvgKlTMvemV5vDHhSVBNdr5iQtuUufut6A96rt4b8P3cj2draD5uhBzWvZSxOi2o0x3+bZEpGVzt6kVDa3d/FvGn6YRNKcByvCL61we3ker9Upz92R5D430DVfBkbzwRxvaF+qjJWuUs/FFzJbt5Rwd3zAd/pX0V4i0RL7wxfWV8FZjbSMxPOCvevlmzHkW8/l4LRt8p7V9nw9WpYiXLynxvEGDngveOttdSupADHJgxfMSetdVbRLrkGw3cr+YnOB0rkvCckTKWuIjKCu4454r2/wCHdhpUVl9pfQpWDcjEfavG4iksHXlynVkNOeNpRiYWneEorzw1OnIvLROMk81yjWilmU8V60+trHNrFxb6TLHbqnl/c4zXl8jq8juoA3dM1zZRjqtX4j08xwUaXulGKxVdynk1xOv2kml3b5H7s/dPrXoHmqp+7WT4m02PVdPaNE/fL8ymvrsBjpU6lpHjVKVo+6emfsuXcNvoty24bnuK+mdM1GOaNSSpr4p+APipNHv7rRrwGKQPkqe/0r6W07xbZWa+bPcxon94uAP1rkzejOrV54m+BqKMeWR6wkyDpxTGuGP3Hrzqb4teB9NiM2oeKLONV+8DKDj8q5rU/wBqb4O6WGA8VWszD/nk2a8SOHqT+yej9apr7R7K1y1VJrvd04r5x1f9t/4cWxYWFpfXB9VXiuG1r9uyQow0Xwmjf7UrkH8q6qeW1qv2TnqZjhqfxyPrC6mOGGTisC/uB829gv1avizWP2x/iRqJZLKOCxVum1Qx/WuD1n44/EnW9zXPiW5Td/zyfZ/KvQoZRV+0eRis5w6294+5dS1zSLTd9p1KCLH96QCuN1j4m+DtPLCXXbUsvXY4NfEN14q8QaizfbdZvZ/9+Vj/ADNUWnZ2LsznPXJNejDKJfaZ5k85jL4Yn11qfxy8BwBkXVdx/wBlc1zd38d/CDPgSyn221807m96VTI5zsOa7KWAjE4J5pM+i/8AhcvhGbbuunjz/smtG0+IHhLURsi1OMf9dDivmPbI/XIpPs65zvP51ssM1sKGOb+I+qivhzWdo22lw/8AsYNUrjwH4bnPzWKp9DivnbRPFOq+FbtbvT7n5/7rjK/lXsnhf4ga/wCLdLFyIYY2iba+AKitVq4f4Tro1oV5cqNtvhhoMjYVriMevFTx/C/Ql63Fxz9Ks2+tXEMamchz6Cm3HiG4dWVQR9KdDM5/zBOUebliVNS8H6Bo4VrBd0jfezyKvSMGtLeD+7FzWWjXlz/rCSPUmtJfup/s8H6VljMZOdL4jTCU5Tq+8ReWNvQU3y19ampCA3QV89do+gUOUrMlO2Db0H5VMye1JgUrsLIi2L/dNNaOL0qxTdn+cU7snkIdv0o2/SpdlIV29ad2XYjZPanEA9QKKk3D0FTzhYg2U103dKsbV9aNiU7snkZFBGob5zWvatYD74FZbKvc4pvT+9W0ZGXsec6mC409Oqj8qfJc2TdCK5XzZB3NO86T+8K6PbwiYSwrNn+0kt5PkGPpVr+2bdl+Zs/WuaaR5D83FJWc8RCf2SPqrN6S+s3Ytgc0VgYb1op+3j2D6q+5r0h6VO0Xy9Kj2bevNeYz2GRbT70DluakZh6CnKI/amMyPEJlSyIjRgz8YUVW0rRb2/sUeHS2LHqScYeux0y0ttQ3icqFj6ZOM1r6NFZ2cd7amaL91JvUbhXl4nHRoy5YxCOEdT3pHkviHQ75bYx3Uca+U+7A61X01CrfLx9a7TxxNaRbJ0ljJkG04bOa4Symdt21Sa6aHPioe5Eyc6WGl7x6N4Zv2tbdokOSz8VP4lv7xtKuUtclpEZRx0rP8JoZYWuJFIAevT9d0Tw9B4Qs7q0O+9k/1h3Dj8KxnSdCfvnq0p+3pe4fLmmGVJmWVdrb8up659a2LxNsMPU/J64rU8daNDptwmo2cQDS/eFctfXl3MIkigL7V55xX1mUKdWXMfI5tKNKPszRa5e01SG9jIzDIj19Bad4ht9Zto9UtpFlEsXzpnJD182wLdXkm5vkB+9ntW3pes6t4alX+zrpih+/GTx+Fcmc5NWxU+aB1ZNnlLCQ5Zn0PYa05nnjjV1YL5sb44DVNaaleJpt3ImRJLIiRhuPlXrXilr8a4IiYbrTpVZe8Z4qjrPx8lhiMWmadiQ9HlbIH4V8v/YmN5uXkPq/7awcY8/tEek/Erxvb+GvClxGXD315CYYhn5mB6kjtmvnG3vUS0dJMrv9qu6prV54gnN5q1y00z/dySQKLWyhmCo+Pm9RX3WSZHLLo+1mfCZ5nqzGfs4fCdN4Tje2sTd7wsYi+U55P4V7x4I163ttJhie7TOz1rxWDTrSLSiQrEiLgA113hO5svsEcnl87P4jXyPEijj5ykz2siq/VIRN3UfFNqdL1CxtrtXlublgQCeK5QI56jNR25iMkjqihvtDtkAVY8yscsw8cPHQ9HE1/rE+YjaL/aNL9m/2vbrS+Yvp+lG8+p/OvV8zj5TJufDifbxq2nTm3uFfdkcbh70nj+PxDrehLFZ3cwli+YhWI3Vs7j6rR5h9RXTSxUlL3zGrhlKOh856rYamsEkNy9xHJ/GHJI/M1zIgJfJwfqK+lfFukabq2gXttKY4JHiYCbaMqfrXzfc281pcyWqSLN5bfeH8Ve/hKtGvHQ+RxtOrQly8weXIBgMKb9mfOfNGfWkxMBsUZNNxL6Gu5K2xxNuXxjltHJyZASO9TrboeDL+tQKJSvK4pY4ZN33j+VEo2ItYl8uANzTmeL0H5U37PMepoSyZ/wCI/lUD5bDllT+6KQSsOjCpFsmbof0NKNNlPVSPwrQdiBpsd6jffu+UZq8NMYtV210fd/rCB+NVF8xNzKgtJLuZYiMZ6nsK9v8AAWh2GnaH5NhcCd2ffK/v6Yrzi3sLO3G/fz6V2/w1vEW6vA0yLE20BWOMn2rlx1OXsuY7MByur+8O4hsfVc/jUzWSKN+Bz7VOAFy2OG6Ukkx2Y218p7VwPqaeCpb2K4THAAFLubdjFG4L1pWb5c0c7Z1+zUfhEyfSjfjotG5fQ0Fg3SkacoMzelN3N6fpTy+3rTPPX+7+lIqwYf0ow3qaf5qehpnnr/d/SpuRLcFU+tDqT1NBchvu0ecv939KCRvktSrC3rTvOP8AdpPOk/u/pQgEZPaneV7Uquf7op25v7tUBE0Weoo8tvX9albf6VH8+7pTAXyR603yR60jNL6UZk96QC+WaPJ96TMnvRmT3pgP8pfWiocye9FIDXa4f3pPM96TYabWB1jqZ8/pUlGSvU1THFRbOw8OeHkurGKa5izv+b6iqZ0HT4vEd7aRwZDQKefWur8L2+qQaVA/2T7RA0XygHkVnSecNfvbh9Jl3JEi9a+Kr4ut9aloe59Vj7I858d6ZaWkCKsCKyS+grn9LskeGNgAu7crN1rd+KF/cOgT7E6Oz59axvD99a6dp6LqrYy+7YvXFfYZVi3Qp+0Z8pjMMq9f2bOw0NGt7QoiN5fYsMFvoKuXepWlpGDNI21ezGue1Lx+gi8vRNJbzF+7LdN0+gFcRrWqavqIZry5dvZBgUqkZYufMz0KdSOEpcsTovEXinQLpRDc4kw3Y1zs1/pGoTKNPtHiCr8xZutc0LdPMy+D9afNJLDPhCAPavqMnjyQ5T5LOJe2n7xsTXcUC7VcZPes641EsmCwAqnKJHG/cKzr5mCbQxz9a+hPnrCvMJN5LgF24qolujzN83Sq7CaT5Yhk1ftrZlj3P96ldS1QWLKTomxSDhO9dLoGn3V5BLqKpmOJflz0rk7n5Y/kr1TwzJbXfg9Ht1ClYtrj3rnzHFSpULHZgMPGvUKdvqd2LVozaZGzqDW54Znu57GPyLYfN6mszSrbz4W8tgRXTeC7IpZOpTb5cjIMnpX5viqkVzXPqcJGSIbfTb6KKQzTJhXfKgc0bXrTuZY4r+4t2f5s7scVWwPStsLJSieiiu0Lepo8s1Yw3pTWRx0FdYyFYW9TSeQ21qnXf6U5Q3pSYmarfDseLfAOpWtqdt/Kjqhz3r5i1Tw5L4evJNP16weC4i9UIDfQ19nfCTUrdpptKvWVO6ZOPm9K6rxd8JPCnjOLZqtlHLI3Rzww/EVOBziOCq8lX4T4nNXKNfmZ8Bx2miPyJgre9Sf2fofT7UufXtX0d4s/ZC8ndP4Yvy4/55TdfzrzLVvgJ4w0pmWfSpNv+wpNfTU8zoVPejURyXjL3jhP7O0L/n4Sm/ZNDX/lsp+hrcm+G+rW7N51rcJ9Ymqr/wAIVcx7vkdf95CK6Y11P7RfJ9ozQmhJ1w1BvNEh+7CPyq8/hKaHoT/3yacPCcjrwjN9ENHNHuIyJNZ08f6iMD8Kqz6v5n3UUfQV0a+B9Tkb9xp9y/8Auwsa2dP+D3i3VDm10S4K+rKV/nVucI/FIJSR5p9tuG+4rD8KmhOoSfcJH1Fe46R+zR4s1BlN1PZWKH/nqcmu30/4EeB/DEayeJLy51CVeq2+BH+dZPMcPS93mOaTjE+bbTSdTvdqRJJI7dlQn+VemeCfgv4w1BIr3UYG063Q7meY7WP0Fey2V14e8PDb4c0C2tlHSWQbmq6L7U9VdZLl22twABgVzTzP2q5KcTnliKi+E5fU9OTTYILAFZSq/f7n8azpLZdvWtfxakkGopCMMETqKyWlb0rxa/uyPu8knVnQ/fkDWq0fZl9aez03zW9K5mewHkL60hgUdKXzD/dpGJ9TT5gEMCnrTvs6eopm5qN70ryAXyFpfJT0qPe9G96dybD2gj/vUnlJTWZtvSmqz0uZCsS7E9BRtT2qJmekzJ7/AJ1QWRLiP2p+Y/QVWwfWhhJ7UBZFndHTcJ7VBsb1NNZG9TQFkWcJ60mI/wC+PyqtiX3pux/Q0BZFzC/7NMZV9ar7ZPf86XEvoaAsiTyx6mimfP70UBZGjvpfl9KGgajypP8AIpG/KI0i+gpMqW5NO+zN60qW29tuDndWcwUdT3LwVIBoMRH8SbRWVMFbUtVlZuFZF/8AHaqeGtP16LTEksNQAQ9EmHSuV8U6z4i0DStZ1C6kgOZ9pIHQ7a/Pp0qs8ZLlkfUy/wB25jz/AOJfiK3l1P7LalZZIm2nuM1yun2urX+pW2iaJ4b1fxDreos62enaXZyXV1OVQuwjijBdsKrMcDgKT0FZ1vLLezyahcHc8j7ua9j/AGOpH/4bS+D4DnBu9TyM/wDUNuq+9yzCqTp0Z7M+JzKrKhSliIbo4s/Dz9oQAqP2XPjAf+5O1Dn/AMg1Vuvhz8e9pa5/Zm+LVug5Z5PB9+AB7/uq/eyuZ8G/EnwP8QLnXbLwf4hg1K48M6lJpGrQojo9pdoAWjdXAPQggjIIIIJFfVrKcOtr/efJPO8VLdr7j+f57+NdTn0u6triyv7VzHcWl3C0M0LjqrIwBUj0IrV0vwb8SfGn2if4ffCjxn4uispBFcy6DodzfJC5GQrtCjBWwQcHnFfql/wUp+AnhD4gfATXfiimlWdt4t8D2w1S11RYgJpLWI5mt3YcshQuQCcBsGuR/wCCQei31v8AAXxX4nvYdqa74snktXyD5kMVvBHn2/eLIMe3vW+Hw31afuvQyxGNeIpXa1PzoPwd/aRAwv7L3xc59fB2of8AxmuL8VaV4w8GasuhfEPwR4i8K6m9sLyOx1vTJrG4kgLMokEcqqxQsjgNjBKsM8Gv6ONy7tuRnGcd8V+WX/BZ3w9cx+K/hd4ogtJGhuLDVtPmmAO1XUwPGpPYkGQj/dPpXoxndpM8/mfQ+M9F+Evx31jTbPXPDX7PHxN1fTL+Fbi0vrHwrfT29xEwyskciRFXUgghgSCK0F+C/wC0kf8AWfsv/Fz8PBuof/Ga/V79jz9ob4BaH+zZ8K/CGt/Hb4e2evW/hzTrOXTbjxRZR3cdx5ar5LRNKHEmSF2kZzxivqsEEAg5Bpe0a2Fds/n4/wCFJftGS4Q/swfFtR6nwbqH/wAZrQ+Hen+PtW07W/DPhj4U+OPEWq6PM1vqljpGg3N1Pp8m5l2XEcaFom3I64cA5Rh1Br9wPGHx0+CXw81geHfH/wAYvA/hnVTEtwLHWPENpZXBiYkK/lyyK20lTg4wcH0r5J/4Ji6PpF74p/aL+JGl3UF8mt/Ee+sob63nEsNzbxSSTRNGykqyn7WzBl+8GHJGKyxC+sw5J7G2Hryw0uaG58GaP8OP2grCX95+zJ8ZdhOSF8G6h/8AGq6jRfDvifTb1dH8a+B/Gfg+6v8AzLm0g1/SrjT3uEQgOYxKqlwNy5xnGR61+3G5d23IzjOO+K+EP+CnGmw6XrXwh+IUs8kYttTv9CdQfkZbmFZcnjOQbbjnuevGPnc1yij9WnVhfmSb+49vLM4rqvGlO3LJ2enc+MLnRYLXWZi29zs6u2f50yOHxdq95daf4I+G3i3xhdWKJJdReH9Inv2t1fOwyCFG2A7WxnGdp9Km1TWbWfXwLeGWUP3ZcCvqH/gmRIzfG74rrk7f7G0c47f6y4ryskoxxTUKh7OZ154KlKpDe9j5b/sD49f9Gq/GP/wjb/8A+M04eH/juRlv2WPjEO3Pg6//APjVftxc3NtZW8t5eXEcEECNJLLK4VEQDJZieAAOSTXkmpftR/s7aglnYeG/j78OtV1K71CytrazsfFNjPPO8lxGgRI0lLMx3dACa+neV4fs/vPnP7dxndfcflEvh747Fwv/AAyt8YgM9f8AhDb/AP8AjVVbe48VXesTeFNO+GXjG98TWoY3Hh+30W4k1KAKFJL2wTzFADqeV/iHqK/cevz1+Fmg6hY/8Fe/iWt3CUt5vCrataksp3xvDp0RYAZx+8Ei84PHoRmJZVQ0tcuGe4lJ81vuPlbStA+OyanFLJ+zF8ZbZBJlpB4Nvyf/AEVXpln8RfiEkl1aeHfgJ8TfEMul3H2TUI7DwzdzS2c+1W8qZUjJjfayna2Dhgcc1+sssixRvKxwqKWP0FfFX/BM7WY/EcPx08RW9yLi31b4m6lqEMgbcrpMFdWBHBBDA1hVyHB1dJJ/ecVbHVcQv3iX3HgUXxK+LG4M/wCyL8bR6j/hDr7n/wAhVYv/AIx69oul3GveP/2f/iX4T0q2KiW/1vw1c2lspYhVBlljVQSSAMnkkCv0917X9C8LaPd+IfE+tWGkaVYRGa7vr+5S3t7eMdXkkchUUepIFfDf/BSb45/Bb4g/sk+JtB+Hvxm8D+ItVa906VbHSPEdpd3Dot1GWIjikZiAAScDgAmud8MYGKvC6fqcab6HkGp+LfGjXDIP2QPjFeR/wyx+DL0qw9R+56VmTaz4hn4uP2KfjAoJ5Z/BV6R/6Jr9WNFJOjWBJyTbRf8AoArJk+IngqLx7F8L5vENtH4pn046vDpjhllltA+xpUJG1gGwCASRkZAyM9Uciw0NnL72U6smfliniT4Vm/k0TxF4CvfDGsxwfaTpmuaS9lcmM5wwSRQSDtYA4xwarXc/iMwQXPhf9k34oatZ3AW4gvrHwfdy29xEwyrxusRDKQQQQcEHiv0Y/au+CXh744/BjxB4e1Oxg/tWzspr3Rb8x5lsr2NCUdWGDgn5WAI3KSD1rzb/AIJn/FQ/E39lTw/aXdykuoeEJpfD1yFUjYkWGtwc9T9neHJHGc9OgmGTQjUfNNtdNQdSTPjNvHX9jTSWXiP4c+JvCesCGKePSNV0mWzvJkkcohSF1V2DOrKCByQQORTL3xF8a43aOH9lj40XCKflZPCF+Fb3/wBVXuH7engS9179sv8AZ1i0mCNZvE98treSkY329heQ3TISAScRvMVB4yx6ZJr791nVLPQdHvdZvpFitdPtpLmV2PCoilifyFOOTU3KXPJtdNSHrufkAdW+Nz8t+yb8aM+/g+/I/wDRNc74m8Xa1Z30Ph7xD8OfFeh6/dNCttomo6TPb39y0zlIhHA6h3LuCq4B3EYGTX7MeEtdh8T+FtH8R2zZi1SxgvEPtJGG/rX57/tA6LDrH/BWn4SaLdRiWG60Sy1HYwyN1sNSlVsHuGhBB7EVayXCxd0n95MYxXQ+bG0n47icpH+yx8YAucbz4N1A/j/qqybq/wDibF4ih8P2/gfxJJqpmNuPD66XcDVhKI/NKfZdvm7vL+fG37vPTmv3Hr87NC8GXM//AAVt1gXsjiK0sm8V2ixscFW02GyO8EdNzy9OPu89RXoQw1OmrRRvTqKHRHy1Jofx7u591z+y58Y2Zjgu3g6/4/8AIVZunx/EXxENQHhH4HfETX5NJvJNO1GPTPDd3ctZXcf+sgmEcZ8uVc8o2GHcCv3HlkEUTyseEUsfwFfEn/BMPWo/Edr8dvEMFys8Oq/E/U7+ORG3K6yhXDAjgghgc1zVMuo1Hd3PRp5ziacHFW+4+Er7Sfi/oun3et+JP2dfiloul2EL3F3fah4VvYLe3iUZZ5JHiCooGSSSAKLPSPjHq9haax4f/Zw+Kmr6ZqEEd1aX1j4UvZre5hdQySRyLEVdGUghgSCCCK/Vv9t5mX9kb4tFSQf+EVvxx/1yNan7IRLfsqfB4k5P/CDaJ/6RRVKyugn1H/bmKta6+4/IPV5vHXhq90vS/GHwh8deHNR1yX7PpNjqug3NrPqMu5F8u3SRA0zbpI12oCcuo7jOjJ4V+PquVH7LHxhYDuPBt/z/AOQa+vP+Clbun7TH7Je1iP8Airn6H/qIaVX6F0llVC7vcp57irK1vuPw4Twt8fGYKf2WPjEoJ6nwdf8AH/kGqdlH8Q9Z1LVND8OfBT4hazq+htGmq6dYeHrqe509pATGtxGkZaIttbAcDO046V+y/ir4+/AnwJrUnhrxv8avAfh7V4VV5LDVfEdnaXKKwypMUsisARyMjmvlH9hDWtK8RftZ/tU65oGuWOsaZfaloU9pe2NylxbzxkXmGSRCVYdsgnpTeWULrf7wWeYuzvb7j4g/4Rf4+/8ARq3xi/8ACNv/AP4zVbUbL4n+HrCbV/F/wI+JXh7TrVDJcXup+GLy3t4UHVnkeMKoHck1+3nizxVoHgbwxq3jPxVqK2GjaHZzahqF0yM4gt4kLyOVQFiAoJwATxT/AA94g0Dxl4esPE3hvU7XVdG1e1S7s7u3cPDcwSLlXU9CpBBoeVYd9/vEs9xaerX3H4aL4jt72Czk0W1udVm1G4jtLO1sojNPcTyMFSKONcszsxACgEkkAVqv4U+PiMVH7LHxhbHceDb/AJ/8g17P+1v8HtH+Df7eXwjuvB2n2+m6D448W6BqwtIPlSK+j1SJbnagG1VYPC2AfvM/A4z+sVZ0cqpK6nqa4jPK0uV07LT8T8N4/Cfx8Zgrfss/GFcnqfBuocf+QapaXbfErxGNQHhL4H/ETX5NIvJNO1GPTPDd3ctZXcf+st5gkZ8uVc8o2GHcV+yviX9oX4A+DNduvC/jD44/D/QtZsSq3Wnal4msrW6gLKHUPFJIHXKsrDIGQwPQ18x/8E39dtNY8XftISaZqUF/p138UtU1KzubaVZYJ4ZpXKSxyKSHVlVSCCQQQR1rR5XQv1MlneLt0+4+DrnQfjJplldatr/7OPxT0fTbGF7m7vr7wpew29tCilnkkkaIKiKoJLEgAAk0ltKl3bx3MWSkqhl47Gv1q/bJuDbfso/FqQNtLeENTjBwf4rd1/rX5H+GY/L8PacjckW0efyrz8wwlPDKLh1PWynMKuLclV6Fzb9Ka0ZbpVgAY6ClwPQV5TPb5kypsf0NGx/Q1Z2luhNFMZW+b0o+b0qzsp/le1MnmRW2GirPle1FAcyNTyIm6nFDRJtpcRnrIKd8n98VjY7OciWEbutPiVROpY4U96N0H/PSpIBH50cb4b5ulZSbcJcxcPemeu+F7u2OlQlHVh/eBGfyrkNcsrLXtM1SyvY98ElwxJ3YJrds/CunnS7e5tZJIH8vOIXI5rzTxBZX2laK9zDqd23m3T7gXP8AjXwWHjzYyXLI+ixUbYWx5V4g0mPQ9WktLXKwfwd/1r0r9jY7v20/hBhWAW71LOf+wbc1zur6Ot/pXmMWZx055rof2L1Rf20vhRG7kSxX+pLsI7f2bdc+9fouUSaxFP8ArofB5vB/VKl+i/VH7Z18mfsWIq/GP9pggAE/EAf+ksdfWdfJn7Fp/wCLxftL/wDZQR/6Sx19wfAnpf7aIU/smfFzcoOPCGpkZHcQNXDf8E0fDF54W/Yy8BQ3/lmbUkvNVzGSR5dxdSyx5yBz5bJn3zgkc13H7aZx+yT8Xj/1J+p/+iGroP2a/Cb+BP2fPhx4PmcPLpHhjTbWV9m3fItugZsZOMnJxnvS6j6FvTPGltefHXxD4ASXM+l+F9K1R09Fnur1Af8AyD/nivlz/grR4Rm134F+F/EMKxeXoPiu3a6Z85EE8MsHy8HnzHi64GM98A7fw/8Aijp2pf8ABTz4meAYJ2kmg8AabbyfJhUktpRMUyep26grcZH3skEYruv+ChXhV/Fn7Ivj6GKXy30m2g1tW254s5452H4rGwz70PbQcHaSZ+L3gnwxbWfxF8KSSWiB4vFOlrux2N1HxX9FUP8Aqk/3R/Kv599JvopfiV4SWPG2fxDo8gx73Mdf0EQ/6pP90fyqubnipeRpXh7Oo4o/ID/gqBZadcftfmW+s4p/L8Facy71zg/aLrmvr3/glLoFlpX7JOn6za20UT6/ruq3sxRApkZLhrcE+p2wKufRQO1fIn/BUaVYP2q76diPk8CWBH/gRdV+hv7DmhWvh/8AZH+FNraW6QrdeGbPUHVVABkuEEzt9S0hJPcmqfwoxO8uPFUS/Gmx8FiT538M3OolcjtdQoD6+tfP3/BTvQLG/wD2bYvFN1Dvl8KeJdK1GBtxGxpJhaseDz8twwwcjnPUAjPvPG0n/D1XT/DEuoj7LF8J5bWK3wMC4kvRM59clIk69l46nPsX7ZPh+TxN+y38TdNgs3u7hPDl5d28McZd3lhjMqBVAJLbkGAOc4xWFWCqU5QfVNF05OE1Lsz8s9VUyalbSwxEJKgxheORX0t/wTIDL8cfiwrDBGjaP/6MuK+Yx4tutR8J6VqFhpCKwt4iJSRydor6X/4JfyXMvxr+K0l2R5jaLo5OOn+suK+K4Z51iHGfRM+y4ht9WUo7No/QrxfZXWpeFNZ06xt/tFzdWFxDDFuC+Y7RsFXJIAySBknFfh94i/Zk/aU/Zt8EWPxZ+IX7Pltoun+CdS07UZ9UXX9NmZpFu4hEpWGeST5pCi5CHG7J4Br9z9R1C00nT7nVNQl8q1s4XnmfaW2ooJY4AJOADwBmvzs/bk/bW/Zh+P37Lni/4a/Cr4lya34h1STTZLS0Gg6nbiRYb+3lk/eTW6RjEcbtywzjAycCvtakIys5dD5CjOcG4w66bH6JaXex6lplpqETbkuoI5lPqGUEfzr528KeH44v+CgPxA1sRqGPw20Fs45/eXt6p/8ARA9eld/+yt4ouvGn7N3w18TX8iPeX3hjT3uWQYXzhCofA7fMDxW9p+hLD8Z9c8Sbebrw3ptpn/rnc3jev+36VoYmj8TPEVt4Q+HXifxVeTxwQaRpF3eySyMFVFjiZixJ4AGM5r4w/wCCRdg2mfCrxxZMu0pr9uSPrYW5/rXv/wC3F4gtPD37KvxElvJSi6lpR0ePCklpbx1t0XA55aUD055wMmvKP+CbVgul6L8UNORdotvE8EePTGn24rJy/eqPk/0N4w/cyn5pfme8ftTeDPE3xE/Z3+IHgfwbow1bW9b0K5srCyM8cPnzOuFXfKyovPdmA96/Jj45fCX4pfBX4KSn4rfs4aZ4Ig1GSLSrTVYdWsLt5bry3k2lbeaRhlIpDkgDjGckV+zvjrxx4X+GnhDVvHvjXUzp2haHaveX915Ek3kwqMs2yJWdseiqT7V+Zn/BSz9qX4D/ALRvwG0TQfg744m12+0nxNDql1EdFv7QJbLZ3UZffcQRqfnljGASfmzjAOFWpQqWcug6FadK6h130P1E0T/kC2H/AF6xf+gCvn7X/A3i/UP29PCvj618NXreG9J+H9/Y3WrGIi3S5muozHCHPDOQjHaM4HJxkZ+gdE/5Ath/16xf+gCuTufjF4Ps/jHZ/A26+3R+JNQ0STX7UmAG2lto5RHIBIDkOpZTggZDDBPONjnN/wAaajaaP4P1zVb+SOO2tNOuZpXkICqqxsSTntX5u/8ABJ3xNeeCvGmtfCnVJJlg8V+H7fxFYRlQI0nt28qfnruZJYeORiI9O/1t+2j8FPiD8YfhHrdh4F+KevaHLb2bzyaJALdbHV0T52t53EYnAcKV4l2c/MjDIr89vhV8SLLwd8Tfgz8WrISQWVtqkOlXqxPtU2t2v2dt/OCqmQPg90B6gVz1ajhUgujOyhRjVo1JX1Vj9Q/iT8Mbbxn8UPhb41mtjI/grVL+9V+fk82xlhBP4uOvfFeb/wDBQzx4/gv9lvxTpljJH/afjFU8M2MRl2NIbrKy7O5ZYBM+B2Q9BzX0mrK6hlOQRkH1FfE/7Y18PiV+0F4E+D0EqyWnhjS7rxTqUXlk4mlDQWp3dM4WfjryDxxmsRWjh6UqstkZYWhLE1o0o7tnu/7HeqS6v+y18Lbq4uZLiePwtp9tNJIxZ2kihWNixPJOVOSetcH4s8LQXf8AwUQ8BeIfsse+H4bay7S7Ru/d3tsijOM8faGxk92x3qz/AME9Lmcfs06dot1cyzS6Jres6efMYsURb6ZkTJ7BGUAdAAAOlev3Xh9JfjNp3icod1v4au7INjgb7qBsf+Of54rSL5opmU48snF9Dtq+VdG8HBv+ClviPxeA4Ft8KLCPhfkLT6hKpJPqBagD2J9q+hp/FMUPxFsvBZkHmXWjXOpBe+I5oo8/+RDWPaeH1j+OepeKPL5m8LWdlux/dup2xnHuO/pVEm58QdZi8OeBPEWvzSiKPTtLurlnPRQkTHP6V8L/APBGmH7P8GvHUXp4mj/Wygr6Z/bb1WLSP2TvinLLJs+1eGrywU+rToYgPxL4/Gvnf/gkVALb4Z/EO3Ax5fiiNcf9uNvUN+8kaJfu2/NfqfUP7VfgrxT8Rv2cviH4E8EaT/aeva7oN1Y2Fp58cPnTOmFXfKyovXqzAe9aH7N/hPxD4D/Z9+G3gjxbp32DW9A8KaXpuo2vmpL5FzDaxpIm+NmRsMpGVJB7E11Hjvxz4W+Gfg/VvHvjbVP7O0HQrV7y/u/Ikm8mFRlm2RKztj0VSfapvB3i7w94+8J6P448Jah9v0TX7GDUtOuvKeLz7aZA8b7JFV1yrA4YAjPIFWZnwV/wUt/5OY/ZL/7G1/8A046VX6G1+eX/AAUt/wCTmP2S/wDsbX/9OGlV+htJDex+YH7an7In7R3xQ/ac1z4g+AvgTb+KvD97p9jbwXsut6dbEyRoQ+I5rhHGCccr24rZ/wCCS9jd6T8T/j5ouo6Wmm3ulvolhd2aSJIILiGTUI5E3ISrYZSMqSDjgkV9ZfFD9t79mD4MeNbj4d/En4lvpHiG0jjmms10LUrnakgyh8yC3dDkejfWvlr/AIJbalp+t/HX9prXtHujc6dq2t2WoWU5jePzbea81OSN9rgMuVZThgCM8gGsuSCqc63N/azdH2b2Xl+p9kftS6LrHiT9mr4p+HvD2lXWp6pqfg/V7OysrSFpZrieS0kVI0RQSzMxAAHJJpn7KvhTxB4F/Zt+Gng7xXpcmm6zo/hiwtL6zkILwTJCoZGwSMg8HB612XxG8daP8MPAPiP4j+IYbuXS/DGl3Or3qWiK8zQQRtI4RWZQW2qcAkDPcVD4S8W6L8Wfh3pPjbwVrV7b6X4n02LUNOvo4USdIZkDI+yVGUMARwynB6itjnPgj/gojqthd/tnfsxaLBcQtead4h0+4uYlYeYkc+rWgjLDqATDJjP91vQ1+j9fkD+0f8JPHfwm/bu+F0vjfx7rPjeHxT4w8O3+la3q5iFwIo9RiSS1ZYgsa+WWVvkjRMSjC53V+v1RFtt3Lmkkrdj8p/2rv2NP2mPHv7VvxB+JPg/4B23inw3r02nvYX8uu6bAWEVhbxORHNcLIuHjcfMo6ZHBBrtP+CTqXulfE345eGr+y/s+fTzpEE9gsyulvcxSXsUyqUJQ4ZQCykg7RyRivqb4j/t3fsq/Cjx1qvwy8ffFF9M8S6O0SXtiuganceU0kSSoPMht3jbKSIflY9cHkEV8q/8ABMTU7G+/aO+PGoaXcvcWGuzDVLOfy2jEtu9/dvG5VwGXKyKcEAjPIBrPkhGrzLdm3tJyouD+FeX6n1b+3feix/ZI+Jjl9vnaK9vnft/1jKmM987sY79K/LDSYjBpdoh/hgT+Qr9If+CnT4/Y38Ww5/1+oaLGBjr/AMTO2b/2WvzptEC2sKkdEUc/SvKziVuRep7fD8b879BdntRhPQ1YwPQUYHoK8U+l5IlfCDoDTcjd9yrPy+lLgegphyRK2H/u07c392p8D0FRnpWVSfKXGERm9v7tFP2e36UVh7dl+yiV/n9W/M0m6YNwHP41oeS/92k2EdFNb8yNLFP95/datfwybY6ij6g7LCvIP+NQ4+b+Gtjw1aLdXZgnRWQ9RjINcuOlH2EjXDfxYnqjNYLpe+3vYWSOLgb+RXn/AIo0aS58MfZ1uIzJI3mr0ya19a8MaZBp8ksIliGz7sczKP0rD1Xw5aQadETc3TbUwMzNwPzr4XL6PLU5+Y+lxs4qkee3V09tCNL3bZ0++QQa639lfT1tf23vg7crt/fXOpBtvqNNuq88vIYIdWujFn5ZNhdnJr0j4Ba34c8KftWfCXxb4p8Q6ZoukaVc6ib/AFHUbuO1tbcNp9wql5ZCEXLMqjJGSwHU1+i5R/vMP66HwebtywdSS6/5o/Zivlb9jHS9Rg+J37RmtXFlPFZah8Q5EtZpI2VZ/Lt41coSMMA2VJBPII7V6r/w1d+y3/0cp8K//Cx07/49SH9q/wDZaHP/AA0p8K/w8Y6d/wDHq+5Pz4d+1LoP/CVfs8+PvCgkZG1zRZtMVl6hp8RDHvl69L061Sy0+2skUKtvCkQA7BVA/pXyX8Zf24f2dtZ8UeFPhD4W+K2gX7a1rllPq+txX8a6VpljbyfaXMt4x8gtIYBEEDk/vBnGRn2j/hq/9lrOP+GlPhXn/scdO/8Aj1K6Y2mtzrrP4Y/DXTvGd38R9P8Ah74ZtfFt/GYrrXodJt01G4TCrtkuQnmuMIgwWIwqjsKrfGDwpaeOvhT4w8GX8Rlttc0O+sJUDFSyyQspAI5HXqOa/LTR/EHw7sf+CqS/GV/G3hxPCL69dynxD/a0H9m+W+hugb7Tv8rHmtszu+9x14r9JJP2qf2WpkaA/tJfCw7wVI/4THTu/wD22pRmpXsVOnKFr9dT8J/AF39s8beALjOSde0dSfpdRiv6K4f9Un+6P5V/PfPb6FpH7QEkWl6ppg8PaZ8Q/wDRL+K4j+xCxj1P5JllB2eT5YDBwdu3nOK/b1P2rf2XERUb9pP4WAgAEHxjp3/x6nFWiiqz5pXZ+Y//AAVeW5l/ajubWyglnuLnwXpcEMUSF3kd7q5CqoHJJJAAHJr9dvB2lJoXhLRdFjQItjp9vbhR0GyNRj9K/Jz9tDxZ8P8A4kft3eAvE3hX4h+FNW8LKnhpNQ1m01u1lsLaOLUZnn824D+UhSP5iCwOCPUZ/SZf2rf2WlARf2lPhXwMAf8ACY6d/wDHqt7IyOxb4a/Dl/Ga/Ed/AHhtvFiReQuvHSoDqIjxt2C52+btwSMbsYrU8RadHq+galpUyBkvLSaBlIzkMhH9a/KvU7n4f6l/wUwuvj1b+LtAufCVv4ksGHiGHVIX04RDQ0jZvtAbysCUbSd3DAjrxX6JH9qr9l4Haf2kPhbnpg+MNO/+PVlGcZ3t0LnTlC1+up+O/hmC/wBM8Ex6HquwXujXE+nXAU5CywyFGAPXqDX1v/wS7kSX4z/FR0cMP7E0cZH/AF0uK+afHvh7S4/iT8So9A8VWWu6Jc+Kb3UdOv8AS7pJrWWG5czqEkjZlfb5uwkHqp6dB7r/AME7/HHw3+EvxR+I2o/ETx/4Z8J2WoaRpUVnLrmrW9itw6vcFwhmdQ5GVzjONwz1r5XLKcaWZ1Ip9z6TMJupl0JPyP0q8aRTTeD9chtreWeV9OuVSKJC7yMY2wqqOSSeABX4eeEfhz8aNB8Kw6brf7MPxTsxa2zC4u5vB18kaKAcszGEYAHJJNfsT/w1f+y1/wBHKfCv/wALLTv/AI9XM/E39pv9m3Wvhx4o0rRv2ifhldX13o93DbwweLtPeSSRomCqqrLkkkgACvpcRhoYmPLPoeHhMZVwc3Kl1OI/4Jg+IRrX7Jeh6c149xJomqanYEu5ZkT7VJJGmT0ASRAB2AAHFfVgtolumvAv7x41jJ/2QSR/6Ea/NT/glr8ZPhh8JPh/438G/FD4keGfCVxNrNvq9sNd1WCwWdJrWOMmNpmVXIMB3BSSuVzjcuftz/hq/wDZa/6OU+Ff/hZad/8AHq0pyUoJowrRcajTPLv+Ch+pwf8ACnfDvg6QEyeLPGWk6fGoUncY5TcnPoNtuev9azv2BoxFf/GeIdE8ahR+FlAK5b9qb4ofDr4z/EH4P+Gfhr498PeLbbT9ZvNavp9C1W3v4rQwwCOMStC7bGYzsVB6hH9Ktfsn/En4Y/CTWfi1B8Tvid4R8KTar4v+12cWta3bWLzQ/ZIRvVZnUsuQRkcZBri9qnj+S+0f1PS9i45X7S28/wAke7fte6TrOvfsyfErRvD2h3+s6le+HruC1sLC2e4uLiRkICRxoCzsT2AJr8qfi43j5/gZqGm6p+zV8SfDEWn2EX2rUtS8J3VrbRhMBmeVogqj3Jr9Yv8Ahqz9l3/o5L4Wf+Fjp3/x6vDv23fj78B/Hf7KvxF8MeCvjl8P9b1e90kpbWOneJ7K5uJ23qdqRxyFmOAeAK66tCFVqUuhw0MRUoKUYfa3PrfRP+QLYf8AXrF/6AK+ZPFf/KR/wJ/2TXV//SyCvS9M/al/ZitNMs7a5/aP+F0csVvGjq/jDTwQQoBBBmr5+8SfHL4G3X7ePgzx9b/G3wBJ4ctPh9qtlPqq+JbI2kVw13AViaYSbFdhkhSckKxA4NbHOfZ+vIsmhajG4yrWkykZ6goa/AHULp7j9m63hfkJEOvs1fthqf7U37MN1pl5bW/7R/wtkklgkRVXxhpxJJUgDHnV+J76ZqD/AAEXT/IPmCHOO/3s1yYqUYuHN3PRwEZNVOVfZP6ANE/5A1h/16xf+gCvjDxdFGf23vHUpjBceFNJAPsWlr3/AEz9qb9mG102ztp/2j/hckscEaMreMNOBBCgEY86vnW817w54y/au8ZeN/BXifSPEOh3Xh3S7aLUNJvoru3aRGl3IJImZcjIyM55FcudNLBT+X5nTw8v+FGn8/yZ237Ahm02P4v+FZ7iVxp/jqa5gjdiRFFNawNhQfugsHOBxkk9Sa+rPs8X2kXW0eYEMecfw5zXxN8APG/gz4O/tC/Fy7+JHj/QvC2jeI7LR7ywfWtXhsoJZ0+0LL5fnOqlsNHuxzgLnoK+jB+1X+y8TgftI/C0k/8AU4ad/wDHq6sDUVXDQl5I48ypOjjKkPNni3iL4mNZ/wDBTjwv4EuLwRWk3w0ureFDLgTXc1155UL0LLHZlh1OC3QA19ZiziF+2oYHmNCIScfwhif61+Xnjnx1p1x+3hB+0Ja65pepeFND8UaXpFrq9ndxyWgsJbEQzTGcN5ZjR7mUswbAVT6V98t+1X+y8hKv+0j8LVI6g+MNOH/tauiFRTvboc1SlKmk31Vzyf8A4KWXCP8Asv32gEnfrevaPaIB/FtvI5SPyjrgf+CVMH2Xwf8AFO2P/LLxjs/Kzgql+3d8Ufhb8Y9L+GXhz4a/Evwp4sey8Xrql5HomtW18YY47SdQziF2KjMmMn1ql+wH8T/hR8ItO+KWm/Ez4p+DvClzfeMGuLWDW9dtbGWaL7LCPMVZnUsuQRkDGQR2ptaplr+A/VH0j+3D/wAmi/Fr/sVb7/0Wa1P2Qf8Ak1P4Pf8AYjaJ/wCkUVeV/td/tD/s+eMv2Yfid4Z8KfHn4davq2oeGb6G0sbHxTYzz3EhiO1I40lLOx6AAEk1ofswftIfs7eFv2bfhX4c8SfH34caXqum+DdHtbyyvfFVjBPbTJZxq8ckbyhkdWBBUgEEEGnfWxhZ2ueJ/wDBS3/k5j9kv/sbX/8AThpVfobX5l/t+fFT4U/EH9oH9mTX/A3xT8H6/pnh3xQ9xrF5pmu2t1Bp0X27TW8y4kjcrEu2ORtzkDCMexr7gP7Vv7LinDftJ/CwEdj4x07/AOPUJptjaaSPz1/bg8DfFe6/az8SeIvDnwC8f+K9KutK0+CLUNI8M3d5bs6odwWWONlJGcHB4r0L/glTaaxp/wAVfjtp/iDw1qvh/UYIPDnn6bqlnJa3VuWW9ZQ8UgDLlWVhkDIYHoa+yP8Ahq79ls8D9pT4V/8AhY6d/wDHq+Yf2fvjh8E/D/7Zn7TfjDXvjN4F0/Q/EL+Ff7I1K68R2cVrqAisJFl8iVpAkuxiFbYTtJAOKxVGEavterN3iak6KoP4VqfSv7X3/Jqfxh/7EbW//SKWqX7FX/JpPwi/7FDTP/RC1w/7UH7R/wCzt4p/Zs+Knh3w38ffhxqmq6l4N1i1s7Ky8VWM89zM9nIqRxxpKWd2YgBQCSSAKq/snftF/s8+EP2ZPhd4a8UfHv4c6TquneFdOt7yxvvFNjBPbyrAu6OSN5QyMDwVIBBFbX1OezseMf8ABRtFX9rj9lNwPmbxRbgnPYapp+P5mv0Tr8yP27/ij8K/Hv7S/wCzT4o8FfFHwfr2keHfEkU+r32m65a3Vvp8Q1GwcvcSRuViXajtlyBhGPQGvuM/tXfstqcN+0n8LAR2PjHTv/j1JNXY2mkrn5rfta/Dv4vn9sb4o+JtG/Z7+InifR9Vn0w2WpaV4Wu7u1lCadbI5SVIirYZWU4PBUjqKX9kD4t+Kvgh8fvFmq6j+z18WNfSPQIdP1fSPDvhKa71XTLppFktvPhdo/JjePzj8/zMQhUY3Gv0oH7V37LZOB+0p8K//Cx07/49Xy1+zx8bfgx4d/bM/aY8YeIPjL4H0/QfEMnhs6RqV34is4rW/EdpIJPIlaQJLsJAbYTtJAOKx+rwVX23U6frdWVD2D+FHOftn/tP3nxr+A2qeCLT9lz9oLwsrX1hfXGq+JvBLWOnW0MFykrtLMJX2jC4GRjJGSK+WoZSY0KjgqCPyr9B/wBsX9oL4C+OP2aPHvhjwV8dvh7rOsX2mGO1sdO8UWVxcTtuU7UjjlLMSOwBr8+bKFVsbdWzuESA/XAry83WsWe1kHNyzSXYf5p9aRpD/eP51N5cP939KMQ/3R+VePc+gtMr+a1L5z+tT+XH/cP50bU/55UgIfNb3/Ojf7mpv3f92msE/u1nOFykyPzD/eP50U7YvoaKj2RtzyO48OfD1fFXwy8TfECfxZa+H7bwtql293cHRrjULlra30xLl0VBexRFTuJA8vfuA/eYO2tDVPgnqOlaX4v1eT4uwT2/gZWfWRF4LfzVT7Cl6nkJ9vxMxiliBBZApLfMQuTxDy6idLu9Dh17WbXTNQMhvLG11KeC3ufMj8p/MiRwj7owEO4HKjB4q7pXjDxn4P1G81/RfEV5eXV/HIlyusX9/cpI7wrCLgNHcxSx3CxII0mSRXVMqDjivVoYjBOMYVIa9zxsTgsxUp1KNTS90v8Ah9D1fwF8A/Aja/Jovj27vfE98dVsbW3nitrzSYkgm02W82+XDqAKt8hyzq+NoUL825M3VPgrq/g7xVZ2Gn+PrBb3Wbe7uNP02LwpfPY5s7KKaVZbyS/me2D7xhn3/MxwOi15/d+NvG/iPX7jxZqHirUbHUL2WOZo9GvrqytomjgECFIxMzZEe4bmZmO9uecV0Okat4t8V2tj4W8Q+MtbudJ09bxJIV1W9V9TW4dSVvmM5W6WNU2IrLhUJHNPG43LlRlGrTvFeW5lh8szb2sZwq2k99dv0+4mi1FvGvhuPXLXXrvQ7CfWU8PQwQeErvXLma7Nl9rJZLaVJEj24XKxytn+EAE1rxfCHxfrutXHhKP4i6cLjTdStdK1RpfC00Udq89i10j27m7P2sDCowxERkt2AabxxJrV2s+qt4y8WQXUyRxTvaeILy289ACAsgikUSAAkYYHrXnniQ61prae9t418XEaWfM09ZPEd9Iti3ltHmBWlIhPlu6fJj5WZehIr5DLswyCFKNN4duS3fd9/i/rY93McvzuU5VPbpQb0Xb/AMlIda8CaboPw4u/Fdh47tteR9M0PxOIpPCr2M0tjqd39kg/em8lEbh1kYpsbhR8wJwOC1KxtLkJBeWkc0E38Mi5zUst/qJ0yy059Y1Z7QW8GnvbPqVw8L21tKXtoTGzlTHE5LImNqkkgAmrWrEOLabYoI6DFfVYmVF0FVw8eU8PBOvTr+yry5jmta+H/hCGNJU8P2QL+kdZI8G+FVKkaJZqfeOtbUtWvbvW0tZJMRCPhR0HvWFf3051JIw2FHbPFefB1Zbyf3s9u1GUpR5F9yLFxoelLGbaPT4FiP8ACEGKwJPC/h6DUIC+j2xDMuQE611hYlFJOTWXcKryRykYIfit6FaUOrOWvSpveK+49Rg8PaDLp8dm2k2xt9ufLMY21SHw48E+bvTwxYBgc58oVsabITawZA5iWrasQ2aydaalo2dsKNOpHWK+48H8SWNtZ+KruwS1jWBekYX5R+FbOj+EvCt3AJLjQrRmK5JMdU/G2B41uTjr1rY8Pu3kYJP5199gmp4aNz8/x6UMTIp6xoujWdm8FvYQRoeqKmAar/Djwb4Y1XU7r7VodpKsa5AaPOK0PEQ/0dj3q58I/wDj8vj/ALlY5lLlw0mistgpYuKlse3eBl0HRdEXSYtN0p7OaXE1tcRjax+lL408FfDS80ySaPwX4atZQdytbQAMT71n6HbwXV/b2kkMYXfncFG7P1rofEXhbTDayxlWO5eTnmvyTEVsTTq+7Nr5n6pTwmFlT5nBP5HBaveeHNG0xrTThbxRhc+XEuBWLa6VofiuAHUdHhnUDAMyZ4rdv/D1pPcRWjHavQlUAJpbSGKxj8i3TC+5zXfgoSpw9pfU8qrCM6vLbQwP+Fa+Bf8AoVdP/wC/dTWvgHwTaSCa38M2Mbjowire3/L0FKsp3dBXo+2qP7T+8FhqS2ivuMu/8K+GtUULqeiW04UYG+POBWb/AMK38Cf9Crp//fquneQnqBTd/wAv3RSVWcVZSf3lVKFJvWK+496/Zp8M+E9H8PGXStBsrS5jkwZYogGx9a9K8UfC34deLnM3ibwhpepSnq88AZvzrzP9nO5kfT76FjlRKuOa9xlPzLmuCpUmqnNd3O2nCm6fJyq3ax4inwC+DhspQfhzom9J5Rn7OM4DVhah8HfhjpMbvp/gbSoGPUrbivY0iXyb4ZPFw+Oa5XXYwYWySfrXbh61R7yf3nm4qhSi9Ir7kfN3iz4Z+APMlmHhLTS56nyRXHy+CvDDw/ZItAtFVuAgjGK9g8VQIPMIrmNIsoZ7vzZBkjtX1OElJx1Z8ziIRU9EcbbfDbwZZeWy+GbIShcs3lcg1umwtTAtitqhtsbdm35cfSr/AIjY2+oSLESq+g6VUhnkRfvE/U18/iqknVldn0uFowVKNkjHj8AeCDewXN14TsJD5qlswjkV9wfDLRvDmjaBAfDuj2enxTxoxW2jCg/lXx407sCxPI6e1fVfwYv57zwdpTSnnytuR3FcOJqSqKzbO3DUKdKd4xS+R13iXwB4J8b2xXxT4b07UysewG5hDkVwJ/Z++Cq2cU0fwx0FXXA3fZRnK9a9TjOHYdvSsxSWhniycRTkD8etY0atSKtGTXzOmvSpTV5RTfojhLjwZ4Wg0w6Jb6DZR2TdbZYgEP4VwOsfBP4SNIZW+Huj72OSfs4r168UZZsDPrXOajzuJ5r2MHVkpbnj42jCcdUjzbTPAng3wvciTQfD1jYMOjQxBTXmPxF8IeGNT8SXUuo6FaXJc79zxgmvaNROybI5rzTx98usArxui5xX0mYyawV1ueFg4ReK5WtDzeDwH4Os5d9r4bsY29REKJ/h94Kun8248OWLse5iFbmTvoyfWvlfa1FrzP7z6CWHpJfCvuMq28G+F7OIw22hWUaN1VYxzVZ/ht4HkYu/hmwJPJPlVvqw9D/31T9xqVVqX0k/vI9jTenKvuOeHw38BoA3/CL6fkf9MqsTeB/CFxEIZfD9kyDt5QrVcnnmlUndiq9pP+Z/ewWHpL7K+4wofh/4MtX8y38NWKN6iIUlz4B8GXT+ZceGrJ29TFW87N/eP508Enqar2097v7yvq9LblX3Ixrfwj4XtITb2+g2kcbdVEYwapt8O/A7sWbwvYknqfKFdKdvofzp+Bjv+dCrzXVjeHpvRxX3HKn4deBlOV8L6eCOn7qpJvCHhOeIQTaBaPGOimIYrfZP9o1E0YDY3N+dRLEzfVjWHpLaK+4w7PwZ4R09xNZeHLOGQchlj5FbAMbAAKV7VJx7/nTvKFN1nLd3KjRjDSKsR5j/ALn6UbU/55frUjRgdzTljXbWaYSRGY426YoMSr1NTeQg6E0piU9eavoJJFdlj96Zs9qtsi7fuj8qTYPQflRcOUrbKKs7B6D8qKLhY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685800"/>
            <a:ext cx="6645275" cy="50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Splunk?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Splunk is a solution for capturing, indexing, and analyzing real-time data.</a:t>
            </a:r>
          </a:p>
          <a:p>
            <a:endParaRPr lang="en-US" dirty="0"/>
          </a:p>
          <a:p>
            <a:r>
              <a:rPr lang="en-US" dirty="0" smtClean="0"/>
              <a:t>Splunk indexes many data sources:</a:t>
            </a:r>
          </a:p>
          <a:p>
            <a:pPr lvl="1"/>
            <a:r>
              <a:rPr lang="en-US" dirty="0" smtClean="0"/>
              <a:t>Web traffic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 smtClean="0"/>
              <a:t>System Logs</a:t>
            </a:r>
          </a:p>
          <a:p>
            <a:pPr lvl="1"/>
            <a:r>
              <a:rPr lang="en-US" dirty="0" smtClean="0"/>
              <a:t>Antivirus alerts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AutoShape 2" descr="data:image/png;base64,iVBORw0KGgoAAAANSUhEUgAAAfQAAAFyCAYAAAADPyhPAAAgAElEQVR4Xuy9B1gU9/c9fOgdEVCxAxZQELH3roAlxi7WGI01mp5vem9Go4lJLGlqNNHExN5brNh7R7H3rjSpy/85d3ZgIezO7FrevP6cPDwYdqd9yj33ntvscgw5OXhyPBmBJyNg/QjY8RQDAAtbyOL2ygHsss2cz2uaXrfg/xsf15BVyPnqeby+HSDPWcj5OfzAXvko33cMgB3/aAByjO9np75nTt7feJKdvTyIIcegXMKQgxz5d47yb0O2/NuO46BeyzgmOXYGyI/cJ0fOzzF+plyP5yl/M+RkI8cg/5M7T/bGZ+Tv3KmQxzTem9fk+8ubGOS55G45Ocixy0F2jh2y7ZyRnWMPO/nPHnZ2DvKYBkMODAaD/DjY8x1zYMjOQlZWBrKNY25vx9Gzk/vxGfnD+yn/Vu6n/l2dy7z/V/6Snc0n4jnKY+e9Hq+rXEuZC+X6efOofDknu+C45T0Lp1cZu7y/qYMnU89nN/AfyhipY6/+Nt0Qpp/lvqs6pzLn6vPl30YFz1PvI9+3A7IMWXwzOUmdf3ld45GdxfWtHDK+xs/UsbCzV8Y577p5Y6h8RxlH/s57FuVuXF85Mpe8uB3s7GXVypqWUZW9Ywd7B0c4ODjCzt7B+Hf+2S53bXHdKE+v/M1O9oRyX3t7e+MW4dpQzjPdi8p3zR+Ojo755sV0POUNsuxgb2ev3If3fgLoFsfzyYdPRsD8CDwQQC9MITABZEXaqCKtwLNQqFtSCEzONZWSuRKS/yCgU9IUAAsVwEVYmgC8XNL0me0VXBBAVoBUnpeALL+ylX/L39QfowAmvFIgK2JSEdj5gCtPQSCwiuDOB+h8mDzgp4CT+6ugngsEVBwUwOFzEtapMBjs7JGZQyHtoAh0Ea7KeAjQGoGK78PnMxiy5EcUEOTAnsJZlAwF+E0PUR4M2fL3PCD+N2iK4pBvWBRwV8Eh75qKkiDAbry/PFNW3n1NwVsZGaNSYiOgmwK7Ctj5AEUHoKsKTh7g5gE/ny+bipq6vo1za7pUDdlc30bMNQJ63nPlINuQaVSqTZaXqjDKUlSBPA/UVaDnWuMcKWuT2pkRXKmUGQHdTgDZAY6OToryagRgAU9qdKoyYARxBbCNaynHDg4ODrK3jLrBvwDd3t4h9/1U5dOcwMmnDMpesYN9juMTQH+CUU9G4IGMwH0DOve+KRAUBtwWwFwEUUFAL2jVm4J6PiQ36glGQBcMMVrlqjXPZ8sFbxXUVTNSvY/KAPCreVa4CuA5IpCNYC+AbLSgjfdQAV0RjMaxMLG4VItfBUcF6pSD1rHCBkDAVdFJjFZcAauRIC5WttFCV2x1O2TBARTpinWuADpvrwI6AVdRMlSLO1sBVgpplVUw8G/5WRo+rwLq/wb0vO9SITACUa6uolrMBa1mI5jnA3U+pwJ46jVzrXEjTBZmoct3BYwUC1199MIs9IIgks8SpxKjKm6FKA0yV0aGpNDr2CEX0BVlTjlUVsb4YmYBneOrALqqJKjsCP9fAXNF0VLHUlUMjPehKpBtBHTjKlWsdNVSt4ODo2KZm1roqnWeB8B5VnlhgC56gNHgNz5BrpJOQC8MyE3HzXR+C1roDnDKBXS51hML/YGI9icX+b84AnoAXWtccmlUE2mWJ8Is0PH8EgWqFqAX5g4gjate2gzlTsBVTOxcCyjXis9noatiOM/CVi10oYQNRuvcaLXLq6lWPK3mXCqf56uolsurwpCtgIYCkHnWnVjHRjJAaG+V9JS/GWAn96BVrdKxtNIVJkEBd4VtzibFnkuXKoBuyM4RQOdPngWck0ud8lmys7Pkx9nR3gS01YlTLD9TS1K10gsKZLtshezP9UgYn0UFIQJ23rkqvaxY6Qpln238Vx69rgKAQqurOlR+WlxIGVLL2bn+ln/R5vnA26g0FArohX1mHIqCSoKppc+3yKaipC79ArS6KaDLdYwKW941lbWpMBbK+ys/eZY5FbI8QMyvvAjDYQLoigWugLmqXjg6OxcAdGXc8lHuRqu8MMrdkoUuSoxKz5soP7KWjYpQQWA3BXc7WdCKIsr7CO3+BNC1JO6Tz5+MgJkRsAMyMtKQnJyEO3fuIjU1RX7fu3cPmZmKb87JyRFubm5wd3eHj48P3N3d4OnpKT+Kn60g4KrUd2EAnwcYuWiWk5X/GiLEzVn6Be+V5z/N55tVwTwXhI3PlOvANKXcVUDPA2EF0I3nkHLPpVSN5xmFrLATRh+6SrnnCSzVR2z0fasAqdKyYpGLbS6/VbtKsdIVQCdjQN977qgZwUMh+WnA0YduJ79Nfa0E8ozMLFEm0tMy5HT6MjmXTs6KTzMjI11+nBxp0ecpGwrFnOc/VyHV1M+rvqNAOQFdaGF1GhW2QDnsQB9y7rnGOIDc64M+aFLWuXfJ9ZfzL+IGsbeT36aAJ/82KnTCquj0of+L8jVqIfljBfLvFVNAL3g+v6kAep5CxufJUxEVxkV5RiMLkY8JMGWUCgC6kQhSGQzlfGVM1WcqCOgqza5a6Py+k7ML7B0VH3qema34yjMzM5GSlomMtAzcS8tAWnomMjLoluG6toeDnQNcXJ3h6eEGLy8XuDo7wsXFBc7OTiZ7NM+H/m8lIQ/YTUc1V1HMoUJGsoUMwgME9OTkZNy6dQuJiYlITU3F3URFqBU8uCm8vb3hU4SCTRFwFGzOzs5mJCZg7bV5XQ93j9zrpaSmICkxCfydZRJgoW5SfpcCt0iRIvJbPfgud+7ekfco7F3MPjAg1+EP35PvqwrwjIwMXeNkbtxkzIr4FDpuesepsGvzb05OTnnAY5wfdW4Kzs+jvJelcVbH8+7duzK/hc2zuuYKjh3P5XvwXP5wjguuEXPrlc/E869dv4bz58/h5MkEJCScxPnz53Hjxk2kpKQgPT1dHp3j6uHhDn9/P5QsWRLBwcEIDAxGhQpBKFasGDw9vEzWP4GCa+QmUlPvyfpLSuS7pSIri9Ri3sFn8/BwgZsrlQXX3A8yMjORlJQkz5C33hWBKOe4uxrXu7eseU9PD6NyoSoSRngw+tQz0tNw69Yd2dfyPHJtPk9esFLetV2Ua3t7Ga/tDE937inl2sq1kpGamoQ7d5OQdDcJKWmpyDIqP6oi4OjkAHdXF7i6uaCIlye8vTwElDIy7uHu3RSk3UtDYlIy7t3LVKhy49sT1B3t7eHt4Q4fb3e4u7nA291dxpfzcTc5GbfvJuFeWjruJKUgM8uAbAKEnG8HNzdF2Do62CM9gxZ6NpKTkpGekSnfdXV1hauLM+wdHJCdlY3MrExkZ2fkBr8pj6FczcVFEd5eHq7w9nSHq6cT3Jyc5FlUgSxPnkUixA7p6VyPaUiWd7uH5JQ0pKdnyr1VxkOe1GiBqlYp2QYKcwcHezg6OMDZ1QkuLk7wdHeFh7szDE6O8DDeM5+1bLQAU9LScS8xHckpKUhKuSfPcS89UxQJZVjyK52KnpYDB0d7uFBZdXeGm4sjPFxd4eHhJOudazgjIxv3CHh8l1S+S5ZcW14h9z8jtZ27eo1WuPr/+axyZRj4nm6uznB3c4aLswOcHJT1lZ6VjPT0bKSkpiElNQNZZHb4iYkPXpkbcaDIZ85OTnBytIO7qys8XZ3h5Kz+qM9lJ4BuJ+OrUO8ZmbxuNm7fScXV63dw9eotXL52E7duJyIx+R7S0jKRlZ0Fe9jDwdFB9ptPEU/4+RZB6VL+KBXghxLFi8iacOa1TXzvhQG6JfmHHHuhmRjISev8gVjoFIrHTxzHvr37kJCQgLNnz+LK1SsiLLno1YOaIjd7Mf9iKFu2rAi26tWro1q1avD19S30uW25dqnSpVCiRAk42DsgLT0NV65cweVLl3Hj5g1kcEGZHBxwKhUBJQIQGBSI8uXLi4C8dfsWTp86jQsXL8j5FI6qlmhxgCVA0g4eHh4ICAhAmdJlUKlSJYSFh6FihYq4dPmSjFN8fDwuXLiAy5cvIyk5SfPazi7O8PfzR8lSJVGhQgWEh4cjPCxc7kEBoXecCj47n5WLgAKB1+H8+Bb1FeApV66cjElwUDBKlSqVq3g96Hv5+vnKeihfrjyCgoLknbgeFAvW/EGhwbnZt38fDh86jDNnz+DixYuiMJnOszp2ZcqWQWBgoIxdaEioANSBgwdw5PARAWLOBRVRdc2q80jQ5bNxvUZUj5B55L3jj8fjwIEDOHz4sKx7PguVQH5GsFOpXnV8Kej4Trwe3zMkJETWf1iVMJQuXVp5X7scuc6evXtx6NAhnDlzBheoJNy8iQyjgqCOCH17Pj5FEFCiOIoVy9s/BMpr166JYkELMtd8A0TAKOu9BAKDyiIkpAJq1ayJoMDy4Dj9y0oHcOXKVezZux+HOMZnLuDC+UvG58k0vTQc5dreCChRDIFBZRBSOQi1akYgKLB0rkVy5fIN5VqHTyjXunAFN2S+8pQVClsCUxEfLwSU8ENQ+VIoWyYAPj4euHr1Js6eu4Jz5y/j+rXbSE5OFVo8n4xxdUIxXx+ULV0MweUCUKViOQSUKIrzF6/j6PFzSDh7CRcuXcftO0kClllGSt7Z0QleXh7w8fEUQU87mcpRYlIKbt2+K+DKACn6Ke3pf5bYOyXy3RTIFQy0g5urK4r5eyOguB+CAkuicqWyCK0YKKBnil/Ioj1oj5s37+DA0bOITziL85du4BpB4k4y0jNNZJbgkCmFrATm2Tuoe9gJ7u4u8Pb0QLFiRRBQvChKlfBH8eI+8C3qIWCrKue8SkZGJs6dv44TJy/gzLmruHL1Bm7dThJlIluYlQKHEYz5V863l6c7/H29EFDMB+XLFkelQO5dT1FYjp+6jLPnr8m437iZhJt3kpCWRuXHSIlrCdJCPue4OtMoLOKOYkX5fkXgX9RLlL2bt+7i4tVbuHkzCYnJqQK8uQpMvgFX/ofXosXs5emGYkW9ULKED8oScIv7wcPTJTfUwxTQM7PskJySinOXruPMmUvy+9Llm7iTmCJKYlaWGgSp3IPLhLKVzI6Hmxv8/LxRtnRxBJYNQHBQSZQsURyenq5GYFcj5E2i5+3UGIDCB0uUWaHcHyCgU4CuX78e69avw8GDB0Wo3r59WzTiPB+S8kBcULRYKbQrV6qMxo0bo02bNiIsCztsuXbx4sXh7+8PJ0cnpGeki3DjT0pyimhOpgeFLbVuPz8/AbCKFSuiiHcREe4U2BSud+7cESFtzcFNI4IzIABVq1ZFkyZNUKtmLQGQDRs2CAjwHhwnPdfmoqCSQFAPrhCMenXrITomWkCd97JmnAp7DzXlQVl8tCg9ZEwIgHz+6hHVERkZiTJlyojyoHe+te5Fi1Gx6IrkKSth4bnASWA3x95w3I4fP46Vq1Zi27ZtOHnyJK5evfqveVbHrnix4qKgcOwaNmyImzdvYuPGjQLKVNw4F2lpaXl0HIWHcR4JuFWqVEHjRo1l/Km0bt26VdY7/83rDR06VECaVi/P45iK+M3JEWqOYH/69GksW7YMP/74oyhJHNt6deqhdu3asvYI6vzOwsULsXPnTlEUlLWbjKx8lgYDcpW161vUB0WLFhWwobDn/Ny8ectooef3rxOIXF0pWIrKeo+sHo52baNRq1ZknpWeS9krtPLpU2ewcPFy7Ny5BwkJp3Ht2g3jGBe8trqXfFCubBlERlZFu3YtUatGVWEBOF+nT5/DwkWrsHPXASQknMO16zdNrpW3WghSrm6uYtWUK1cKIRXLwdffG5cuXkd8/BlcvHIdt28niiJg6qemwetEge/pLspApaBSqFOzMsoG+GP/0TPYczABZ85RuSeTSNCi0FfuS8uPTAfB0NXNSUIHMrKykJJyD0lJqTL+kkFm6us0gno+rcn4uZOjA7y9PVDc3xeVK5ZB3ZpV0KJZdZkvdV1QacjOMiAzIxPnL97A6vW7sP9QAs6ev4KbtxORknovN+hNOUkdI/UfRqraXuL7xZhwtHcQt4CbizOK+niihChFAagUXAbB5UvCt0RReLo4y6XItOzaewK79sbjxKkLuH79Nu4mpsrz5Hm2C5d8nCMXF2d4e7khoIQvKgQFoH7tUIRUKIXk5Azs2ncc+w+fxtnzV3HzdhJSktOQyTX8LxeTNZJVAUgyL74E4eK+KB3gI3L90pXbuHT1Nu7cScG99AxjXIP5a5N4UK193yKeKFWiKKpULI3IKkHw8fXIjatwdCIj4ygKzpXriTh55jLiE87j7LmruHHrLp4dNBTdunUTWUlso/zMTZU0GAQHKWsOHTyI8ePH4cjhA2KlV6xQFlUrl0dwhdIo4uWtyAxjKpyppV4QQ/MH0NkzCOTBRrmfO3cOS5YswcJFC/Hrr78KiGkdtI7mzJmDo0eOol+/fqhcuXKhgtvWa0+bNg2TJk3CJ598gqeeekoGWesgOIwaNUqAmErJ0qVLRTjfz0Eq9+mnn0Z0VDTq1KmDbdu3YdWqVfjzzz/FCrb2oFDkc82bOw+9evdC0yZNRRDbMk65osEIOFw4tCwJPFQQdu3ahXfffVdYBlqmBK369eoLbbty5Uqr5lvrXkePHsXUqVMFwGi9Uvmp36A+IqtH5rIQBceKY3Ho8CH8+cef6NuvL8LCwnJBtLBxVcduwfwFaNmqpYD/2rVrMWHCBISGhlqcCq7XWbNm4eKFi7Jp9+3bJ8pZq1atMGzYMHlmCX7RcXCcCdIrVqzAZ599JmxB4yaN0bxZcwH1I0ePyL3at2+PqKgoXWuXCmJMTDTGjBkrwkXven/rzdfRtetTiIlqY2TJTPz3Eh+Qjh0792DWrDlo36Gr7ufhXnrrzZfRtVs7xMQ0hW/RosIw7Ni5H7NmzUf7Dj0RFRWt+zlfeuE5FC/ui3MXLmPWrIVWyJjZ2L1lEUoU88HeAwlo33kQevXqlc+1VtiUcR02alQX8fGnRB7cz0EZEBPVGM0aRaJj24YoW6ZEbn47r0saNy0tHQcOncaiZZsQ228koqP1jY36XGSDuL4p7KnQ8YfMztp//sHE779GMT8fBAWWQnhIMCLCglCqfAm4Ozvh8tWb2LhpPzZvO4AZsxaIHLb2oFtix44dePO1oWjasBrq16qIpOQM/LPpAHbuicf6zbvvW44W9kzck7Nn/46ZP02QOIJ+g15E//7PaM5tYdeiMt+gVjiqVCqDhrUro1RACTBLjeqbAuaOuHH7No6duIhD8adx5twVdOnWC8OHjxDGVFXetcaOc3TkyBG89+7bOJlwBJUrlkNktRCEhVSCp6ezuGjkrkZ3SMF/FwR3SbUUyl2h2x8I5X7q1CkRxiqok7bWOrjgfvrpJ+zZvQdDhw1F3Tp1CwV0W689fvx4fP/99/jyyy/Rp08fiz569Vn379+P/v375wL69u3bxUq9n4OaWaOGjUTwk41YvWa1WOjcALZcm5uH1vFHH32EPr37oHv37iKIbRknrffi4uFCX7BgAb6d8C1q1qopigmt9CVLl2D5suUC6nrmW+te/JxWLBf7hx9+KGDLNUHg5e/ClERuDgLrL1N/Qb169TQFNZWV1atX44svvkCLFi2Efdm0aZNYzNSuLR2k5Dt36oyqYVXFf0sF5O133hZlUcs1YO66fN/du3ejd+/ewrS0bt1a1ghdMT///DNie8UKOFuKL1GvTWue7zR27FgMGjRI1zlc78OGDkGv2G7o0aOLcYzzB9MlpyRj46Y4TJk8FbG9+up+HuXaA9Grdyf06PE0AgL8kZyYhI2bd2DK5JmI7TXAqms980ysWLoXLl3F8uVrda05ypgffpiCtcv/gE8RDxw6ehaTfpyJhg0bWRTAnJe5c+di8HMDcfrMOWH77uegDKhbOwLNGtdA357RCKlUzgjo2caIeyAxKQO79x7F7L9WYtDgl3WPjdZzcQ9TOads/uC9N1ExqBRqRFZG3RpVULq0v9DhC5dswtadR7BuwxbNfVDY/XiPvXv3olfPp9G0YQSiWtVASnI6Fi3fip1747Fv/zGbZJ3Wu3F+p0yZhOk/TURGVjbe++Bz9IyN1bX2C16bcSETvvkayxfOQqvG1RASXB5OLkqgYrbBSej0wyfOYt+hBBw/dQnfT/xRlC7TmCut5zX9nGvil59/xrSpkxFWtQLq1AhDSMWy8PLyMgvmhV7fwJBQB6OFbixic79R7vT1fff9dyIY//nnH/EZax3UWr/55hts2bIFr732Gpo1bVboRNh6bVrmU6ZMEQuIFpSq+Vh6LtK2PXr0EAuMgMJ70xd/PwevExERIe/XtFlTLFq4CA0bNcTLL79sk9bKzbN582YR2j2698CQIUOEOrVlnPS+F2logvpXY79C8+bNxe9LpWLV6lW651vvvfg9LnYyLIsWLRIGomPHjkL3FwQ2FdAnTpyINWvXiJJEatzcoY7d4OcGiwLAgDYCKmlzS/NM64dK2ODBg4VVoZLz1ltvoUuXLjZvaPUZeW0qJT179hT2o23btmJdTf91OgYMGIBnnnlG19ql64BKI9f7Cy+8IFS81sH13q9fX/Tu3RODBj4jNLly5AXF8VmWLl2FCd9OwoABA3U/j3LtXujduxsGDuqN8uUC5L2WLFmLb7/9GQMGDLHqWlQ4ihfzxaVL17BhY5xuGUOK868/foGbszPOXrqJffuPiEJq6SB78uyzz2LN6tU4e+6cLjbA0vUoA8LDQtCofnU8P7QbwkIDlVQziU5XCt2kpGRhQ9xuTJ+xFEOGv6x7bLTmWP2c99u7Zw+6de2IKiHl0bhBJGpEVJKYhN//Wo29B47jyNHjNss7MkQtWzRBgzpV0a1jU6G8//h7LfYeOImj8Sdsvq6l9yOGjBs3DtN+moLM7ExMnf67MEhkEK09aO3TwJzy7VjEtIhEncgKINVOC53BdcdPX8PuAydw6OgZTP5xmijPejBFa52N++orrF6xCLVrhaFurXCULlVM5Jw5C73g9SRLIofR9A+wUhzBZPzX47F8+XIR9PQjah30S3/11VfYErcFr73+Glq3am0W0G25Nq28H374QQTciBEjdAm4uLg4sXi9PL1E2NMK0+M+sPSutAIZhFW/fn3x3dKypYuBgGyrdkcAiomJESr/xRdelPG2ZQ605sj0c26e7777TizaunXriu+aIKJ3vq25F79LIUgW4tKlS+jcubMwA4XNBYMLuRFpUc2aPUvG2VK1JQI4FQTOCS0XCoDXX3/dIq0q2vuECZj6y1Tx6xJ8X3zxxfumYtUxoWJChWnMl2PESi/qW1TcUVwjAwcO1LV2161bJ7EoH3/8MV555RVd53C99+3bB71iu2PYsMEmgG58MjtmmCRh0eKlGD/uOwwcNFj38/Daffr0Rq9enTBs+ECUE0BPwuJFqzFu3BQMGjTUqmt1794F/v6+uHLlGjZt2qJbxoz5cjRmTP9BBPOb73yEgQMHSXaNJaWPbEfTpo3FOjtz5qxNrjHT61MGVK0Sgvp1wzFqaDdEhFdUKtaxilyOEkR171421m7YgV+mL8bQEa/oHhtr9hUZKiqmzw8fiIZ1wtGkYSTuJqZg9t+r0axVe7z99ts2r2kyWBHhVVEzshJ6dmop7/f7X2uw/0gC4uNP3rccLew9iSFkpH7+cZIEoy1cvAyNGjWyuP/NjRf34MKFC/Hay8+jdeNqaFo3Au6eCqDfuXsP2/cfx4698Rgy/CVRbG1l5UzvzzE6ceIEmjRpgPAqFdGkYU3UrF5Zrm09oCvFaR4I5W4LmPxfA3SCOenalStW4v0P3hdQ0UOlFrYAScnWrFkTLVu2xCsvvyIAa8scWCMMuPhIo9L/yPsl3k2UeICHBegUcrTyhg0dhg4dOojFQj91wTGjsCT4TZs+Da+++qooZJY0ZwaccS7IatBifOHFFzSFJ4UVMzHoIiFbsWbNGvG5a5VptGZ8+R60+qlkMIr+n3X/CCPw0AG9Tx/06kVAH/JvQIeSMrpo8RKMH/+t1YDety8BvTOGDhuEcuVKIik5EYsXrcL48ZMxaOCjAfQvvvhcBD4j4RctWSHBqZbmjQFMv//+O14YNULOOXX6wQF63dpVMWJwF0RWqyTxFkrMSiZyspnHnIO1G3fgh4cI6FyPXF9jx3yJbXFr0LpFbWRlGTBv0ToMGPS8sH0MhrXlIKv24QcfYMe2fxDbpZUEJv614B/sO3wS8fEJDw3Qv/xyNH76YbLUfNi8ZZvsU1sOzgUNlF49OqNpvXC0blQdPkU9wYzBy9duYN2Wg9h7MAFr12/WjLex5v507yxfvgyvv/qiAHqrZnQv+v9rjZoDeKlX8KCD4mwBk/8rgK5S7qR4y5YpKzQ1g/UIxnqDqAoukOvXr0vwHq1mWmOk82kxW8tkWLPwVGHw+eefC7CT1iJV/LAAnffje/7vf/+TFLThI4YXGmdBwCH4kXZn8BLjJpgWZu7gfJAuo+AmOJPFIdthjqbjRmc0e6dOncSyo9Dj2NPX9SAPZWMvx0cffiTR9Az2470eOqCLhd4Dw4YNRbly/6aicwF93AQMHPSc7udRrH8V0J8TQBdrf9GKRwroZCx++mESAkqWwj/rNkh6pKWD62P48OFYt3aF5FGfPH32vsGI1wwLC0H9OmEY+mwnVK9WWaLDJZAtPQ32hmxkpBmwesN2TJ62CEOff1X3OFu7BtUYnFEjBqNVs9pwcLDD8tVb8e4Hn4m70VYamSwW996smT+jR6eWKFbMB38tWI+9B+Jx9NjDo9zHjBmDKZO+k/TC/QcOm82W0jNOZO+i27RA/RqV0b5NbRT385XrHjlxCas27Ea7p3vhpZdesslVaun+jH+qX7c2IiOr4Km2zSSjo+A8FAT03CpysIMhMwcO9o5PLPSCg/wwKHc1KI6AzrQHUtaMcCc1bOvBzUMAY6ALLXRasI8C0AmCv/32G7779jsU8SkiufSk8PS4WGx5VxZ6YdbEnD/n4KWXX0LLFi3/RXWpke4UJoy8JygyZsHcQSWIQoBBZzmMOLgAACAASURBVKQg6acnTWfu4Dv/8ccfEu1PcCe9T2pby09HZYFxAAzC41zpyWigH7JD+w6SysasBSoxjwbQeyoWejkV7PKqySmATsqdgK7fBSCUuxHQhw3LA/TFi1ZinFjo+pUVXqtH9y7w8/eTnHhrKPf33nsPP/04BV+OGYshQ4ZadHNxfinU27RqBhcXByQlp+PkqfsHdDUornHDGujdPQrVq1USgZ2enoaUxEQ4GLKQmWbAyvU78MPMJRj+wv90z7st+4qyolWLJmhYL0LSv9Zv3oPvJ/0kQV5a69rSPvnrrzn46IN30bldY6k9sGbjLuzccwR79x1+aEFx3377Lb4eNwZF/fyxaVPcffnqyd7ViKyGyKpB6BhVV3LFk1MysfvQCaxYtwvvfzRaghW1lB4aIm+++aZY8iNHjtR0rdJ//8svv2Daz5PxVLtmaNSgBlyN0e6m421aCjb336wwKJXiHmCU+xML3fy2UtPWmMdNqnzL1i33bdUSZAh0kydPFkqaUfwsQGKthc6FRwu/Vq1aEt1vrriP+nZqlDiDrvhd5l/rBXTe6/nnn5fca96TlLfWQat18eLF+PyzzzHqhVHo2qVrob4rgt+MmTOEKqVPzZLFzbEjmJPepoVEAW5JIVGfm99jcSEqDDVq1NB6dKkxwKA5Zkow/Y8uEq2DlhwDDpm6RmqUwuDRAfowC4C+BOPHfWMjoHfFMCPlTuVg8aIVGDd+kg2A3hV+4kPXD+hq8OLPP/+EzZs2o55GfAXXBpXtd996BY4Odrh+KxknEk7ft4VOGdA2qimaNamBTu2ao1LlQEnXk3LBN64jOzUZmVnZWLN+D6b9uRojX3lTfP16AhsZe8FMnjfeeAPt2rXT5cYTl12NaqhRrbLcY+feI/jr7wUWFVuttUvZQIV6xLBBaNu6AWrVqCJR+zv2HMa6jTsfuFXL5yEQ/vzzj/j04w8x8LlhAqL3k2Io7F2zpvBwyUGn6HqoEFgeKRkp2LT1MNZs3ofpv84Sdk+LWSWjxxRfuv/IxmplSXDs6MYbOWII2kU3QXSrBiYMoLHOgEld93zALrXclUI0Dyxt7f86oBNMWRiHA8qNqlZdMy0sw0p0u/fsFuHOoDZLwXZK2cQMs4EXXADMZafPuH+//hKRe+PGDasBnZYDg7uY8zx//nxJwdLKp2RWAoPCSGtTMJBx0GOh816M7KeFP336dEnV0rIGVCFB2n3okKHo27dvoUoHwW/xksViPZOtoOJgjhLnNclsxMbGyhzQT29pLjhXDFSjAsN3YIaBnlxd1jFQ0/ko6BiBrnXQDUXhzPx0shOk9hkYp0ew2x4U1xe9Ynth2HACuqpkFbDQFy3C+HHjrQb0vn16I7ZXdwwfPliKwyiUO/3xkzFwoP74AMVCtw3QqTyy4JCeug9Uwlq3agknhywpVHL+4jXdAV2KDAgSS4kV1Ng/3dHJEUW8PVEqoBgqBpdD7RqhaBPVEKVKBoi759qNawLohuS7yMpIx8ZtR/Hnki146fV3Zaz1zDsVzPbt2qFY8eKinGpF8HMNMl4jrEplhFQqD1dXZxw6cgqb4rZZ3MdaMonX5V7q/HR7tGhcA62b1cXpc5dw4HACTp29jFu3EpGUwuptWVKJkQV9GHxIY0LroFJNqvuPP2bL2NI/7+HuAp8iXlJR8MadRLz//scYNOg5i2NGhZIxOOZil6h4Md153p8z0CmmPqpXDUFycgqW/rMDm3YcxLwFSwSotQ6Cc3R0lHzt3LnzFjNv1GtR8e/aqSNataiPpzq0REAxJV1aysIa68//+75K/wGuOYl2fxIUl3+IbKXcGTTFgC2CCMGBUYqmpV9ZnSw9LV1Ah9Q7rUNLmiTTZrjhLVmx4qPs0xddu3aVKH5qq9Za6LRgqNmzhsDMmTNFo9QCWdm0nTsLhXbt6jVs2qwP0HkvRtESdOnXJLhrRfkTfCmwqLg8O+BZUVzM5aNTK/5+4vfCfjAn1pJgU8GPvtJPP/3UrPWgKhRkJDinjLjXura6opghwVQ7HlS+mjVrpiUHpCIhGQZaXRSgFGIPHdD79JVAR6Z2FrbehHInoI8noA/UzRgo65M+9B4YJoBe2gjoizF+3CSrA+zyAJ1R7nG6lEgqepw7umCouFqiStVYiW5dn0aVkCCpE3884ZzugC6RAYGBUmnOt4iXUNms31+yeDFJRSpXviSCypdG5UoV4O7phOR7qZL+mHz3NgwpicjJSEPcrhNYuHo3Xn3rQ93zzjThNm1ay9rav/+AZG9oHVRcqoRUQoWgUnB0dsKJhPM4dPiYsGfmDrJTVFpYvMncQRdco4b10LBOGLp2aIKMTMYgXMK5i1dx/eZdKc16NzFZqRqXeg+7d++x6B5T70NFmrLjt5m/wtfHS0rz+kivAHfcvZuKE6fO44efpkshJkvyiy4t1pswF/hHmTt16i/4eszniGlRG80aROD6rSQsXbsd2/YcxZatO3Qp85RBbVorc3Lu/Hld7ja6QRo3aoBGDWqie6dolC9XKq/trFQ2zteuxjg0CqCbdn6TCnMPIg/dWjB5nILiuEFopYZVDUO37t0kR9a0OQsXGQGHAVg9Y3tqRpPSl0M6mBWILG0e5oQzb5l+dB62zAF9wyxDSiudgV9agK6kWTQRGskaQOd8f/DBBzIGBFHSyXosEDICTPMjmD836Dmz1jSFCV0QTD35fdbvaNCggdloZjJKpLYJUpZqFKgAu2L5CmFeEk4mSDaBnlRGArpKzRPQmzZtqiVnBdBpoZMtoTJBpecJoAP5LXT9gE7WimwNgwu1GBIKczJHE8aPRq3IEJw5fwWHjp7CsWMndM03ZUClisEIKlcSzetUk3rdvj4+KOrrK2VY3T3c4exqD2aeZxqykZp2D6n37iErIw1OhkzkZGZg2+4ELFmzC6+9+YFuC50ur9atW8raOnDgkARUah1q/va8v2cKIDRv2RYfffSxRT83x5KuLUuuI1r+oSEVERleCT2fbong8v5Iz4YUmUlKTkV6RgbOXbiG9XF7EX/iHLbv3KXrean4MFvh7zm/o3G9cClh6+XlhvSMLGzfeQRbdx3B7D/nitJsKYOBbCL3pLmUM+45smPDBj+L1k1rolnj6riXnI4la7Zh1/54xG3dqav+AVm8li1aSI0BWuh64mcI6A3q10W92tXRu0d7VAhW2DK+D1v55gd0U3B/Auhm17utFrqaa84qX2+/9bakdZketBQYWEXgfPW1VzWjSQka3HSWgrVM78nCPO5u7mKhWlsLQAX02bNnS177wwR0W2oDqIBOWlgtolPYBKrpa2QbWNfAUvoarSlaowROvrM5IUDFisGLtLQZac/Icy13ifpsx44dywfoVIK0DjWQjooGFTrSxf8JQF+sUu4PwkKnP37iI7HQSdVyfXPdaQlVAnKbNq1QvIgr6tYMxdbdR7D/yEndgC655qGVUCOsImJjmqJqxXLw9PSCi7sbUtkHwskRmTkGscyT2Fo3O0vWnYM94OpoB0NGOuK2H8bfizfjpVff0u1DVwoKKYB+8OAhXSlVijE1FnP+nCFgMfC5EZqZG3Sv7dixHV26dDW7jOW6Y8di5fK56NW5FerXqmos7au2K7VDwumLmD13NbbuOoy4rdt1MS2qYr188Rz06NQc1cODhTa/fPkm5i7diLhth7F85RqL9D33099//y2gb6mIFDGgS6cOaFQnDNHNa8u7rt20Dzv3x2PD5u26Yn/oVm3apLEUDzpz9pzm2uM9uH6qhFZGrchw9I19ShobiVxSG9rns9DNALqRdn/sLHRqdBLd+tNPUstdb+UsWwG9oIVOLZktWb28veQ3g7vmzZ+HWb/Pwrjx4zSjSanhMUDHklXBRc4Usl07d0kEOOut3w+g67XQbaXc+by2ALrqWrBEC3NDkBqmJczqgCGhIXIvc6V11YAzuiqohBV2qHmpDEpr0riJ0O179u7RbaHbCuhUSAjovP/jB+ik7wno3z8SQKfrigWHOId66Pae3TqhfYt6qFG1Av5euQm7DhyXlCs9jAxlAOn0CmVLomnNKggqFSAuOB8fL7h5esLHzweu3u4C6ulZWXByYWtYN7g4OYF2+41bt/HP2i344+/VGPWS/ih3WwGdrp3Zv02VYLx33/9EqhJaGiMyc2QZGcdiLs6GcR8MOJ0ycTxiO7VE02a14ZnbtlXZZQT0WXNXKYC+xXpA79m5RS6gnzh1EXMXbcKuvcewbccui3Q4XVh8NrKQllwLZNboNqgVUQkd2zSAl7s7Nu8+jD0HErA+bqdUEdU6SO03algfaelsRnTGKkCvUT0MvXu0Q1iVStKBT7HS1X7plmh38aIr33/cKHf6XGi1zpgxA++88474rLX8tRwIWwHd1IdOS4Cdw3yK+kgwBH02fr5+0uKTwVGMxLZkefM5KIR40D9u7lA3D9+R9DUbfPzw4w9WWei2+NBtDYp72IBuWgaW9fLpxzIXvMaxo8JHup0R5YUdaioJx5dBcezIxsAVvZS7rYDO9BWWs+TmfOXVx8lCZ5c+Y1CczYCupq3p86HT6jl16qTUbrd0kBnhPE8cNxq92jVDaHBZ/Dx/FeL2HsbRo/oAXZEBgdLD3Y/+XU8P+BX1RskSxVC6ZHFUDglG5dCKKOLnLQDv6eUNLy9vCfLKzsrA2TMXMX/hEvw2ezFGvWgtoLeSluUHDhzUbaET0H+b8Yu0j/35l18tZoZw7FhWmT/sKGiu8Q8p62XLluLlF0egU9smaNuyobGVqtJxkLRxwqkLmDVvFbbsPGQDoP+F2C4tEVmtgjzDoaOn8ef8f3Dw8CnEn7BcjY77mVHwdGMx3sncQcWd8QXhlcvj6ZhG8PX3RcLJ8zgYfwbnL7BrXKK0T6UiZNoohaDr6uIEL08PuLm7gi2MExOTcfLUad2AHhJSCZHhoejf52mEhSpNclT/uPK8+S1z9R0MBiWIVe3Q9tgBulp4hZGtBHaWELVU7lEdGFsB3TTKnVQQaWvej33fyweWl17a5y+clyhUBmRZipLmpqAmSS2YloU5ClzZPMtEWeH3WP1s6rSpVgG6aZQ7A58YVGLJB6WmV5DxYLtOa9LWHjagcw5ZoOHXGb9K97Wvxn1lVkiRMaFixfc1V4SGFhfLwgYFBkn9+rX/rJUoXmrfeiy2J4DOoDiTKnTlGRRHC51BcbZa6NYBOtc3qVZLhYa4bkgnt42Ogp+zAR3rVUNAqeL4Y/1uxO09isNH43XNtxrlzv3DyGtnRwe4u7rC39cH5UoHoHp4CBo3qYOKIcEo4usLX79icHFzV1qJ2gFnTibgr78WY9qMeRj5ov7CMmoNf17joJWAPn3aD0hPz5I6A1pKDwM1uf4ZB2POOCLAUYb26tkFbZrXRfeOLaQXPOeAL5ljyMHJMxfx+1wC+kHbAL1rK9SoppTO3XfwpAB626e6i5y3FGjMGAAGwVJeWooDUJnPlUvnonPbJgitUBaXrt/G6bNXcO3GHVy9cUvA+l56pkkbWDsp0OPp4YGiRYuI7D5x8iyuXLuBhIRTutaPEn9QCdXDQ/FMn86KhW60zPMsdFM1RAV3pV+6aaGZxw7QtSgRc5/bCujmrqc23iBLcC/1Hg4fOawZJU1rgUFjjNKm/9ScNswFzYAYfof+ZYIOa5lb40On4sPoXxYyobWqlS+pFln5/rvvJcjHmsIyjwLQ1fQ1Bt4xBY/Mhbn0NVrbLBNpTtGj8sU8coI+A+wYY0CBxm5wTwBdu/GL4ioxBXTVQrcV0LsZ89AZFLdZl+9VFXSWlFTuIwZL9enWCdVL+6FGCQ/4lgvEuviL2HLwOA4d0QfolmXAXnz5/huIiWmGiMgIBJQJgJ9/cbg4u0g/dwcnB5w/dxbz/16Gqb/NwYiRL+vOJrAV0FkyddovP4qFvnFjHKpZKMZERZ4MBpVZujAtGUeS5tmqKZrUj0S/bjHSlIcWJMGcR8LpC/cB6H+jV9fWiAyvIJlccdsP4e9F6/Dc0Bc0A42ptDEgjvKxdm3FN17YwWj+H3+cgikTJ+CpNg1QOyJEFK7MbAPS0rKQmp6JjAzlR2lAbyc/jg6O4rJwdXHG5Ws3sXz1Zhw7fhrHT+gre6sCemR4FTzTrwvCq6gWuhLJbjbKXe2jZJqn/rhR7v8VQGdQBP3hL734kkQ8MhJeqzQpg+GYSkb/LwN6LLkKuHlYTILg1a5tO/HTWwPo1o6Tmj5CWoq5pHv37dVdJOdRADppd/r5WD1q46aN2LNnj9lSn6TdGWVfmLDndchYfPzRx9JnPbB8oNSKL1KkiDSo0bL4OK5PLHRTQGfamhHQWRfeFgu9Rzf4+anNWfQBup71TQFORmzi6E9QvagLglwd4F2+DLZdu4dtR0/j0JFjuhQ4c/eiDIiL24x3X3sJ3btEo37D+nBwcUCRon7w9ioiQU/pGem4fvUmVq9cgxmz5mLEC9YBeuvWSo0Dayj30aNH4+efpiAjIwv79h+wWDKVijybE9HtxL1lqQAVXQ/VI8JQp2ZV9Oseg/DQYMmjpuJEMiLh9Hn89vdKqy10BtstWzIXvQXQK0pa56r1u7BkZRw++Hi0ZqAx9yNjm8hqMjPI3CF7f+FCvP7qC4huXhfNG1YXoL6XkY2sjGykpqcjNS1dxs2QY1Cg1sFRqT3i5Ax3D1fpCLh09SYF0I9bCejVquKZvp0RFsqOpYoVrhSyybPIc6l+I5ir///YUu56NnJh33nQFrpaWY3WLy1tBnaRGiIwmDtoNbMpB61ldqOzRCNJo5F69dCmdRt06txJwPxhATrfhePz5htvCmV15eoVaX2rt5b7owB0jqk16Wvm5oCKC6nFI4ePSLocy9ySlajfoL4EqumpRvUE0AtY6GVLIznF9s5tPR4SoNNtFNWmFdzSk9GgmAfKu+Ugx7c44q6nYdsxAvr9WeiqDHjtxRF4um1zVAoph7TsHHh4esPDwws52TlwcXOFk70Ddm7fg9l/LcLIl/RT7ps2bpQYD6LmfisodwL6jz9MQrFiJbBx02aLkd90ldAyZ1of6zBYCiqj/Br5/PO4dC4efbq1leAyhWVUqGFa6L/9vcJ2QO/WBjXCKyIpKR3L1sZh+ZrtmPLjL5qBxixiQ1nJwlasWW/OlUkFjLn9A/r1QvNGNRHdvA4cnJxx+uwlnLug0O7Xbt1FYmKS+NHVg7EQ9J/7+xWVP8WfOIPLV6/jxImTun3opNwjq1XFgFwLXc0zzwNztbMx7yFhCUaSQPmtFJd5QrkbZ+VhADrzGgnQ1LIYlPHcc5arGZEaYoUxRpOyXzx91ZbAn/5s1nZnWdT1G9ZLpLdekNWj+HAT8plYgpVCoG6dupKWt//AfokH0HuvRwXo1qSvmXt/KgV0YbClL4OAEhMTJTuBVaJY5OYJoFtLuQ9FOQI6g+KW0EK3vhXrwwJ0Rm/XioxAxWI+aBbggQqujsgpUQJrLiUj7vDJ+7bQ1dzmV0aNQJP61ZCUfBXX7ybB1d0brs5uyM4yoKifL0qVCEDSnRSsXheHF1/VHxRHQGdhGQr3/QcO6A6KY4bMD1MmYejQ4Xj7nXcsrmkGz7LI0W+/zcTZs+csFm1Sm7T8NXs6+nZvi6b1I+AkfcUh1HvCqfOYKYB+wCofOi305Uvmole3KNSsVgk3biZi3pJ1WL9lL+bOs9yPgRbsWlZvi4kW10GPHj3NujL5nHS3tY1uLS1mY1o0hKOzPbbvOoLjpy/g0uVrUhyHVjq78RnLuEm1NhdXZ3h7esLZxQl37yQhMTkZp07pj3IPDa2MmhG00LvmUu5K4Rgj5Z5XwDEfBa8A+RNA/5c8fxiATouZIM5BJ7Vnqc44H4g+WrW5COkrS/mzaqlCAmvnTp0lkv5BATo11YSEBCk4w1QwghqfhSlc1HRJba9Zu+Y/B+hq+trESRMlNsBS+lphgK5q6KNGjpJGDCxqc/LUSXw19is0bNRQM/hGveYTC93UQjcBdDZ6saEV68MCdLXX/Z+TJ6CRvwuqFvGEZ4UgLDpzC5v3xz9AQB+GiKrlcejITly4minpxc4OQHY24ObpgpIlSqCotx9On72M/731ru48dBXQue5InbMhiNZB5fqzzz7DlMkT8elnX4jSaqnIEwNEy5ZVOvGR1ue+MneofSa+HvuFdF2LiWoMTxcXUTik/zcB/a9liNvBoDjL5WbVe6j57SuWzEVst2jUiqiM85euY87CNdimI1qeStWCBfPRs2espPoybsjS+7LIC7uf1aweinYtGyHHzoANW/ZgyMg3hAkwF9fE56X82LB+Pdp3aIcunbtiwrffasYm8TzJQ68Sgjo1wzGgdzeEVA42Wt9MWWM+et6I509jyzFa5k8A/ZEAOgGWtC0nmpGiTFmzFKRDn7uaf06flaU66ermIeB2eroTaG1YA7JaG1+hdXKkghmLMrBkKwut1K5V+z9roVuTvlbY+6sWBhkJVqZjjALzz58Aui2lX9WguP8uoCsW9HK88Gw/1PJxQt0SbvCtEIrFZ29j84H7D4rLpdxfGC6Avmd/HM5eykamASjqbSfUe2pmOpLvpsHHww3ZBhd8+PGnuivF2QropNCnTJqImb/PQseOHS0WlIo/dgzVIpQ+4//8s85s7QZ+rvSZWImRw4egY0wTdGnXHL6+RXIB/fipc/htznJs3kEL3UpAXzpfLPRaESE4wfS3uSux70C8ZCJYcgNQTlJGvv7aq3h+5ChR8i25PaVJS/PmKOLhgPZtGoLM+qp1WzHy5bdEyTdXC15hIQzSK6Jzp054ZsAAcZtqNb3ieXSf1q5VAw3q1kC/Xp1RMbi8UTyx6YqDCaCbWOzyDTVl7QmgP3RAJ4gzgpb0OYOwSE8zstrcQfCktd3xqY4CpOzMxhKl5g6Vznv99dcR1SYK129ct4oG1wPo6nf4/CyrOuGbCeJDZ2Dctu3b/nMWOp+X6Wss0EIl5Lvvv7Oq9zxZEb5f0yZNpSARm0ds3bZV3A1PKHdrK8X99wGd64W1BVo3qocwHxc0KuGFkiEVsPJ8IjYfOHHfPvTcoLhXRqJ6tUCs3bgKx89mwN0TaN2iGSqHVsHF61exccN6XD1/G65Orvh89Fe6AZ1R7lHGWu7WWOgfffQhpkyejKXLlqFFi5YWjYz9+/dLWVJaikuW8vstLH6fTGfP7p2lQUuvrlEoE1A814d+nBb6n0ttBvTe3aJRLTQYh4+fxay/l6Nuw+aaZWsZ+Mhg1o8+/AC9eveRfgnmik5xPaiV6ZYs+BNPRTeRCPclKzfjxVdexzPPPKvZPpXgTBaAXTBZS0Sr+ibvSVagSeOGaN64Pnp0aYvA8korY4VOVxq0FExjUwzDHGPamvJdOedJlLsCWw+acqe2xjKA7OxFPxR9M+zKZgmgaRnSoucELl22VLMIjVpJrWXLlkhMSpSoer1+bWvT1pjLyTgAUnB8NwbI6G2f+qh86Bxbpq+RDWGlQNbOZwyDuYYMpnOhNujo07uPlIRl3iqLUGzYuAFjx4x9EhRndXOW/38AugRBvv8uNv45E81LeyE8ogqWnU96IBa6pK7u3Ysv330FlSqXwpxFc3DqvAGhVUtg+JARqBpeDedvXcPUqTOxbW0cHO2cMGbs19YBOoPi7Kyj3Bn0OWXKZJEXderkL1VdcE/QKGnfPkaKHf0+azbatm1n2aKPj0fjRvXRpEENDOjZDhWDyuVGudNCn/HHUsTt2I/NNljofbrFoGpokPRZ/3PBGvTuN9BieqoK0Hzfqb/8hKxsg1Rvs5R6qjZp+WbcaLRtVV9iABat3IyXXnlDdzqhNcYSv0sXZmyProhu3RRPt49GyQD/fL5zUzA3bZ+qAjp/P7ZBcf+VwjLUAr29vHHz1k3ZALS+LdUR5kJi/1wWwiG4sOc5U9IsaXhqAFf9evVlDVljNZsWlqGvn/4hSwcLsvB7aqEeUvz/RUAn7U4QnjhxoihpltLXTN9XzbP/evzXsnEZDcuNz3cc/eXoJ2lrNgB6LLutDTNS7ilJWLx4CcaN+xaDBlnXPrV7j27w91MLy+hLW6Nlxr1jqaQp55/zPmfOHLw9YhDqB3ijWf1aWHP+JjbuO4Yjx/SlHeW1T7WDg509HOxy4OLggGI+3qgUVBZhVSsgoJwvZv71Oy7fSBXlcOjg4ShWIgCJGWmY/MNkLJ23Ash0xNivvtFdw18sdBsA/f333xdAZzGaEAt+d7KAixcvQr++fSXw6qOPP5XujpZ80Epd8kqoVT0Uz/bqiLDQYPE7049+/OQ5zPhzKeK277MJ0JnbXrlCaazfcgDzl63Ha2+8g2eeecbiHJNNZBU/tl0lY7Jn7z6LTWGky+KKFRgxbDBaNKol3d2Wr92GF1/RH6xoDaBTrpKmf++dN/B0hzaIbtlY6mcUbJ2aB+oq7W5s3mJgtL0R0O0fwyj3/0rpVwaRUVjs27dP/FTML7cUIc0gN/p3CEQ8xowZIwVftDYPWyaSmnd1cRV/r14L3bT0Kyun6aGHWJBF7UtOaklvP/RHaaGrNOqkyZMkOp+NcUiXW4pd4Dms/U1hJVWlhg2XojLszLQ5brNQ7kzTe+wKy/Ttg16xvZX2qWXVfuh54kiqu7E5iw3tU0k5MlVzuPRaL4Ok5DtYvGgxxo2fgEFW9kO3BdA5nxSWLMGsdZA9a9O4PqoV90RUoxrYfikJm/YewdF4yyVF1euq7VM9XZ1RxMkBrjkGeLk6I7hMAMKqhSI0oiJS7e5h8szpuHgtFW3bxaBPz77w9y+ODIMBY8cxz3ot0lKBr7/+3kpAbyXFTayh3Fns6scff9DsBkYjQ/zPr78mrzpy5ChJ6bQkx9TmL6tXLMQzPTugYd1wsXJZXOb4yfMC6Ju377Peh75sPvp3i0Fg2dJYtXE7lqzahO8n/aQZaMwAVbZ9tbdn6pzi1tTqfkhDoGvnjmhUNwLFivlj3aade5o3LgAAIABJREFUDw3QOV6jR3+BHVs2onPHKERUrwYvN9dcml2pnW+k0420urLulL/l5GTnRbk/joD+X2nOYu9gjy1xW/DHn38I7UurzxI4q4Ayb948mSjmPBPgzbX7U+kkRm5uWL8Bnl6eAjh6AZ0Lydr2qWotd+bJX7x48T8L6Gz1OGPmDElTYbnH3r17a1pqbMzAZi2NGjaS9DRWiGMADAF9zJdjELcl7vEr/frIAL2sEdAXPTJAp6WotvvVAnS6kVo2aQLH5GuIahiJ4zdTsXnfUd2ALg2aKgajUglf1PF2RbHsDHh4uCCkWhVUbVofRSqUxN5TZ/HRN2Nw7koa2rdvg36x/eHvVwJpmVkY89VYLF++DvdSgK+/sQ7Q27RmLXfrAJ39xXlQdlgCZyp0lEFU6HiweiJZxOLF6Rcv/FD7TPw0ZQJiu0ajVbMG8HBzFtaRFvrMP5bZBOgrl81Hv67RKFOmOOYv24i1G3fhr7lKoLGlgzXomZmj+pznzp0nTVosKfgiCxo1QM2IKggsUxIbt+15KICuxFjEYfDAZ1Cvbg3EtGqK4KByUqRGTVdTAb3g86oWu8HAzn1Gf/vjCOj3Yw2y7aaXpxeuXb8GTqqeMp/m2qfSl8tCBmya8sUXX0jEtJ4ACS3hY/q5unnYmpUb01oanE1KWCqVVqxWtCvvS58bIz1t6Yf+MLutFRwztWUte6QPGTpEFCqt/ut0X7DNKQv1sM1tzRo15bIUCJ9/8bm8+2PXnKVvXykdnM9CN+kBkWuhj7M1yj0Ww4YPVyrFJd01WvsTMPARWejs58C2u1q0u9oP/bM3X0bLWmG4lgXs2B+Pwzq7rYkMCK2E2uVLIrqIC8oY0uHi4YLg6mEIj2kBlCmBjYcO4K0vvsDZK2lo174l+sb2h69PMWQZ7PHlmLFYvuIfpCQD30ywEtBbtYKdvX5Ap8HDWBgyFwyo1dO4yhqZpDZpeeWlUejWsQU6d2gOTw/PXECfMXsZ4rbvtZpyVwHd368I/l6yAZu27cOmuK26UvWseX5+lzR91dAQVA0NRqXgsti265BuQKfsYf0QLUaQ8RWU1wP694OHuxOaNqyDhvVqwM/PPzeqnaBtaqGLXZ5rpRew0O0f06C4/wqg00r8ZeovAuqMuibNozXJ1i48+osZfU6Nm+kR1jZMIaBTGWCtcj2ALtGYTZrIvUhNE+Qspdap73M/c9K3T1+hbgV0yv2bFi5szAhEc+fNlZKVrHevp684AZ39kqOjokXQ0ZXxqAH9v9s+dZwEammxTOpc5NVy74lhw4yAnpyIRYtZy/0bG9qnWl/LnbE0TM/iGtcq16v2RujWIQZ1qgYjy8kJe4+e0R3lngfopdDK2wGlMu/B1d0VwdWronp0C9gHlcb2+KN484vPcfJiCmLaNkOf2H7wK1ocdvZu+OKLMVi2Yi2SEg345tuHD+h0/zEFle4zS2lY1sojhQJW+kz07xuLDtGN0b1jFEqU8DUC+lkQ0DdvsxHQu8XA1dUFfy1ei137juHAwcNmyzvb8uzqOUq1yPcRt3EtwioGYd/R43jh5Tc0/fU8n/5wdnGkXDQn76n07Nm9G6NGPg9HB6BOzWqoV7u6Yp07u+S1QrWzz4t0N3mh3GIzRspdfOi0zh/HSnH3Ax4P0kJn+tTX33wtEdf8YQrUgz7Uvt3cmBRarOpmjV/bFkAnLU1A56K3BtDpeyMbwKIWzz//vKbFzLHS2w+94LjaYlmqAYas9fzKy6/kA/Qvv/xS6sOzfr4e1oZ+u8jISHms1atXixKkddBKnDZtmtCb3Jhs9ciMBy1mgdelX7BNmzZSK4CuGj3nFDq2uda5kt+qtDxdrPjQB9oK6FTEyiI5iYC+BOPHE9Cfs0o56NHdekBXO2xx3anKmaU5oB88omoIqgaXhp2TM46euoDDOku/qoBeK7AUWngC/qlJcHd3Q6Ua1VDn6WggsDT2xB/G659+iiMnU9E6uiYG9H8WpUsFwmBwwegvxmLJstVITAImWAnorVu1Ao2zvfsPWAz2Ut+dFjoVVsaIUIlXaoU/2IP7JKp1C7RsWgd9e7ZDYNlSuYD+6+yl2LzVBkBfPh+xnaLh4uSA2fNXoXRgqMQbaSlrtryZ0qTlR/w4+TvUqF4Fp86cxwsvv6mZh857sXQs5TFjDygryZzSyqasJqNKGc0gzJ9/nILy5UsjIiwUNSPDUDGorLTUzQuGM22fWrgPnXJCKHf7xzgP/VEDuvjPQkIQVjUM3bp3Q6VKlYRav3D+glCM7NJF37Oltqm2LDr1HAb0cHOK1Xz9BjZt3qTbarYW0Al6jRs1RlHfopKKZw2gq/ei1cQcbz2gw3Hj5ujdq7dQp9ZY6BLMZQVVbA7QGWhIlwljE/QCOt017O7Eg8WFtIJw+D2uWyoO8+fPl/OYy/owAT13bHsXNrb3B+hUKhlk2axZU3To0A6lSpaSjlQ7duzE77NnYejQYbpYE1WpswXQqXCy4x5dRPT9arFjalGh2dN+gIOjA85evoEjOtunKj70CgguURTV3OzgmpwIN2dnVAytiPrtWqJIxbK4cPk8Ppk4DvuPZKBR0zIYMngYqoRGIDvLCWNGj8OCBWuQmApM+E6/hU5LmD50HgyKs1TFzRTQ2VOCQYtMd30YB42ZunVqokHdahjYpxOqVA7KBfTpAuh7sDnOusIyq4yAnpaejr8Xr0WHTj3w6quWe2PY+m5q5sNH77+DmtVCcCsxEc+/+CY6dOhgsVIc78dU5VYtW8DFxVnSezMzsyS6nkDt5ORgbK3ti8ByZVGlcjCqVqmIwHKlJFZK8YszQVAFcMVCN+22VijlztPUvPXHLQ/9UQO6RLgGBUmqAa03D3cPEQgc+EsXL+HGzRs4eVJfkX5bFqBUGapdWzTBxLuJEsSllwZ/VICu+u1++eUX6UWuJ6KeY0HQYflVgjojz/VYx4plaYzOfkCAzlS2VatXScaCpXK86vxxvlXhSkAnla91KNHBX4kLhYKAIKTVzEe9Jq0C1UJnQJ9eZSl3bIcXPrZKD3NjlPtA/YVl+M5MuaSSyTnjbz9fX5CFOHDwoAQd6olruB9Apy+TNcjpK2bwp1YtAgrdNWtWY8jA/nBydsLNW3dxNF5f2poiAwLh7uwMTwfAPitTrGZ/H2+Eh4cgKLQ8PD0csHbDChw+eQvVawVg8HNDEBlZB8h2xpjRX+GPP1fjbgow4Xv9gL527VpERbURADh77pyuiH7uRbI4/LFU6EprvVr6XFKHR47E1UunMLBvR0SGVxYgjE84A9sBfQF6dW6Dm7fvYu6SdRj54uu6lUJr30UtAT1wQF9EhFUGlYiTpy/i5q3bSEvLQLbBIAqKeihBafaSGufu7gqfIt4oGVAcnh7uSE65J9lODg72AtrF/XxRtmxpBAeWRZkyJVG0qC883dnARi0ekwfoprXcLQbFPbHQ/z3FthaWUXJQg4VW4aIlhcV/84dpM8yTJM1sqdGKtQvO9PtSqrBFC2nSkpqaKiD4XwN0WksUrgRzRvGT6lOCPcwf6qZiKtnAZweKtfr/BaDTch//9XjxjZHa1sO0MAOATXZ4rFy5Mrecr6X3JaAzVXHNmjWi0TOIUm8zGAIo+wQwv5j+Ua1AJ7UP+JDBQ2R9DhhY+NgS0BcvYmT6eAyyAtCpBDCSmEwVfbT0e/r4FJV/kwpnzIdWSqY6VtyXtljoBC4qREuXLpWiTnrS147Hx6N+vTpwc3FCcmoa4k/oS1vLlQF2gD2le06O2FguTo4oWdwXgYGlUKF8cVy7fhznLp1G5SoVMGDAs6hVoy6ys+wF0KfNWIHbpNytAHS2A+3Qvj06PPWUFFKyVOdCHU+6B6hQM2CwTBmlRvuDPpiCO27cOCxfOg/9e7aXzmWUjccTzmLa7CU2WugL0KVDC1y5eguLVmzAd5N+QHR0zAMPNFbHgszq0x3bISykAgwG4Mz5S5qA7uzkBG9vT5QvUwqN6tdCWJWKcHBwVADdyVFSi729POHi7AavIt5wdgScnQnmSh65AuDGynDUCHMKlnpVnu5fPnS7x7iwzKO20LU2A+lXCnd3d3etr9r0OTcPyxnS+qUFxIX4XwN0tSod80EpyC2VXlQHQQo8rFwp/j4GtT074FlddZF5/oO00Ekf0vf/99y/pZysSqVbmiz6yVhCluDFwjaqP93SOVTMWE8gsnok0tLTJB2H766nuxuVOH6faUj0vWtZ6ErN7VXSDpfz0TM2NndsTZs6cRyXLLYe0M29J8eF/mwqHloFSkwB3ZY8dAI6UxbZFIlKAVOXtA5a9e+99y5mz/oNGRmZSDh5WrcSaenaDCZ9fWQ/hFT2R4kS7qhYOQihISHw9fFDVlYO/pj1J378eT7OX83Al+P1W+h0zzCTg0wb519LSeYzcg64ruh/1lNnXGvMCvtc7TPx7ddfomeXGHSIag5PT2fEJ5zF9N8XSrMT6yn3BegY01Qa2KxatwWz58zT7I1hy7Or53DOWPK2UnA5uDg746XX39FFuTN1+LkBfdCuTTM0a1wH3t5Ku2w25ClIqVPrU4LW8wA9X845T1IgPN+rKOyASsuzLuwTQP/XXNtqoWstGqYmENC1oklpRdSpU0c2JTUwtaELrVlLBzcPo6O5qSmoWfzlvwboWmNU2OdqrXq+F7uf0eLTK4AeJKDTovl91u+YOWOmBDmSPtcSnLz/t99+K64WWt16FJjDhw8LTc0AOpVpYcqcHsuSbhf6i0eNGoWoqCjN5+OaYSc9KoEjho9Chw7t4eVFH17+mchXWMYKC93cfFM5Cg8Pw8cffyLPq6V48DrKvmSqpC+uXLmGTZv0u5RItVMZY7AhK/9p7UFmjZBBeu65gTBkZ+OkzvaXWut7//59GPxMT8S0qYGY1nVQukwxuDo5yz34TPsOHsacOWuwcsMR/O+dT3R3W9O6b2GfM/uGtc0ZLGipxgXPzWMe7CSKmi1DGSxGVsdS1zG1Scuo54eic/uW0nmNDOX9Anrblg1x5MRpbNy6F2vWWu6NwecnQ8qKm4y/cbC3hyEnBzk5Bpw6dRqBgYEWh09hPpvDPidT4j/+9/b7uoLi6JZ7pm8sols1QXTLhvD3L5YP0PMFvUlkugLoecCdVwlOtIBCAD3/3wxPguIKm8mHBegUtgzm0oomZXc1+sK5yfhdtixlpTMKaEuHkve5DP379xff686dOx8LQGdE6PTp04UafGHUCzIOWgJIHacHCei8FmnbqdOmShARLUvGSzzIQy2ry4BBNtq5l3YPK1askPenkqcV0GXts9B6pTVPgOXYqkV0Cl4nz4duXdqaueeh+yIioho++eRT3YGRQrn36AY/P+sBXam8+D1GjXpBWAE9bAf3T5MmjcVHeubMWV0xE1rjT9asV8/O6NG5GQb1b48yAUWRnZ6OrIwM2DkAyUlpWLp6ByZNX46hIx9OiVH1Gdlshb53Zppo5efnxga4ucHZ2VH8wVOnKsqRVk0NpUlLF8S0aojePdqiXOkA8aFP+20RNmzZbZOF3rppHew/lIBtew5h1+69ErukJRvnzPlT3HUe7m4C8PfupeP0mTOa6W6KC+xL/PH7DIHbN956T66jNWac6x7duqB9VHM83T4qty67loXO91At+Nx3MkO5mwN0ucaToDhleB4WoHNTlC2rdM+xdJCaJ23GYCp3N3dpUUqKV0/KE6PNmW5FIURL/3Gw0FXQoZUw8vmRZkGnsDF9kIBOq23Hzh2YOXOm+LfpS2ff6QcJsmQBSA8zqJFR2UnJSaLIkJWgENGryGitMX6urhEqgO3axmDAgAESF5DPelUaWCtpa0vUVDP9aWvmnoNrvHr1CHz66WfWAbqkrRXFlSvXrbLQP/30U3zz9XgYciCFovTsC1pm/fv3k3iJs2fPPRBAp2yJ7dkFXTs2w+C+MSjp5wmHnBy4OjkgGxlIScnAkjU78e3U5Rg84jXdKX165tv0O5x7Kv937tyW/uBaoMzo/cqVKiI4sDSKF/PF4aMJmPzDL5JVo3WukhFTH80b15JI98oVywugT51Jyt1KQP9qLFYtW4DGdWpg98Gj2H/4OI7Fn9B0h9DYWbp0CYYMHoTKweVw89YdnLt4FScStIOU6b4kg/XZJx8ix84O7777ga4gPFFAu3VBTJtm6NGpHUoGKBa6REkW9JELiMuuNE6T0YeuTloBCz2/zFGtd8VCVxSCx7CW+3/Nh04/KiuraR1q2hRzF9mvlwKFIMI65FoHz1V9u/TZEnC0Do7To4py13qWgp9T8DBFjJ3PGBzGaOx/gY6Fiz5IQOdtaMkSyBcuWiiKEyO0LfVUtuZ9qTCwTgHLyzKwrcNTHZB2Lw1z/poja4Dla1nDQIvm13tPrkcqDxcunEP3bp3QNppWRElFshhbMqrce3IK89CXYPy4b60qBmMR0CMi8Oln1gF61y5Pw9fXB9ev3cLmLVt1ATPXN9MNx48bi2xDDlauXKWrlS6Zoe+//17GiPS0pV7besecQr53bDf06NwSA3tHoVRRDzgZcuBknwM7x2zcup2MBat2YvJvqzD4IVroDJylG4KundZs6qJxUNGsWiUENSNCERxYChu37MW4byZKIyctQFeatFRGnZpheK5/F0RUrYDTZy/hl5kLbAL01csWonb1Kti5/wii2nbCazriS1S33agRQ1G/dhguXLqOQ8cScFRHBUD13Gef7S9ZBB98+LFVgN42ioDePhfQ81noJr6t3G2nQHL+uu0WAF0t/Sq13I1R7nKFB2Ghs+80NT+mzzAPW+tgINc333wjEdmMRG3WtFmh/i2W2rTl2qQumdjP6HIG/WjRJHxeoUp69IC3tzeopfPeeqJGtd6Vm0gPRUtfOynd5s2aw6eoj1iDpFz1BPNQk65QoYJoaGxrqicSW20Gw3Fi6Vc9WrdaG5u+bFrQ7PakZ761xqjg5xx/dnVjLj+tVIK63gh3XkulySd8O0EsUK2OTDxHHX/eiz5702IkvB6ZDwYhsZMb1yzTyrSiybXeW9pr7tuHnj17gh3zOnfuLAocQZ6d7Uj1M+2RoK7Or9Y1LX1OsKLyMG7cGLRq1RxPPdUekZHhRgbAaCXkGJRL2NmJhb506SpMmDAFAwYM0jWOlu4vlHu1avjs8891+9C5Lzu2bwufIp64eScJ27bv1LXm1GDR8WNGIysrG2PGfy2+VK3gVCqTlGMELbJretIUteaE79Cndzd079wKz/aMQsUSfnDIzgKyM5CRlYqU1Aws27gXE2esxIDhr933OBf2PGqQKfcT1xwDVLUO7sNqYVVQu0YVCQ5bF7cLY776TpQBLUDn+JOy3rZpDQb0fhp1a1UVQP/1j8VYv3k3Nm7aonsev/76a6xaOg+RESHYvvsgBg97Sfa1VgwG35mFnV4cORSN6lTH+SvXsP/gcRw6ckxTtqvtlDt17CDK9Icff6qbcu9Jyj2mOTq3j0GAsRWqgs2KBW5qaZta6IVR7spWzMsIUtuk5mvO8iAtdFovDMpSLRg1XcfSYqGAZJrFnt17MHTYUNStU7dQQLf12qxsRS2bhTpYQEErGIbPSt8SaUj62Zh2xOAyPcFMWpuC1I3WwuM1WLb16Y5Py2YhoNOHSj8naXgt/zuVBlojDFhhYQOtgA/ej+cw75kBMqxcxNQ3rfvwGWlF+vn64dbtWwI6euZba4zUz7mJWEeZDSBo1bCITUzbGIn8toZ25vpiZbcpk6cgtlesrmAWdfxZPIIlTk171xNgaXEwx3/lipUSuf72O2+LpWPNc5mOA/15VBLYOCY8LFzmnSBCvyDvx2hZ5r7TSuea5PyypKStljoD7aggfPTxh6hdOxJtWjdH48YNULakP5iXk4O83Fp2puJ9klNSsHHLLkyZPB2xvZ7RNY6W5prxJNXCq2Dc+G/w7LMDde1Lgk+7Ni3g7uqExJQ07Nx7UNea4xqYNHEivvj4PWRmZaNM+WBsituiq7IYFeSgwECcv3BB1/e11jeD4gYN7IsuHZuhR/tGCCzqA0ehWbORnZ6E1HvZ2LTvOKbMWoXYQS/d9zgXfB7KoM2bN6F71y4SbHs84ZQuBZnppvXqRKJRvUhUDCyNdZt3YejI10Xx1JKpDLxkgOEfM35Er27RqBERgivXbuGvBWuwduN2rFi1Tvc8sjPcmmXzULVyEHYfOIZ3PhyN5s2bayoV0vxk82a89vII6ZzG++/Ycxj/bIjTdW/KhKaNG8h9Pvrkc12BlfslKK4XaKG3bc2qmn4yHYVZ6Ao4y6fGKVNpeSOdXoiFntcPXUFxWugPNMqdtJQK5owo1GNJUbgQRI4eOWqeTrWDUF5y7YULJVpR77UZ1UpQoKVOoWspIlNd/ExTYJSwCugUfg+CVqWWqKXN8hkIGLQkW7VqBX8/fxHmTC8hla4lxAkAHM8PP/hQgEwPTcg5oFJFxYfUft26dTXvw2eM7Rkr2i21d3aS0zMn5gSeUkkpU9LtONdMpWI6DUGtdq3aaNa8mTRJsfYeqt+bkdxkHhhQp7UG1PGnUkVQL1iVjtckIFHRYIWuAwcPyFyRAeLzailDpkoLO+tRYSODFBoSisZNGgszw/gJURDsAKZQ0e1Aa5EWHhkE0qV8H3a70uvD5xgz2p7R3qtXL0dEtaqoV68W6taqhjKliyE7Ix32xrSX3LxxN1dhtTINBuzYcxCzZs1H+w6xiIqK1hxHS+BGRZn07YTvfkDX7t11XYv7snmDGnBxtEdqehb2H9OXSsb1PfPXX/HpO/9DtiEbyWmZ2H3wiC6rkEwGlQHWr38Q9SP4Dq++Mgydn2qKqAY14eWcA8fsLHknRycg7V4qdhw4jVmLN+Op3iMRFW37OFMp5p4imBGQmT3x/XcTkHDsoLhxm7duj9FjxupiDWllt4tqhkb1IlAhqAw2bd2Hnn2HIaZtW8254/13796FSd98KpHuVUKCcPNmIlZv2Io163dgzryluvY15/GPP2Zj4+r5whLs2R+Pj0dPQNWwMM09IAzY3r14/+2XUL9WNVy7fgs79h7G/MWrdDEvZCGbNakHVycnvPvR52jbtp3me3Ounx/2LNo0a4imjerA01MJoOV+pS/eDgoQy/41SVtT9k0BHzq/IFifvwd6Xs46S78+YMqdgodlMdetXycCiJuWA0ENzbSaDh+LQpWUNgV05UqVpdYtK1yZWkPG95Jfuddetw4HDhzEpUsWru3oCC9vbwEb+qwdHZ2QkZEufa75k5Kc8v/Ye/MvSc7rOvDmvmft+97V1Su60VhI7CAAggRJEKQompAt+Xjk0cgcWhr7l/HMOfob5pxZfuD8MJ45tnwk2paoMWWJpAiBpEgCILH13l1d3bXvS+5rRGRkzrnviy8zMru6G6QIARwiyUJVV+Ua8cV337vvvvtQI83lutEEIhyJSCZOv2lmQMlkAtvbO1hYuCkgy1ocN/Of96bNZfg4Lix+dd54YrhxctNgexKdm5iVJpIJYQiYwa2urGL/YF9amTqfQx9PUuA8rlwuVEjzuN3rHAz0D0gbGNtRLNMCe8UPe53O98jzxqAnk80IyNztfN/rmPEYEQj5OQhkQ4NDcg7OnD0jgczxY8dlrdwrG+h8HQ2+rHlTtXzr1q1D18Bhx//ZZ56V6P+wFjn9vO+8+w7eeOMNWe88P088+YTQuSw/8NjwnOogTG+w7FpgQMDSFJkUBl2nThJcH5HuBn5ueU1XxL69sw3S1O+8/S7eefdtzF+/IWvyq1/9qpQhtEMhj99hr0dB4Te/+U184xt/gonxEZw+OYsHz53Cidkx9HfHEQ4FYJkVeNCQfUPcroIhxOIxCWY9fj+W13fxre/8Hd566xJuLSxj7yCNUqksNDY/W9s1zn/rKiA/B1tkPR4E/D7EYyHEo0F4xTijjlLFlIzbMGsyp5otRe6b3wsEfF5Egl6EAx5464Bp2ygZDVRrddTqELFb542g5fMA4YAfkaAP3Zwt7QFyFUMCArPeQM1uyLXEh8s7bkCOH00+IuEI6nUVZDKzZwWC14jXqzzP5Vp2jGP42fwBf/NvbInSmzVZDjJzPd1JTIwP4ezpOTzz1Dk8fO40wsEGYpEwUns7SMZCqFsmVtYP8Jff+xnevriIRTExKaBUrjquZHe+knju9K1lGQr4fT6EQgF0JWOYGhuSr2K5gu29PWQLVeTyZeQLZZiWRf1j6zk8ap/uSsQwONiHE0en8OjHz2J8dBDnL1zHWxfmsbqxhf1UBqVSFXVbHUcFO4DX50MsGkZfbxdmJkdx/33H8OxTH8f05AiKhoGfvnEJb7x1ETduLkvGnMsXYVpmB1Z45P3HYxEM9PeINeoD9x3HYF83FpbWcPnaLWxs7SGdzaNSNW7bF3kuw6EgenqSGBnsF3OY+88cRz5fxNsXr2FpZQO7+2kUiiWxZtXnjZ/DC14DfiQTMfT39WB4oF/Of7lcxfbuPjK5PMrlCmxbrR753DzXoRC6kgmMjgzi+NEZPPX4x3Dy+Akk4mHXsSXd3k6fNzxcgc7zCB3f8Xe5hlpBQDNDdwKDumvNyXv5+9bQSW0t3FzAhfMXZOMkTbGzuyN1TLtmtz6M1yM1RwIJVd8EcRppEMRu2zwdxqFQLOLmwgLeffc8bi7ewtrqKvZ2d+W5a7bddGTyeL3N5x4dGxVQ98AH06oKOJNCS6UOJMhwt9r6/H50d3dhaHgYM9MzQsOEeaGlU1heWhYTBr4eNzB90m+7tNyr2fkjNyg3oHPT40YgURqvHudNsL+RQDY8NCyvzU2dtVvW+RjpXbt+TXpBCZrZTFYi7+bF61XBAIMXPp7Pw9dg0JI6SN3zHPA4dSW7xKaWgM6RsYe9Dv/ufo90l6KXO4OGzY3NO57ve4E5n5cbBxX9vX298hm4Jo7OHcXskVmhOvm6Py+Y69cl8NGHnVoIHkPW41mPNo1WcNb52Xj8zz1wToLjWEkvAAAgAElEQVTNO1Hpmn6/sXADbDVkBsR1z9djGYNrjKyMBrvOoIWfi0BMxfX9Z++XWiaDuebrNQFdXeZc62yz4Xq4fPGyUPH8PAepFMqlkgSbzIZ0sKdfj8dNgqShPszNTmHuyDiOzY5jbmoEyagfXtRBs75GnWuKwAzYjYY4W0WiMQkyQ/E4dg7yePfydVy5tICVxRWsb+6JWlhtpDYsw+r0vVCCXidMYP9vJBxAdyKCrngIHg9tkYFyxcBBpoBsoQLDtJTntWWjVq8J4PslEPAgGvAh4LVhW4BlN1C06qiadWEPbIKtKIIcQJHNj4GARwF6wI+grw6/z4uq0UC5Vgf3YYI6wbpmq+cAeB+/ONoRCOq1GqpWFYahwI6+3MmubgR8fpTKZeRyefm91+9F30A/wpGQvAHDIDDV4fN44PN5xBVsoK8bs0fG8cADp/HQueOYnBiCZVvynLnMAWJBH4I+H1LZPC5cWMLFK0tYXNvGxnYKmVxB3m8LOtRHbTCS4evzKHNfcT63z+uT16VneEyCiSgmx4Zw6vgMhoe6sbK+g4XldWTyJeRKJrLZEkoVBxCdfYzgFI2EMdjfi5HhPszOTODk3DT6epNYWd/FtfklUYpvb+8hlcnDsFzJToPBAPfUJIYH+zA+Mohjc1M4c2IOPT0JMC9aXl/Hlau3sLa+hfUtrqW0uPIxMGgCJBOdYAi9PQmMDPZhYmwIR6bG5T2sbezi1tI6Nnf2JbjM5QuwGN05N56XgN8rvgqD/X3SNjY7NYbJiVGxbeVM9vWtbezsHCCdzUnQxHWsoxLu0ZFYCH3d3Rgc6MPAQI9k1Qzw9lM57O6nkM0V2vZiBh90iOvr7cHY6BCmJ8Zw+uQcRocHEQopQG9zgmv+G6jLyXOMZaRNzZXBO2FSJ8ir51O+751J898b0Pnk3HS4wTMLYSaZy+dkskznjZQeM8nurm4BLWYzh27auoTgeu6c89z5XOu5eTe7VgOBmc/NWeaRWAyhMF3ZPPD5IZtevlBAtVSCVau1ATofE43FJEtPdnUhFok03zI/C7Nzfo6qfJZO5D4EyZurSoE3gw4uML4Oo1AOrncnFXz/DHIIrDwePDY6uOExJeVVKpdQyDNaLwlQuG/6ePKxAXJ3jpkC73evc8DH0HdeP4bv706v0/keCRYEknud77uBui5D8D2QkeB3ZoV6PfyiQK5fk++Pa5LrMZvLvufPxuN/r7o4n5tfZH4onCKlTVBnQMTAiNOaGCQxembQQh9xllEosGLQMj0zffegxQF1vVb4WgxuyaIsLy5hcWUZy0tLEqymDw7U6znBnnq9qGQX9Ipmy9HMxDD6uiPwe+oIB2zVLmUZaNRrsvlxbTMIJcDJhhaNiVVrNJGAWbOQzpVQLpeQ3Ushk84gX1Brs1zk74to1BkceODz+sFElkkDNxqCg9/vQyQURDwagt8XQIgAFgnBrJjIZIswLBsH6Sz29/ewf5BCMV9ygiKLFzcaDD0MC1bdRLVcF1A2LWb0hGEp/8MXcMyYmEDUmZ16EfT54SP7ZJnwBUPCBDUMwGb67vNKEGQYtgQHDDr4vvl+GeCPjg0LS5HPZXDtyjUku7vw2GNPYHZmButr6/j+q99HJlOU7PzImTn0DPRJclGplCB5fMNGpVIG6pZkyA88cBZfeOkFDA2PIZYIoVguSvBQrZQQ8NQF0IncB7kCUrtZbO1ncJAtoGJYqPv8qDNC4mxsJgR1aulMNOwGAnYdQcuGv16X48zMMhQMyOcOh/mzX4C1b7hPjvvq1hZu3lqDhyxMVxe83iAKZQYh8qbVOSNrGQpKxpkQpiaGcDiKoD+IsllCuWCCe3G2UEK1asCqWajLmVDnneCmHxuOBNGdjMm+zHXJ5y8WLRT4+HxePNJzfB7DUPur/F+tenqfJ2JRxKNRRMJBdHXFxVXPY1vIcD1WqiiUyyiXTZXcabZFHusTdzc+XoKxeAzBWEy9fq4obaFVw0SpWBZXRv2a8hyNBkKBEKKxKMLhIELhkLC9tl2DYdrSi09w5/Wis2UmBpFwWD43g7hkPIpQOIF4LNiRcTvDV1wq94b8qpWht+xe1U6mmKEOxycH6A8b2vJLAfS7bdy/0N9cgN7EyI4nkkNQVxej5vmEgvMARg1CqwWCdDdSf/Z5eXBUVKupOl4nsp2RvnOCPLl2PPy3chXiAuUzqKxDb7FOSKwPbAddqBeGUDgcned67+2A7pBkh1CHv9Bx++hB/+BHgGDL4IvBnw4eGAS6AZYBkQSwTiDLgOGuQYPr+u1cO3wtfkngzICzVEalXJGsjzdmZ5FICNFoAN3JKKJhPwKNMvLZfeTT+4gG/Qj6PaiWSzCqZQQCXgFkaT0HKeQAwpGoCnTDYdCfmpS5Wv42GrYlNd9MKoVcNgOjUpX3wiCSQRiBhZsfA7ZwOAI/M+xAQIJZeS6nPCBBkWEKdb+7uy/DRTa3tpFJZ1EqVSRzMs0aSmVm8DXJfquGBbPWAJNCXq+8jqsmA2Z1bfNaZ7KlxwQ47fQCbAE6s8k1ra5J3pgUen1BeH0BCbhrtomJyQk89PADYqSyeOsmLl28gIZdx9NPPoWHzj2ITCqN7377O9jb2YPtBRJDvRibnsDgQD/i8RiikRDSqQPMz1+XAM+sAS989mn8/r/4fYxPjoMbeLlaQTAcVAEV9yQGJ7U6qmUDuVxBQKPh9cIfjgDBgPxMFlKysloNNoHetBCs1dHV8CJYb8DHeryf92GwQ/ahhlrDRldPF6KJuDzHxjaz4i0J1Canp9HV04Oa7ZHjqBklxSJKfNL2O3VhqYxQB2zUbHGPdAO6fpzeA3UrVqs8o4ISxVTyvSoxpjAPrhJO83cETueqlsfI66vgQ6ScDoPRej313lsqcF0EamWz7qyW779JuTv7uL4W+MLi3CmlQb8EVfqmHT31v5UDXHutWx8zeTdur/Y7ZehSNG3P0A8DdPX+2wV0TSr+70u5vy87qAvQdSTUFPw5J169bsOhmzyo8cQTPD1AJlvBfjotVEwkGpfpSQHZbLiZceEr0Oah8zdUzY0/643gboZ7Ki9wB036zWrOqrUbC83uGkLSrNk5n4Gnz+eY8b8vx/GjJ/3VPgLvIbBlcC/XN4FKiphcnxZQrwJ1A/VqHqm9TWysLqJayqO3KypirHw2g1Ixr4JXuyYbo1do5whC4QgCoaBkOkG/yvgIFqSySSc36jaMakWy9p2tHWTSrKuXBKxZBtKaCDIuqjYdbA4u0sOLpDxk1STjPzhIYWNzC/v7B1KfVBS8LdcvqX3S8cyomJWRBuffWdoguEtVTwJwwbpmYE65DEkLxuPBINkDZogEfR4fpeIXmzYP9eZKXMRkaGR0BMfmZmGaVdxcuAHTqKKQzeLI1DTGhkdgVQ1cv3odlsGWsxp8kQCOnTqOs/efFfYlEglja2cbly9fxNLqMpZWNvHCi8/iD/7VH2JgZAg2WDIwILXTRl2yYQYMNcNCIZvHwX4a+UIJvkBQgDfWlYTHrwY+STeCxWyFH64mgJ6AB2Fm72LNaklQInVV+XheJLqTiFBo6fNiY2cHqxsbErBNHZlBT28/LCcwuhOgt19A7w+gq61cgbQG2zsBOpe41O15Xw+DslZ+3XrsLwboOihoA3QeWx+/PnhAb6fXf0UBXS+oOyWxXLyMTurSFwDUGhAD/4XFJalB8UL3BxmFq5GmzJS6ZJC8B0a5jJiftTbWcsNyMUajEednZiaH4QHDS12zkRBONlNuUGqTcAG6Q2Gp0OPw291njv0D4NFH7MA/wEG+w0u0sT5a0XrIfTuAvfOU6eWo2CUinAnYZcCuoJTexe7WCrbWluGDhf6eJDyNGnLpNCrlolwHZBNMAgU8EviGo1EEQ6Qa/YpOF5baIyK1YMCHYMAvwM7b2uoaDvYPRCTJG0s/BHWWsHQJhc+j9SMC8IGgBNnMRoqFgmTlu3t7yGRzAt5CLwsH7kOlWhUQJqBXqqYCd4cVYfZu2g2YzG6rzOitJttGOpjBgWlo7YrODNVmz+dnVmUS0TwM8skk+BGLR6R2Sso3mzpAuVSEWalgbHgYAa8PRqmMg719hAMhCSoqJjAy1oOTp07i5OlTGBkdQ9UyRPMzv7iA5bUVPP3JZ/D7f/A1JHu6JGuuwYZRM2VP4MhNDzO7OlAu8LkPkM3k4Q+GEE8mJbv2B/1SRmhQm2FZ8DCQIM1u1RAwTESdvc2q8fgYAubegE/2vEgihnA8JgLHrZ1drKyvIxiJYGpmBr39g7BEkPhzZOgOy6EAVWfKLcr9VzdDb8/gNS+gtFA+eHUW6Fyeh2boHWp0Fai08KA5nOWXSLm32tjU6/xKUe6cQ8vaF2860tfbn9TTAOQKBq4t3MK1+QVk8wUF9F6fXOwEfyqp9djAzP4+tm7dQshDSsWrxjx2UYU/hMmJMfT39yGZjDiUEBcv+XvWxZ0FLMKYoLwnLnBGcqzn82TzvQrI80J0USxtdY8mcfLBYYpadB/w6/+6vrxLANd0ibrHuWhjqpxTxw2ZmTrbz7weUu8mYBXlK7O9hu2NZexurSHkb6ArHkW1XEQum4aH9cJQSPQARalHViTjYQanwZinRmrSAYKKWEuK3E2CB3hQLpWlo0J1VZgC3AQSioFEmJdISD1TSk8OVcigQQO6l50Z5Yoa/1upShbt8fqE+ud3Bhr8fKT0Jbn2euVn6jcYsOdKFVQME8UCBYJWUyxULJSRzxdE2Uzq3jRqEhg0xUROZurzh4SK5/XPLL1mmVJ3JU1fswypifsadUyNjyPk88M2LeSzOfi9HmTTGZgVoKsriIHhIfT29yMSj8EbDCBXLmJzdweWp4GPP/kYfu9r/wLBWBg1T10yboK+tgP1evygTLFSqGBvZx+ZVEZKBKTEY8m4JBp8P40alYEmvE6G7qM6vFhEWOh4HiMLdsMWsR6ZQRsNhGNR5z0FsbO3h5WNTfiCQUzPHEHfYAvQ2ztoFO3u/p2m4qXO7QQApNrdwE7wclP16rJWv5NtRjJwBXJ3o9ybmahDr7dVkO9Bubvp6FZGq7JZNwPQej/tgrrm75vATXbEJ2yHYlsd4OQ6l383Neq3Cdqax8xNuXe0rcmjtSjuNsq9xRV3AvftLW6/JOvX92Uv7qDceSIsuyYbD790NiyL1rZlE6qalkTwFNjM31zEraUVlKqG1N2o3mU0zxtbi6gk58nY29hEcWcXdpV1wJJczFRHHp09gjNnTmN6ekpaP5og7oC5MuFQdUdfIISaM/Cez8lshBuablXj++bJkC9nTjovZNn4mBExun5fDuK9n7T5uh8B+r0P1vtxDzkBLran2Xf6Hl7MSej1o0WQ5GF2a0LUX1YBMIvYWbohgL6/s46Q34Nw0I/0wT5KhbzUyAnczDSZHR+k0nKdRKJR6fzgpCgKowjIHG5BQK+ZBsrFIqrVilD1BB7W9AmefB4BAacOy/Yu/jsajTVb+RSd6dDkdgN+D4FU3U891lHv8jlY0/cH5Lv62Y9gOCwbJwE9lclhL5NDsVKV12c9PuBXQqRisSyZLoMUqcmXKqhZip/ne+B92Xrk8fgdQFdaGbtmSaZO3UDNrCIZi0pmPD0+ju5EQqakFbI5VEolbK5uojseFrDvHRjAzv4+rt64haIJJPpCCMQi6BsZwkOPP4rf/ervwRMgR2LDE/ShbFQkOPH5WUv3oGHWkc/k5TnJePBzsJtk5sgMorEwouEQvBQIWAY8bDUzDXiqVdTyOQSl1tKQvdDDsgh1DI06qpYpGT6/fKEwdvf3sbKxISLByalp9A8NCaPJ5OM9U+4/R4auwFGDutpk5Px31ND1Hz4oyr31Pp3avuisVJ1asnPu235RTTohihJhqmqpS9B2SIYuAWozI7/dKY6Pb5XmVQ3dfX8dFLkB3V2Pl9KE20r2w15D54VHOiydzYodKtt22DfO9h/SbMFQWHpnCdpsY1haXpU+yUy+IFQco37WBX2OIOfsmbMYGxsVdebx6WkcHRxFdywqalj2rTMajoRDohTu7osr5aUoGhmqqwtHNadK2KV2Jhl3qjNyn2xsbC26tbQo2YSwCQ4txsXBDIVCKSoju7u6ZLNjKYAbLO/bDACcNjehd5w9Xo0AVCeRtKfKOlpiDP039yhM0pTcpHhf/p2vQZqVilh1Mb0HAPnoLr/8I/BeAF2fm6YyyFGQS73co5TeUhw22agJj9cB9VIamc1lbCzfROZgG+V8BmjUJGilmI1iOt4ItgZb36S/GgLopLlpiMFrjCxVPBaTvlzWe7nmLLOKUrGAUqkoIEJ6mwI3ArNuoQtFImJews4SBdhq3YXCYWGtJAjIFUSZRgCmkFA6ZQpF2TjZecJrm38TIZtPBcoE+Fg8Ies4lc0hUyyjwmC+oih3grZ6Hw0RyBUKRQFvZunViqHuI2Au6b4E/A3JGFWA7hxWpRuQ9ilmxjXEw2EM9vZKO1i1XEYxn0etUsF9c8dw+uRJyXpzxRIuXb+G1y8swh8Chib7MTA2gpf/2e/gyec+AU/ID5PnAHVYDQsNqc+GYFZrSETjMIpV/PVf/jX+67f+SurqJ06ewIuf/zxOnjyOoB8IegHpkzGrCMKDwsE+7FJegF4xlmrsMgWSHmoeQkHYHqC7r09YylQ2i6XVNdQaDZw4eVoy9KpF5rK1p2iwcFPnOmuVYMhRHuvMXPXzO73UrgxdP4bnwt1edTdAb72Os8ZFsNwuipMd2FE16xq6fv86IHCL4lQWfTtz4K7V6wvb/Tv1qioLly/W0Bk4ORSZBvRWNtZe025tFq2M3p1VN0FYHta6yLUoTgO5fv+3bz6t9ychk7Phf+gpd16ANHzYT6XEl5cuXQRJOnmxTscLnj2irPvlCkVsbO4glcnKAg6z/aant9mvzTY5UoeXL13G5cuXMDs+gX/53/wuJoYGgIBoiOBl3ZzBOoN5XUNvoqlLCq/VmawzdhztbDaHCxcv4uq1qw7tzo3I3xTICagHAvK7aCQi7Q4EdG52/D0vTvlyqHt+5335O35nQMAggJlTOKhMTHgxu2/6guTvdVDk/js3NHmcE6P88tHqo2e85xF4D4DOtmwxlXKLLcTuUW0EbNlh3VyaMUi1m0X5MjI72NtawfrSAkq5NEy2VHk9wnClDg6EIheK2uuTnmx+DzqBMcGdLZQMnHnNMEtn+xAzdGblHPvJlisKxnTLHDd2gq2sW2lP7UKSJjsEwGpVQJ9MGmvzpNv5O7a91SVrVlbE6+sbWN/YFN8HbqAM1Hl9S9AqwqSA/Jtgz9cpM4jwBWDU6kok5wC6Bmw+TvrbqYy3yPBZ8mWZNccYxyOtSDrgEJrZEcnyWPHaCHCONueWeyFgznY4Ajz/FvH58Oj953D6xAkEI1EUKhVcuHYN3//J68hVgXh/AKceuB+/+Y9fxqOfeEIAnZR73duAWTfpBAB/IIJKyUA0EEYuncN/+fNv4c/+458hk8mKPwGH9Tz7zFOYnZlEMhqCp2aiXikLzW4U86hm00LFi87B6cgRXREz9WAApl1Dd18v2MPLvuvltTUJAo+dOIW+gQEx69GA6AahTkBvZrFahCnckkoQtLmJI0JvE7bp32mw1oCu8ggGkY4Zj0vsrIG1Cd6as3fexL0AvVm+coDOzRLcDcjb3qOD1M0aOo9tp6e61J2cKFCA3jXL3DmY7T3kt7etsVXSTbm7A4ZWefZ2DrezHt9MAj/sGbpeZIVSCfPz8+KexolR0kcdU4DdPzCIoZER6Z9lLy3r5gT4WCwukQvbamzSVHVb+l3/9pXv4Z2338LY4BA++4ln8eiDD6F/YgwgPc+MmjS7CNyY1FjwhJRxBGqM5uvwBIPyT17oFrNemmBIO4662/bOnpjC0BmMG5gGYikfOTSkbong67G/VJ7PsUJ1m4XwZ6HnHVBnXVK3QfHnqclJAXf+TtqMnHqlFm3o1+PvJSun2Ik9ufw4ppOlf5Sh3xN735c7vAdAv83+QOXkDq1CWTdr5jWlbq9wg9+DUUyjnNtHZn8LOxurKBfyqBlVOe9UiFNVzp5vKsbLFJMRVMU1MQq/CNaC6OruFkAfHxtDgm12saiAhmVUYNCboUrBWQWpgz0Bdl53DDYJ6lzzpPK7e3vR3dMjGx3/znq4tAA5wSnbtXhdUhjGDJuAztGWGxubTcMQXhNk2TwS5AYk+CANyvVcp5gtGhdhF9e2ADnNY1iGcxgzthsJgUFFfM0F6nJ/Ar5qd+P9pe1Nm7Q4QkACuza6YcxUr7EzHkjEQuhPJvHkAw/g6MwRhKJRFKsGLt+Yxys/+hG2chYCYeD5Fz+Jl77yJTz82MfhCfkE0BsE9Joh79/ni8A0bAQ8fmytbuJP/v2f4ht/8g2Uig309obx/Keex2c+8yk8cP8ZDPQmEaJOwrYQqNswSwXY5ZLY93JvEy8AYfiEfBBGkZd2orsbDa8HGboVrq1LYDV34oTsm5rhcdfLNQi3mWHJBaAy9GZNnG1nOkPX9XFNqzt3ulOG/l4BnYr2Jjml29vukaG7Ab0ZiLhq6O1qcX1la/ahZeSj2E7lZsmAt7OGLvjepN3vAOguCv0wURy1G+4Mvb0PXQv17hQo3G4J+6HP0LXFJE0ceKMJAS9M3c/KC5yZhQZTmgZls3mh6AnkKVqa7u1h8daC/EySMpM6EGBPhiN47MGH8KlnnsWx48dFabuyuiqRGM0kuLGNT0yKyYQ3QrMatah5gdNNim5VbC/RdUxuJDRdoGsYDUY43EJn5loUpClJ1rg0fa+pIrURtb40fe6uLbmBXZyrSsy81KLj/fh4BgE8RrzY2O/MxzD44XuhIJDjVUVdqyUeHwH6+4LX93zSewH6beeF2Sy/WPJhIdICSLEbRZjFHPKZPeT3t9AwCqgbRZQLGeTTByhkM451MAS86XSVy5fkZ1pvlmhzajkGTQGaaYSF/aJb3PFjx9DFbL23R0pRnoYNs1pFoZAXlXz6YEeU4HRQ0yDK/ZZZdCwex8DgkIA6M3YCSUXq7A1h3cguMdtlfzpBmvXund09rK6tY51ls4yq66czWcUyMSitKWpcylOBEIsMygbWEcyqXvNW+xP3Bk358m/Mznl9KEc/Oit66V+jnOM4AK01bE7H9CKYC1EbIwGNKRW3eCSA3kQcD584gamxMUQSCZRNCwsrK3jtrbewkTWQSHrx6S+8iBe/9AU8+OjD8AS9IOFug4kAyyN+1Bt+1Ay2rdUwf3kef/LHf4rvfedv5ZgcnZvD4088hrNn78P01Bi641EMdCfQG4/CV6/BKOThb9RhGzx/PBJ0qFQDP5g908M+Go8hlkyg1qgjk8thaWVVPuvxkyfl3JDa0fqFVvaqfTjaF6AStOm6ONlnR/vgEgk3hW/O4r8X5S5kvQPUOkPW33l5vBdA59uSwKJ53ps7W1OI6WYc3OujWWJwzrscAx4/p4bO98KgkOUeHtg2G1Z2EgpdrsoK7mxcX/uqm0KHJJ01chLJboq01YfexBqNOW5aXZd6D6nZf+gBXR8YfdhYayNAMdPkwWd2W61aSGXS4qS1u01bwi0ZHpLLZZHa30OlVERqf1c8ho8fncVAX49kBjXDQHc0joceOIfJqSns7R9gcXlZNo14Iil1sZFRWp32YZBtK9E4yoWCOHQdpFOirqXQhYI8Zgj6whAaiT7PftatqTVtZeb8W8u3uiH6AHfE6K6f87NrT/xOH3e5H4BQIChXGAGcNCaPD7+0eJCvr3uB+RwUBXJEJy1j+XhpP/oI0O+Jve/LHe4G6PqcyAZK8GZbGalxB8wJ6mJ9VkLpYBuZ1C4K6T0Y+RSCsKRFzaoUUcrnkc9kBcSrBvu5a8gXqyjSR71WR541aIPiUWXhKS1MzNbDbOOMiOd8f28vxkZHMDoyjN6eLhFyVsollIo5ZNME9IJk2KTqGRjQI5t1edYhCebMBAcHh4QBoNZFKdbr0hJnVcie0SqXFqth+PwBVCoG9g8I5DnM31jA+vqmuMqpjZvxtldq/BTIFQ1TQhwdCGtA1wyVbpnToK4DXgl6Lb4XH+w6W/dqsJjFa494Zw9m1s6OJYrkeK1Izz5/5wOifi+mB/sxRbvp0TE0fH5s7u7h7UsXsZEqo2cgiqc/9Ul8/jdfwkOPENA9qDUs1Br8/DTiCaGBAPZ309jb3MXVi9fww1f/DqvL6xgbHcfJk6cwNTOF7p6E+Gd46iZGBnoxOzmGnlgUsUBAVO9kEdmyZssXuwIYnPB3FgYG+xFJJkTBn8pkcHNxUc71iVMnMTwyKmUMzeLpPUZKD45QUYOR2qPuXEPXmbAb0Fs/u1vCWl2/yhqmKYGX9deWPZPNvEeGLo6Brh5292vyvavP1Kqh69dovU6rLt5WQ3eBsK6hK3OfVk2cGfrPA+id5jMKqxWy6cDiMMq90w7WLYpr8gtaeP2rQLnzYmMNTVzhXLdUKi2WnqxZU4RGwdyN+evY3tpGtVqWFpt4NAy/p4FkPILHPv4xPPqxh5GIRUStS6DfXFuXTIEtJwRxm8IOj1dAvVCqIBKLY2hkDMMjYyImWV5Zw7Xr81hdXUO2kEe+oqwLCejcBAeHBmWgSE9vb7OXt5U9kJ53Yi/X6Dy9GbVEHQ6V5VIwigjOqa03Iz5m5Dw2zjFp0vlONMf7actFgj2nLzFDf+qpp0TwVCe7QebjI0B/X/D6nk/6XgBdX/QEdGblVLKD/chV1K0SUtuLKKS2USlkUTcr8NYqCHlt+OomKhSuEdBzeaQzBZQqlnzlOJyjUBFwL1SqYsqkRHENqTET4BW17RUg6+3uxvjYKGamp3BkZgpDAwMismzYBvZ2VmFUSgKorHkTxHk9HtBsxjGJofBOgH1QATtLYwR8ZvaVQh77u3tiTkPFN81OmM0ze+U1eOvWEm4tLkvGXijQ8lNpCqLRoLBjCAQkSNDXmG4hZW3ydmUwgZ/1c+vieegAACAASURBVFVDZ2Zerwdg13m9M2vmF4+F7j3wNI1LhMV2XCT19Ragb3gdmBpK4MjcHMLxBDKFIq4sLGBtv4Ce/qhk559+8QWcefAMPWzQYA2d5w82giF2DoRx+eI1XD5/GWuLa0jvZxEKRDAxPoWBoUFk8llxf6tZVeQy+0iEA5ibnsDRyQmcODordXzW+bk2WAahtsFgCaRGls5C/0Afurq7ZP8k5X5jYUFaFE+cPImxsXHRKigAb2W4GtDdDKEG7MMydJ1lN6l4p62t+RiX57iqoTu0vXswyR1q6JwHcjfK/TBAd1PunUGFOzsXAHdq351Az6BWK9R5HTDQ1CZhra4lD+q8JrVVqaulrQW07ar1dhW70hG0BMwquGhXxbeo/Pb13Gqhky3iV0UUJ1kDFwDbyT0e8WXnABgO3Zi/dl2GbpBGo6gmnU6JUQU5MWbj8UgYsUgQ3kYNfT1JfPHFz+LZp54Uj17UTGQzaawsrcjUMNYOzz34ECYmpyVK39k9wNbuHmZmj2FkYhIIx7C2uITzFy5JS9zu7h7SuSyMOtWqDJRZX2+IiGhyekoELaQcNaCS/tKZeeuEcSNSgzWEbXCoc03P83ek1N1/0+I4J5x1+o/VkteLVS84Po9W2RPQWQogoD/33HPo7eHQAUd28RGg3xN735c7vGdA56bBOjcRyIRRySOXS6NKJfv2LdRKaXjrlmSMAVgIkNY1yijlstInzvatVDqPfNFAsWqjWLZQKBmoCKAbkuHyRkAjCBeL7OlWcwOYoYaCrBnHMNDfK6A+e2RGsnXWkQ9211DIp4VJYgbO+jmfgwNcqFhPpzPKQEUGCQ1ganpGzFci0bAElKztb6yuYnl5RQBbTXtLylcoFEGhWMHm1g52dvYlY89mcuLBrk2k/GznYvasVIGuQTVqUTMT1hueUrIrxb1Yx0o2rgCd5QAGEKzH0zZaZ+pqu1ZsmLhLOpS2DGGhsLQOdPmB0YkhBKMxVO0GNnZ2sZMtY3SiH//s934Xjz31OGbmpmDz/Hm5gXNanCWagHLJxM/eeBvn3zqPQrqAZKwbYyMT6O7uk1LejVsLolqv2ya2N1ZhlfPo704KqD/28EO4/9RpJDm/IkhmoyT+8+UKlf1qUAy7dgaHBqRsWKpUcH3hhugTjp84gcnJKaGJdTau9xAe3M4MXYOzVrnLvnyoKM5VY2/S1u4ecF2HV9R2q4u7lZ3rTJnHvBPQHY9iOacqv6epWKvMopkELShrMgtNIqDDkU5a6NT6vz1DV+CqupSUqFn0TLqriHbDTT3L7ZR7M+u+Ux+6DtZdQplOlbtau+3T1tT+3hrO4u5y+vBR7k44pjGm6cXuoz97HRcunMcPf/h9vP3Wm1hdWUO1VBWnJR5k+ljLYIEgnaxkrINQYw3bRDQcxBc+/zm89LnPIT42Ir3lhbU1LN1awuuvvSGimxc+81nMPPiwwFxhexdbO3sYHZ9AYmQcjaqJV3/wI7z+xs+QyeZFXJTN55Ar5hFPqjq11LP9AZmmReeokdFR1+Qtx7NYGdo56lAGKs4QF6GG+J61QM52+nwDAvqsuavFpdzoVHSpRDo+TrCi6YeesctNB4rR4AQrUnsE9K3NDYyOjeG5554VwRPp/4+sZx00awpJWzUx9ZfmH94zkyFr1xHAHhoIuJ6yKcFxZQptj5H6JIGAyq0qrHIO6dQOdne3UMzuImDnpWYeCfiQiATh533pGFYtIs/Rv1UTmUwee/sZZPM0YaEivCF0u2V7kC2WpReZ7WVUohOElcFMXWqHYtHKWjNtVL3A0GASx+bmcPzYHIYHe1EpUKOyhXQmI4I4DkfidcqggGK2YqksYEmACEXCGOJkwekZWYccZMEe6o21ddy6tYjNzS15fQIq12w4wkFLMekpJ5vAEZbpdE56yskklKoWLA4/CrKmHlHOdrK563HFZBxYSlC7iTuDFECQAS8B1BsEdLW/kK1gu6uMWIUHBkFbzHVUP7JWkstEvZqNnrCSMkTiIfFLb/iDKBkGSqaBuZMn8Lv/3X+Lsw/ej4GRAVStinKb9TZgsA8dHizM38T5dy7g+pXrsA0bI4OjmByfQjgUBYXAe6l9GfRSr9ewsb6K1P4O/KhjsK8Xjz78EF7+zS+jl0ONYhHJzjOZAymF8P5erzoW4+Nj6OvrlVGpCzdvyrmiZoiALj3+DsPhFpPr0oV7/bfAsZUBMFFpA8I2cGyJujRgdtaydXYqbEBnli5Wve0ZuvtESgmGjKpbbNx8DvdF1nofbhZU1oCMQb3d511r73Xbms7QNZjLXnsboLdd2M2Wy1Zm3e73rsC6tcU4YWPzF6pkoOj49i8N8NqsyTGV4f0+cMpdr42WbqAZrzRBnZG0TEut42c//Qn++D/8Pzh//k3ks3n0J4dRM3nS64iE/GKe4SGd5fcgKFOYaCpTEFUsezr/0Ve+gr6REVG/0D95d31LxlIyuz995j7c//DHgHgcNU7oKlUQSyQRTHajWqziG//xz/Ddv3kF/gDby4JIZ9IIsrfUrIqqngIIioMGBgZlnjdHoioRnK0CDjGR4eaozHHYWmd5fLIoSW1ahiFBCO/HXl8GHTLsok6PZnav1uEPBmTKEylFGe9u+2XD5f+8MumBG5Mzdcrjh6fOUZJhGaLBDH1qZhLPf+qTiCdjMkkr6OeOdCjs/Hr9UtafEp21pnqLVNjpU3bax5zLTQJNtmpJu4JavBSLe+lD5FSGOEQkHHCxIK6LV20jzoPk914p25Dy5fhG3kzDQDBAAwu+WBV2IY39nVXsba2imE/Da1cRD3KCGlpBLLM/i+YveaG02etdyBdxcJBFNltEpcxODm6EXtTqBCyPGLNw3VKFzhGTBJJymWvOCWm4rISFUv/u70/g9KlTOHFsFr56FaZRlnLO/sEBKka1OciCz0djJWGcnDomhaYMJscmJjDQ1y9jKukLv7e3L8zb3v6+BBaGpYyi/P6gAHsgEJF1XqlaAuzsL88XS6jaykGOGyMHquhMXShyL4+pGmUrm7fU7Z1lTRBjT72MjVX0qgQeFJmJu7PjlqajMyewa2WADXgbDfi9DelV5wAZLw1pwmFki0XEkkmcffABvPxP/jEmpqeQ6Fa2r8FIWPrD84W8MIQ//rsf4PKFC6iWKvDUGxjo5cjSWeH8qYWhgQ5LCmvr61heXoJBr4xoVHzjz505gy99/gtCuddqBvK5lLQw9vd1w+utY39vG2a1glMnjmFgoF/WE5kQlmCOzh7FxOQkGqKE1yU+l5tbRzDbBHNHdNgE6A71uJvS1kGUuy7u/ru+HHQbWgv0WxsSrzF9cwcO+rnVcJYWA9AJ2K3HdGTgLvZA10EPy9D5OqoVk8JNx1DGlaHznKoaeAtkFVC7AM35ALqG7t5YW/drDXDRf+9sebudcu/QHEhJvqXQ+mA28DZA1zSMQyE774hgrqOZH//oB/i3//f/iatX30XdqiMR6oGvwZ5tCrxseEiB2wZ83oZk5/UGxS41HDtxDL/127+Nhz/+KELRGHycZGRyo/Rjb2MLqfSB2E3GmDWwDSzGiVNxeHg/jx+ZvRT+/M//X/zghz9WGQv9o42qAAAVuxTocAOj0ndsfFyCA47LZCTPjbrBCVQ+LzitknU84fvYS1rnhq2cqUhB0lIyxPpknbXxhnwu2jlS6CItElSWOlQXGj54GyEZZMH/eYM+ePyKgvKBtbUAGhbduKikZbvSPsYmRvH0M0+hu79HVLA+L0V17ZHlB7MQPuBXlUOghGeKCOQvSOMyS1UxjwhSm1ebo2fRI/4cbSGtwXk4xVjKmVmtaEI+t/iaCvqIJbEsAZkwIRPMaM1ZLFcwMDSAwcF+oWY5aKVuFJBLbSO1s4bM3joq+bTMCI+FfOiOBxEOqFo3szJ6eVerJRQKOZQKRfEqqJSqMsWrkC+jUmIPOVXe9G+vo2I2UCXwWmroCSd90TKZtDkBTkZWOi07XNvK08CP3t4+mfXdEw8JG8a1xKCgXKmogNLZ0KiYF46hZkvdnKAaiUTR29cn6vmJ0VGhi/n6BHOOpOVoTc0UkAZnrTkYpAWzVwIRng8GHjTAyRTzkk3zEHOAjO72YADNn5mB6axQiVYdVTUBXDr3Wc2W3aVZsmpNX1QZkhKDtU58K5NVku8Qg3qOZvZ6EY7FUDaq0sZ29PhxfPnlr2B69gi6+/sdb4wo6h7I2N3VlSVcv/QuFm/MO+p5G/FIBDOTU0jE4mI8xeNGzc75ixckgCED4g0EhOV45JFH8PD9DyCbTmFnexOmWcHoyACmJsdk/ZUKWXg9dZw7ex9GhoYkcOL4XQYJc0ePyj5VJ6Dr9jOHfm4BcAuU2rPw1qat69DtNXgXIDsHS1Pr7udxRoHfnpm7MvX2djrNtDjftdjtEEDXwUHnd3dAod6aypo7gwWdobsp9zsBulrqh80yV79vAXy7MY28epsuTN/3sAkf7S5z7WJFjY8fugy9HdDlbTprgx/VMGr41rf+M77+9f8Nm5srGOofQNATgbfOk2LL0AkfagjIZsq2LaX+pNvVpz/7Gfyjl38LMVLNVg3eRFJNcvEEwIIZh1UsLS9jaWlJ1KFTk1OYnT2KwdEx1E0bG+vbeO21N7CwsCi1Po58FDMLi7XDsGx6bP8hbTc0MoyTp05h+siM0FwUqVgm23WYTVjS9iO9u2y/kxnRQWEQSHGyFU3sYx2FJil2GeMa8CIYCgplx4CAblu0h6yWVP8tLSWJOKTemU55aVrh8cNre+Gt07KzJiM+R8dH8fjTj6N/eMBZbKxJfMBg+kG+vDugFADVFWXJ8VCvO0UQF5hTDd1oqHVGfYZkEd4gPGJT6lxcsltodbruHVfPqTwj20UtuVQK129cF7e0yakxnDh+FP4wWzUtFHY3sL68IENWSrkDAfPergT6uuNiNkJihgEgWZ2qUZb+cM4pZ794d7JLRnNaJiek0fO8gkwqi4MDurKVhVUQERjtkw1TJn2lc3kZX0qgFCc1jxcen2otE1raEcxxUEsi7Ec4xJGrEclKpMvCqAq4qXGqeppZAwZHlNLnwe+XNkqaKnUnE9ISR18JPnbvYB+pdAa5XF4o+2yuAp+PPgw0rQk67Bj911WZ4CCTFqZJxxA6MdL0OGe063qwYstc2SgB3Zmr7t50VQCgNmNtF9uiZVve5LxweIzCEXrO2xLIMXu2mIH4vGKt+pkXX5QWsZmjR5XXezQq7/md8+9i/splZHY2kd7ZkeCdCnpPnXR6P0aGhqXDYGhoCK//9Kd45dXvY2s3Dx8NsDzA6PgIPv7xR2QK3O7ONpYWb0ndfGpyXDJ0spMU/06Oj+GRjz0osynI2NyiKK5YEEBnSbDh54RK55i8R0BXIOksdAcMW7R9B+i6ePxOUBeBd+d41A6le0t5f/vzajc3d4auAfz2bL59klurfKBA9m6ArkVxGnybNWsX5X6Y0YuzE7RyAGfEqnu704ySvq+77q4/S6eq3Z3VN/UGHxpRXNuG6or89Kd26DT+k0MR/vjf/1/43/+P/wW53B5mp2cQDybRoJmEZUgWTE+YUIDuTqbMex4cHMDjTz6OTz7/PE6cOwf4CeA2kEgw9ZWNmPZwtXJZjGvefPNNbG1uY3hwEEdn5wTYjaqFTCqH9bUN5LJ5bG5u49qV65KRcNAC+2NJydBeNpZIYGJ6Gg8+/CBO33cG5WpZAgTDVGYcpP8leypyilMZQQpXHHUwRUCBYFhV0j1eyZJY+1ata3WhFKlmlZ5TD8VKQVbKVdzjV85QPod2JKB7Gl7xiGambkmGfoCJqUk8/dwz6Bnsc46wM0/+gwTVD/K1pQDnxDbNnlIdWXcIOrR/uggYWWFVinMCNxkbmdrFHVfEDZaYfvhClDbrJlc+AaOAAOBT606QyOdFPp3CpUsXsLe7jenJUZw4dgTRiF9Gn6b2N7G7tY5Cdl9EcfFoEP09XejpSiDCedk1zgtXRi9kAvje2JbJIDJIZ0F/QAJHkjz5bBHb27uyllOpDDws+bBubNWaGXquWJa2tqpZEzc2tnXZDYI61x9NiZj9chSxUrqzjCQzz0MhKTFxvbIkxH+zhi0bIS1cZX61YwErTocB8Lc9Pd1IdiXlsfRxYAYpCnnLkl50y6K/ghIHkXoPBOggx1JVAwXOdRfbZh2IKbDhS/oZIAeoQdEqeGU6o0VxvPxlfKhWr8t3J9DSgO7MZ9UA3/Qhl7OsulYCQVop2yKkC0WCSiTLMlvAL3vA/Q88gEeeeAKnTp9GOBrB9evX8ZPXX8fKzQX4jSoaZlUGwvBK5mQ3MnmjIyOYmprE6dOnsbt/gB+99hP84Ec/wsp6XkLOaAyYmZ0WvQ5BoZCjWNCQtZZO7QvTd+LYUXzi6Sfx1OOP4cjMpIzLvXVzAaVSAcfmCOgjqDvDo1oZtqZx2ynjdtq8BeYadO6ZoR+SqWuTNaWcPzwQaM+o2+/TbEfrqIHfieK/nY6XHLnJUHZS7lLXl8l/yvpVZ+jN4M/VtvaLAro7Q29R7J21eF2cuN1gpnPr/HBR7q4mfU1VMNh1htqgWiriW//lP+HrX/9fsbg4L/TU+OAYgsweeHnRfalG1yQOqLAla3niicfxlZdfxtjEOEqVKqLxOLp6e+Fhhs4N1cd6pRe2aUof+8ULF3D54iVUimV0JboQDUdlM+RVRIVtMV/C9uY2lpdXBcTZe8rRemKdGY5g9tgcPvHcs3jwYw+jt79PJh8xAiZTwOxJMifJzjkG0UCkbsHfaCCTK8If5BzqGGrM3jx+UfVSLUwFP6Nqes0b1ZIYenCzJlsbpTc2Z7xzQ+AGKfV1BjR1NGoNhLxBREJs07OlTsk5yM9/5gUk+3pks2UW9WufoTcL2neOLFglESqdNXLRtpowzCL8gQaCpE3gQZWtZDULYTIsbBuqFOGjqEf38LJu7WGrVRRefgVJR3vgC/iRzxzgysXz2N1axfBgN6bHhxH02Vi+eR2lAueNZwWsKfhMxKMiKOPAlJAvKK/JtUHWgDoSZmfsSSbFWjNMAV6OLG3YDZQKZezvHmBnZ1cCZL4303GMY4ZOK9Ry1UK+VEGhVEXZsFC1CPgNAT+CFkGdgSeNZuikxkBVK6q5nrRxizJPcmhFR8gpxQzH+ZDXtWT5ND8hlezMGCCVztY5BhkU6LGWLrV/7gU+1snV6FUKSgnqHKcqo1Obk8BUzZ/sFrUuKnt0t7YplTuZCdbQCehqk3bERQ59yg2WbEQTOJyhIjq7Y+kLLO0FHfEg3fJokuP3weA5oSA1HMSJk6dkT3j0scdE//LW2+/g0qVLkkR0+73oiUakKydM4xxhV0oy9XFwaAinTp1C/+AAVjc38N1XXsFP33oby+u7KJYgTnRjE32YPTqHwYFBcclbW13F+Xcui07i3JlZfO6zL+CZp58QcLesCpaXbqJUysvMd+6JtjMEp7NtrTO7dAvmVAbhlEVv6wFvZcIa7A/9LijeajC7E6DflXKXc+iURNxMQMfPneUCd12drJPc3Z2lt2nvuX7VLA4F6A4d7gxn0X3ovyigu7PtFj3fotxbgO8S4DjbFB/rDl6EOfhQ1dDbMiT1obRttbribCzduIRv/vmf4rXXfoC15SXYFQvxSFRNI0IdlXJBejbZf97VlcBv/dbLeOmll1CsVHBj4SYGqbKdmUaAlpShiGTonHFMG1cuHipuz797Hks3b4lQhZluOBiG3xvA1vom1lc3kD5Ii5FGd08fLLZ9wCs1NCqDH3j4IXztD/8A9z30IKrlkowvlP5hoV+1y5d8MqFTqVyGbSG/uYNQtAuh7gGg7kfdG8Daxg68Plq2UqxEy82yXPCWWZEAROrsHMdIgRxYCzVRMU3VepQvSFAS9AWRjCXg8wZkItXU7FF84rnnEOuKi5qXm/+vPaDfhSHgxsjEVK0/pWHIl1K4On8RV65eQE9fAseOzQqFGfEEBeTtShm+mgGvTMYyRezE+m+t4YftDcMbSiAQ6UIgkkDdy8jfI8Yw1y6+jfWleXTHAhgZ6IKvYWBvew1mtSiMExmaaCwig4NIcZOhCXgIbgSiBgJ+LyLhgOhHyE7RBIkGMJrcJ/VeLVella1cLMOqGtI2RjEm1egyb5zCM5Zn8mVk8mWkaUhDMzqCeg2oigKcgQ092UNIJhISTHARCY1OytmykMvlJBAl2KnMyC1uUh0bfEwo5JOxxTLLgBbLHo9k3KTbOY6VmT1FcPwyTVUPp/5AHLhko/XDtDgHXM1Cl787L0WqnkyCG5y05wPHrjNDZ9VN+kucYEDEyxIM8Lz4mgONNKhLoOwQiSJFJaBz9jjntztRAQM07gVVel1U6hgc6sHZc/fj/nPnBOyvXbsuycNQdzcmurswOdgvUx0ZnDdsC9lsWjL2WDwqwjUmCayb31hcxPlLl/D6z97ExStXkMnbCMWAU/edxtzsMQlybi0s4u23LoDJ+tRoD55+6gk8+4kn8cC5+xCLBrFFQWUxh7mjM5icnoQtzIkyYFHnqTND1xdHq/7rvlzcWa9+jsMA/E6/a3H3t2fpfMzdKHeeEwYxbpW6fm/vlXLX502BuvMenEBRrxt3ht5U/etpawJTWhTX7n3QGRQdJopr33r041sZeouSvx3Q3cf0w9OH3ka5yyl0756qpMmDJtRkXQZPXL38Nt5956e4cvECzr/1tgCybZkS7XNTY01veGgAw8OD+OIXv4CTJ0+KFSyd4Pr6BzA8OopgskulW4EQ7KohGS3bvMqlEtZX17C8tCRziZnVyEVsN7C8uCxtblVnslPD40fDH8IBM/dSCYVSEUdmZ/Fv/uf/CZ/50pcUgItrnFNP5WeT656qngqsYhZmfk/a6jZ3UxgeP4KuqTlwppJp1HHl+i2MjE4gkexGLBqSHYgXPOdey802OaxZjg+HXBTKZeRLJWkZygubUEStWpUMPRohgNvo7hvE7PGTCEZ8qrdfxxZ3AbVfuz+5NAXseqJ/iQJzqZoiXdjB9179a3z7u/8VhUoeDz54P154/nk8dPqMTMEyiilYxRyYf/ud1L5ue2DaPtS8Ufgi3Qgn+uGJJpXwrlFH7mAH1y++jZtX34HfLqEvEUTQY6FulWHXqgLY7N1mNwUFmARTtokx0KRNqAjCKAylQbrYs1bki4p3YQgcEyJORWMrm7RzEZmp7aCivMJyUFXAvFwxkc4WkSmUsbOfQcW0lXiuBgF1trxRnEZAjUTjkr3IjIFwSMyVCN4Ec36RiRJ3RKctU2XneuOi4I6lpEBzFgGPM2viBHPl/e4X1Xu5QqtWWreS7XIodccylmAu7U0ymc2ZtOZ4srfYAGXByb+Lp7sTmDA7J7BLY0gzENBtai0XR3f2r93H5HOx9EIha0gNSeJzi4bF53MMbGrSmUJl/8TEhHxO2tnyOcYG+/HQ3FEcnRgTL3bKXxik5/JsASTN60FPXx/O3H8WQ2NjqNZq2Nrbx5vvvIMfv/461re2pD2Off1DA8MolwzMX1vAjes3UTWARNiLudkjeO6Zp/D0U49icnIYWdoDF9I4OjstGp86M9QmoHeq3Fsgeycw0sD5nin3DmpdQ9cvkqHfDdDdwH6vDP32YIPMT2vX0xm6HANx1lSLSwarOHHcYaK4znq43MeZh37YnnoY5a4BXZd87rUXf8gy9LsAOi8UZrQwUM3Ti30TSzdvYPHGAm7Oz2N9bUVczwjkrJuPj45gaGgQE5PjkjlQwcteVSrXuSH6o1HUZdqUEs3oSJEnv8pRjqm0OF4x02BWEw6FUSwUZUxkd3eP1LZ399M4yJVw8co1aQnb2NyU3//OP/0d/OH/8IcYHBt16gVOdk6ls23BzmWxsb6GrY0lNGp5aX3LlU2cPvdxDJ96APCEUMhV8MabFzAwNIqx8UkM9NKqtY66xZqkg8I1ZjC2uGUpoZUzlotxDzftSgVBv0962znEgpwpZYP+cBBGTQEV9/9f25tTEz9UxuE6LjyshsWvEmIxirwM/PTCj/FX3/lLfPdvv4vZozP4zKeex+ee/yTGu/tRq2Zhl3LSzoRKRaWBAoQ+WN4Y/NFehJMDQDjhjPRrwMgeYP7SW7j27muo5nbRFQJCvhpCDNgaauJgJBaRDg1PICjrloAai8akRi6T0NjeWKOnd11cEmWoiNSSOVXPK+I9ti9WSGNTjW4YiDAIaGjL1jIKRX5VkMrkJUtP58tiFZsvWygbtqybslEThbzNUlUdMs6UQMXNh2p7CuFaVsRlAXWZLSBeCoqCV+BaF4U4M1y2s/FxEjLVbRHfKaBRwjx+UadgSB+9CMYRCPBzEThVLzSfl5eyuMCpxE31KnBKoVOK0oCurF75R68ykqkphzjeGBgRUNX70fO7dRbvUs2zhs5ebzSan5/HleBGEFc1WDXSlN9pOsWhNbzxuQe6k/jUo4/g6OS42OdS1EhhXL5AQFfqc84yf/SJJ0Qx7wkEpC9+dXML71y4gKXVVRxkMgiFo/B5/Fhf28K7b1/A2sq2+NITa7riITz/3CfwwqefwenTc6hWcsjlUzgyMyGAziZ+cey4LUNXx0KXFwSc7tANo7P0dj919+NbP3fWt93VYne9XL/2vWrouo+8cw97rxm6elyrfNB8Xcd2i8/THM7CheHypRCSyWl9+UUod3cbmvt9tLerubUM7RT7oUHBh4tyPwTQHSWkOr4WzPwBysU0vN6aqHuNUhFb6+uOf7kh2fnI8BDsmiW01t7erohFmNHQj50ZOi8mLj4CHfdLLnxmGPSHpn871cG7+3tqMEQ6raJujweJZFIsU2nrSorQ6w+hUDZx9fqCAD9B/fLly8hlMjh39gw+/7nPYmxkWBzr0ns7MsIy4CO9uo+97S2kMrsIRBuIJKOIJnsxfew+DB67D/BFpb1o/uYqfMEIpqaOIBFLSFmAm7NwQ6Q5KbOWQpRusWLtXMWBzdqMoWXNZgAAIABJREFUzSCILAc3J0aYFG3RU1rFGoc1SPxDAjydoHzssXFcofTPTaGa82bIklDZz/sLIHiV45REya77yAV42PMd8qFknjKFSNz8JLtVwyD8zvx5wUQeNR+HAlkIhjhco4ydgzW88uq3cWvlJn742o9kUMmXf+OL+Of/9Lcx1TcAT60MT7UowZugTyiKeqYggB6ID8Ab7YE33o+6zbYqiioDsPMpzF96EwsXf4ZSagMRr4mIvy6taY26JdkadRLeQAiUOvtCYfE+pye/TARjZZ892QzyWATysOVRgSYnpcWiUfkwNem6MCQDrlUrCPEI1CzJgsnssG0tny+Js1w2V0Q6V0Qmz1a2CioW69V1AXQK5mp1lhEUZctzIqN9nfG/CrShJh3aqh+9acva7NElCDOw9Ds2yWpSGGvvrI0yK6Elq9S6LbbFcVaBK0MX/FdUZLNO7sTmqj9ZZd4K/NVYV53Fi1UsgwWTDIJ+vFok9H7QCn01xIUmT2pjl6yQ8xlEecfLSg1DaSqfXetM1o74RaheeCYWnBHPGzP6od5uvPjsJzDYkxQvC7Ip/GKN2+dnGc2W9tnjp07h6ec/JYwijW8I6q/99GdYXl2Ti1hGwxo1LN1awY//7jUsL26ABnl8fV7tzz3zKP77r/5zTE2NoFhMIZXawcz0OI4em5MAX1oobwO2dmFWq2befiHRY+Nu4Kv/dth354HNJ+wEYUEDhzY5PIPXQcbtKvU7Afrtr9FuftPcSxzdS1MU51clHneAIzFOs6TePhq11VbmHFntIOOap86/HFZDbw8a2gH9Xnvzr0aGLoDE/1hqIIXFzVL1gCMcUlmQhO2UnPrRKJfE1/2tn72Jq9euCJjTivXkqdOYmJiUC5uRf4BtJuIhqSg7bgI0caA3O20SK9WKPCf7Z1kP40bDSJ++1FPTUxgZmwC6+tHIFkSIlstmsXDjBhauX8f6yrLsJp948nEM9HQhu78Hq1ISdTIBPuD1oGIVYQctmB72kEcxPXcK/pEJ6aUxLLp4GbDqHgyPjMNPNb5GOSINP69udpadhVk67+NEkcIhOmE6bb6EQ/IBvjC3ExndyLUl8cEHeNNALRe8BmjHW1qpoxm7qBGynKPNW42TwRxKkwDSMntuC6Dv+alEjcznq0MyWXXklDNY07WJx41rwKgIoBeqKSzcuop/9x/+Lb736t8gGItKF8Nvffk38bu/808wOTQAVEvwWxX1pOm02AajZMC0/UC4Cwh1Idg9DHjDgK1erbK3gSvvvIalq+/AKh4g4bcRDTbgsWku40UgFJD2MZMlIK8PiZ4+WYc93V1iXFSzLWmFVOI4zkdnT7bqyyaIcASqdlJjn7iAlGlIrZ9lHKNCIFHlmkKugIMUjWgKkqXT953+7+VqDVWrjmKZAk+a4HhQNutizCKXqOOkxoBK+17LIBbxSFfT/7TtRav2ass1RTEZ/eEJgMzNZQyyeMyrL2UqY0pNmpk190dn/LduUVAWoAxsmu1XnC6nyCuW0hkQqtq4wxDwuFd5vBRwaFcuHZhwbfGYaAaAj3ULkfheeawlTnaGJbULlfTQDTVoXY8+5n14TsaHB/H8k4+hJxET5TnNYdg3zn5y8h+lSkkCnVNnzuDTn3sRge4eiU7yuSK+/Tffw+Vr14QtjEYoKoxje3MXr//kDcxfuyHiXTKLfHtf/tIL+Nf/6msYGenF9vaq1NGPHJnEzJEjgF911bgzZwW+LeFb60K6PUPsBHQ3uOvHdWbl7n9LKHoHEZsb0A8PDFoB3Z0Ch3tl6g7cdsYWrfZTUbn7RPvQZuvmgLHolx2w7hyi4n7u5s9tXu3/vwd03UPURHDBpGbvPSlrrwPqZlGZdVCl7fEgvbIiGSzNGGhOceHCBbz66quSNbN+9dBDD+PZZ5/F3PETamSgaYkyHmz1oeFFtSogzlY0gxG14wAWjkWQK+RlSEKxXBT1bSgcxOTkBCanZhBN9EjGJIbXFBZls0jv72P+yhVsra9hdLBfAL1WLiERDmJidBjheBSIhAF/AwhydmMZZq2B4OAwqHIxcpSwRkSBz26cRFeveg02DTtZghT8+LNSCUmmx+zbS+c3piTijsHdjKG6WIM5gB4TQGedXrml3BP33t87HKIwJ8hrgJDatSsT12CuM3MlUlLKWq0I1RexzuTv9AGIQ1XVbQYme8yJmIMrVbpO8Yj2ftRrJrwBD2q1Inb2N/GXf/UX+NsfvoqDbEZo1N946SV89lOfxEh/r3ggoMKZArYKvIgmJTr/BWF5o6gHYgj1DClArzGgrCG1togr77yOtZuX4TULiAdoSmpK4CqAHqQHgU9ETN5AGMmeXnT1dCMcIr2ts24OCVJ2bhSj8THs6hBAT3ZJe6W6mJyonxO5ynl47JpQ8dSP0IymkM8jfZCRMcSlkiEUfL5QESBXA14o9rJg1BpSW6f/uaJblVRcsuBmYsGMlpaqzLTVffhdjxGWc+fQ8JLdy8ap7sM+c6ldU23OeeoG2/M4V93ZHlllcoBHZzri701VuyOO4yXTrJ44QYB4c7MU5fWJOl7dV1szqymJOkNXOgAV7JPx0GtMGAnpJuGbcew5XQtNiwB1iYHXY6s33it70vTEOB57+Jx4CpByJ7sSCtNNUk1LS2XZY1/DsVOn8OnPfR7Dk1MSHGYPMvjWX/013nn3vAyy4Zjbvt5+lEsVXLtyDfPX5rG2uoa97ZR8+N//vZfxb/7Hf43urihu3ryK1dVFzM0dkQmTTCTUhPdO17H2/mx31ugGYDegu8H89gDh8LY097V5r6y6M1iQoNtx+XMHD50BQufjOqn9w0R1uoYuGgxnfKoOUvl4zchwzrwGa657d8atgjtXOHRIH/q9MvS7qdxvP2cfNqe4Q9rW2nxgxbCBXtUl2LUKfJGgZOfFXA5/8c2/wNraGuLiJc1eWFP6PXlBcijExz/2MXz60y9g5vRptakxzBcLMCeTpUDIqKJOwZvU+9SYRmZG++kDZPNZGGw9M0n7lWR6EdX1VJFTMEdqbnN9HYV8DhFupKEQhvv7pCc+GvTDKhUx3N+Drokx5WPLdRDxAUyYmc1VqixGSoZdKbB/OSJ0O7+kZ7nByU9MFp08UhywGjBtJWLKF00R0oVCMSSiMYQpqqmbCHgtBNgLTQUxW/TsAOqWD1YjgrongEhvj/tafX/B+w7PLoDt+NBrG0gN2Pw3N1tu9ARvirlo5MMbwZ3ZXSucdl7AUau66fjDXppAwoxXjEukC8EUQBexoZ6bydjCGfwheoU6WyMrWN9axer6KpZWVmSa1X2nTmFsZEjOu2TmxQxgVdVjacF6kKanILzhLoST/QgNch34VN9UuYSNpQVcu/Az7K7dgq9WoiwSDbOIEIM+WgDT4yCZRDzZLXV0Bgl0Z+PfZKSnUMiqL5obEMVzHJYS7+oS++J4MgkvZ4MrhFGgTjOackFmnLO9zSiXUSWo5/My/YzCSqNaE+902sZyhnqxRIGaKU5tLFWUTGWuQgMlXndClTsZnh6eIVm2Q6PLz8IQ1JwsXLUeqVIJA5eAZNLCIjijhxlxide6xVq/LZeuAL0ep8rimTMKTYE5O8Rb8xJE9OaUT7gOhKTXWbUjpNObvDBB7KlnB0GAnSF5of1lGTgUug42qRdgfxhNYXSGrteiegf6cKsaNV9XylxeL7q7ujExNoIHz5zCxNiwZPoEcgZoFEDatoVcPicT0qaOHMWTzzyLI3MnEEh0S9vhd155FRcvXZbgIx6Py/PxeTOptAh6r125gtXlRYSCPnztq7+Hf/m130c45MO1qxexuraE+06fxCinrbkAvQUQDki5qHhNNbuBk2dAD7w5DMzfC6i3qOkOwHcO5N3a1mSxy2G+vQbe/j612K/1Gnd6bxqc2wCdbahS5muJJO8E6Oqcu8sV7T93iuLuBeitv99d5a4/74eMcm/Jk5qBjSNUkcMi/3EydGbqUhSsYXttHV//+tfx5ptvyedifXtoeETAnBc+1cDjY+O47/R9mJ6elouV9Jqffdy8sBsqe1AtLcwM1Hf+bnN7E/lCDlWjInVMTknihVYqkfa34SMVWCwJNbe7syMDMSjOO3XyOD79/Cfx+KMfQyjgkRp6wNtA//Agm29V/dtjo767hnwhK5TkwPi4CNwKmSwi8QT8Pb2qtY4pibTD0gRE1ROFfiTFanP+dBWZTBmlooGAj1PmoghR7VarIBYGkvEwkskkGvAjla0iX6ojFBtAsn8Mg8dOqt3tA7wJ7e7Q6+6aOgGbGobNzU15/xxLy6lRsnloC0/HUU9F0k6m4VyNOki420fjZq8eZgG1suoaIBBb1CgEgBLndaoAkGvAT3tdVi4o4CAeW8xaS+J6RnqUbM/+9qao1ge6E+jqTuJgaxOLS8tSPon1DGLq6En0Hj2pIKLuQX13F/NXLuLm1Qti7eqzK/DaFdgGAd0jgjcK4np6+8RDgf4HhXJF1rewAfQUF2OXMPyhEHwBWhfHEYrGJQjgWookkqr+7qCZ9HDX1QwEDyf+cZY268UcwVksopjNokS3Ng5rKRLQ80il2IrGoSvKOpatbIVyTYIi5ZpIZ0YOEtJUuSpxs6Shf6ec5lRNXWYQ1JWojdcbE0VRd/spbiOoKWEcj7+qczuCNxlxSuBm9u+gs0ZP7vGOv7em4AXg9YxvsYNp3WjAosDc0UuwaucC9GKxKDVqR2PXZAu5Z9NDXYpcrjHHrWdWLI/EqayjyxAQfj6ld2A3QF93F07NzeLk8aPSYksRJbsULKsq1UPa6JIRHJ+cwUOPPIbpo8fR8AQwv7CEv/3B3+HK9Xkxs0p2JQTQo5GwtCtubqxhdWUR+WwKoyOD+MqXv4iXPv9ZMUK6euUSVlaWcP/ZM7JHBqPcF0i5t18lbqvb1l/aM06x1pEaescEM4cxOwxUW0HD7VfloTV0540cWkMnfe3SULif+zDAdj/HLwro+jU0oLc8DO5cQ28D5Z+zhu4+9odlXp2f48MF6I7TgLL0Uzftq+zonNBoUJluo1zKYHtrHcVcXkwyvv3t74ggrVQqS9RK8ZsIf2q2/I6qb/6eF5JYq7LeR3qwbokxB7MBiQadjUPqd6QimbXrjU982Flvt6TWRwMRVAyY5XKzDiS9r14Pjh07it/44ufxpS+9BN/4MHCwh/zOJsJBH4JkFrjR5TNYW7whc45Z7zxx6oRknJvbW+jr70d07iiQyyOfIeBTWxWHLxCWDZuoQictOtVVTRvFgolSkT3Paj5ywyzDKGUR8nHSnF/GKFYNGytrB0jnTIxNncTxc48hNnNCTGw+yJsbxDmGVtfKD/YP8J3vfAevvPKK0MYc+/rwww9LRsJMXZyuHLGcWiwqEucFJBmrzOhWdfc73mSn5gMNwCyoakQ5j1ouIxO2iEaVUgU3by5ifv4GQlEef9al4+jqScLPYC2TFt/+uVOnYBTy+NZffBPzVy/iofvvw3NPP4Gd7S3cWlxEKpuHNxTDfQ98DKcef0oxL/Aie2Me59/6KVZuXke1kIYfJnxkC+omfJ46urviQqtG48p8pWpZ4jVQKdNnQE3VYzbOTFzmFATDCEbjiMQSCMZiiCS6ZFa3jCVjOUbcwdRQDkWMSPqLBul6Dg4yKqjm86gWCsgdpKS+ns1kcbDPzo+CZOziYmjYyJcsKRfxWmP/uMwVlzGkamIZJ5DJaFKphTtUOmvqktHzZT3q/uwjJytGIz3ujaylS03cEb05ygZF2evWND5W30eP0xQYbdL+pO2FUhUDFYK9GsDiHtvpLB1ZInw1CugoWiOwE9A15S7vxOla4n1Fg8MgRHSprYlY6olcgC5VFXWsAyH2tlNUB8RYuhsZwplTJzA6MoSuJBk6W4yjxOK/UZfzSkA/deYcBkcmsLOXwQ9//Dq+/8OfYGFxCb5QEP2D/Rgc6JOx0NVKEamDHYlFJ8eH8dCD9+Ohc2dw8sQc7JqB+evXMD9/HefuP4vBoVEpGTbEGMll59rcfDt/1xIgOrtzG6BrsLud0r6zE5w7Q+18nPzbCRYOBWsCustn/7CAoPlRXEHG3d6fur9ae1I+ouDTKc8clqFrQBfVjWvMqTzLL4FyPywYcO9lXMvu24ca0HXQqN3iRPVqVhAO+3Dz1hX85//0DWyub4phCic9sc2M4M0D6/cFZZOhEpibP6cz0cucal7S1gGnRYZ9Wxx+QtpczqETREhIIbwdy+OKKJEWiYYqf8diYcQCQYTZkiK9tqqGm+hKSPbW29uNx554BC+//GUMnTkpdWx7aw27O5vY29uWFhWPZWAgHESQtVsvVbARZLIH2NnblpGHI7NHsDh/HbeWV5EvVRHr6kHfwAimZ+cwNHMUoGmN2MH6ANMLVGjMzayvDpRzqOT2UTdzAgzcx/N5zkPewO5BGafPPIpTn/4NIDao7G8/wJsb0CmAo2c9gZolkz/6oz/Ct7/9balTP/300zh79qyAOzdbTrQ7duyYMDLK4lNZkN4TxN2fVeT+1FLkYZez8AVqKKe2sfP/sfceYHaW57Xo2r336b2r94JoQkKYKgzY2MYFF2I7juPkJD4399rJjRMnOU/uyTlJzvWxEyfGFWwwYMAUiQ4CGYGEeh+10Yym7977vs96//+f2bM1Ahx8gu/NHZ5hNG3P3n/51veud71rXTgPfbmMztZOZNJZbN/2HH5y3/1CE/Misdlt8Prc8PmcsDusuPKqq3HtdVvEXve//7f/ijdffwubr1mDuz/+UamwaWk6PDqG8WAE/YuW4uprr4PJ5qB8Hvv2vIl9u99AJDgBY6UAk64k77QxpvNbwO+F1+uR60up2rICgAQGKxXver2At8fnh4WBQiaLALrV6YbV5RUwNzrd6pwiAV19Vw1fZMSN8/JUyFO0QnYilUQxlUQiHBETo2QsgenJabGLZbUeiybESU5aPazQ8wR2jrPxvYQ8mS6pupkWyIlJfs57jRQ9QZ9VOZBKUTTHqpSbAbVKJi1NAsvANpMistCAXaxnNVAXP3c1BpWiNsWMVZn15eLKTQHbEOqtrNy+GpQrjzq3Xlfufxr4aIDO6RVuTLQ3Aq1Gx/KusamDh4rSvVrtTm2A8nvc5PM1ih2tyaBsegpKEp/XbsGCvh60tDQKqNut3ETEledWqSBQ14CGplY0t3fDbHXi0JGT2P7sS9h/8CimI1GUDDq4vW64XAyw4Rx8WsYcV61cgptvvE4MZRrqfHC7OOVQwplTp3Hw4EGsWrlCxLZ2l180CrW0tYLw2han2mymmt7WKHcFVDSgvBSwzgfYvKbnrb7VA14NWBf9vtyKs+N08z1+tUix+vuzf7PK90T9m4puQ4V29sW12Nyq4zSj2VDPuUp9zTPtUEO//5qiuNmlav6xwd9eQJdrR1VIqfPB/JLoo9QRKy4ApRJnwg14a98u/OnXv4bBwVMSKOEmpag3CoibOVtZ0QlVxplbKkBZUafSKQF0zu2SFucNl8kz/IFpbRSjKCobmUuX0ICKRJ1ylltmwMUbWwcXLTdZ5RfysOuoRjbJwpPO5eD2+yUiUWfSobe/F3/4n/4AvQt6lbs3FsGpw/uxZ9evRFnc0dyANcuWwM589nwGoZMncOzIARHIdHW2i+hp36GD2HvwEIbHo7A4bejoGcDlV2/ClVdvgr69XaEwjBYRXCHHK1G2HkA6DMQngGxIwIo7/2w8jQNHzuHCVBLL1mzCgps/AhionFV60u/Hm9Y/JdXKN2UTZpZ5/j179uDrX/sajhw+IuN/TOaycr6XdG0uhwULF2DTli0SesHq1GAyw+P1CZVIJ7Xqav+Sr02mBYBKIoR0IiRmLuMXzuLsyeMoZDNYtngZHHYXnnxqO/7uv/2TGHbwZmcIn9dng8dtQ19fD2646SasW7deIkD//r//Hfa9NYzrr1uELddchd6eLrg9TpwfuSA0aXN7BzZdd724rI0ODeOt3W/g8MF9KOXT4tNu0nF0riRg3lDvF6tX+iBQ9ElbVFGOE4zJTshG0iAZAh5fABaHSwCdH21uH1z+BpgJ5g63UqFLCUwveb5o7mCVeXXRdcg0hKopyaRQSaVQyKTl63SdC01NYWpyEuFgCMFgCHGq4EOsYJmvroI59StMVqO/PLl2mq0IoCu99qKqJldodm50mM7GrlJBPNtV4y/RgGrTKLP9TK01pIwsEmdpSyvdZ7YN5D9tQoHe84oPt6aUl417zYUg7ETVm8Qcm2YBPRyOzPkdgrJmQENei4SO9NYVUkFClWSxV70iWAQQaDU/f7aFCqIFYOStSFPR2daExqY69HZ3oc7vEetX6iIIOr66eni8fticPmRyJbz51gE8/+IOjEciMo+hNE2UjQlHoq1WIOC34IMfvAG/87lPSVALdTxMxKN3/vmhIezbuw+rVq5CK3PXHd6ZCl0D5ZnDUQXos9+rYk/JdKjv8wG68rXZgzsfcNcKWWt/ZraHfvFomjyylMiX7qFrAptaul35fPbJzW05kNFR2T56hc700JWNj1K8K+dZsX5V/v6lVe6aJkH7mdljOLeHPruBmnuZ1moaZr+r2StrX/ktqNC14ArtxagnR32G3BSJSQL7lczvNvP2KSEUmsStt30Qg6fPQS+BGIwdtcBpd6FUICWflqqbvU0ugBxB47wrL0CCO2MdE8mYVE90frOw2rbYZGZUYh7Vud4iq1sds4+pOi7DbjTAaTLBQhagTHvPAhw2IJ0HcjTZ8Llh9XjhrAugqa0Nd3/mbqxesRxG/lA4hODJY9j5zDNIh4NYu34N+teugC7gkxcZPHIYz/zycZj1ejHIYU82GI8jGE/g7NgELkyHkMiVsWrdBnz6s59H25r1QIk8nh3QW9Tc7gr0JS7CEWByEEiPAslJIJtEIZvHyeEwXtp9FDd/7Avou+oWwMzUtfcJ0FVNi5gAkmTIFYTu5E3OaNpnn3kGX/3jryKTiKOnrU0ctfrbW1BIxjExfA7Lli9DQ2cHUsUSDh0fFHPrLTfcIv1GX0A5fjQJ4uZN8b7XwcKqmMY7xSLMFrIZGWUEMpNAaGIMdpMBmUQMr770AkaGhtDW1i7V3p69+/Hyq68hGM1x0gcNLc1YtGghWpsa4LLbcfmGDVi7Zg1e27ED3/mf38L5s+dht+qwbMkiLFk0gNWrV0oL59zQWbg9HnT3dosPwokjR3Hi6BFEIyH4/TRoMaJcop+CXtwB21tbhNYki8HEPCX+U8VdEVdWRFfAWE270w2nxwuj1Q6HNwBfAx0R/cr1YXEBZorpeK5NKOskyR06Gf+svgc1hb9qVyxTIFmU0gnkkjEkYxFMT45h+OwZTI+MoRTLIZfKIZlJI03b4XwOyVwWGdLKPI/Sf9bMW/iYigESN1t0f6NynhsAjsHRtEb67TPkmDIyJPoIVkl6neheCI7c3HAmO81NgoybKmCuLdNaVT6jEtZKrppmsdqll9VGIe91YhIj45Bgxyt2yb0gl3eCugC6qtTnOeW/uc6wIDBRUa/ayaoKj5lKllhgNujgsFrR3NSA7q4OtLQ0ia87neNEGFguw2x1wOpwIxiJY/e+gzh89CSi6bTEAnGypVhRZP98fLsNWLmiG3d97A58cOsNsFnERhI2i+LkR9tZto56unqwZOkK6Ix2AXSpXqvt0WrEXbO92rkVumRmzLH1rVbLaz9bDeo1Y2oXUeoXj8Ypf3s+QOfGrhbQq0FacfHTxHvVGxbl/Khz7mofXnuWmp5Co9ElP0CdQ6/2fBddqbzEWVCv7XMz7W/u12oq9qr28iUvNPkTGi5Wvb6ayQTZZLzvxjJa2LmiAb3oNbFHxpMiDLm8Jt78afE7/uzn7sG+A4ckKILiCIPOAAsTC3iT54tSibMHxtlcAoTT5RBaLF/MyWJP2tths6JcLEJPgQ2rjHxeBEb0Y04zwaqYFaEK+2UE8zqnA3WkNfN5pMNTqPcyPtKATKEs/dHuRUsxsHwV2hcsQHNHJ3r6++D0e4XSjA2exKFXX8Wu55+FLpXCNddtxuobt8AY8AK5PFKjo9j2yCNIhsMSzsDM4+Vr1yCayeL4ufN48+AR7Ni1GxWjVQD9jo9+AiaP4jiWLelRUhcPM7IwlKaByZPA5DEgMQ4UUqjkSzg5FsPzbxzFDXd9AQNX3gJYGt9XQKcDG4tGFuhVt6aM7Tz88MP4/S/9HpxWCy5fvQpLmC7VVCdz3pHxC+ju6YYl4MPhU2eQyBaxbO0GrLl8I1o7e2Cy2uVaoj3wnjffwPDQWXR2dmLN6nXo6OyC3emCiZWTgWNeefYjEJwYh81gwNTYGHbu2IF0MiF6i6lgCM+//ArGpkK4ctNGrFy7FoHGRkm6oqCSlXxHayuaGxqw7akn8b3vfhehyQnYrQzGoSCzCSuXL4HX40I8HpXWCiN9qd04vO8AQtOTAmFenwsGA9XeFQT8bqmu7HYb8jmOiWVFB8JWhA4EOWVExuawwO60iwjO4w/A39AEm9MNi9MLu78BsNHimK0ZpxgWkY0pV0woQQF0o0ziV9OO2oKjAjq/R9V/MQvk00AmjmQ0iLGR84iOjmN68Dwy0QTCsRjimRQSTBTk/VYucgAQRelZ64WGpwhOFuCKDnnVzjWaTCNbJPPAEBggRxZOzSrnRkBmgPmKuQYYGAmsdv+pkq9UkJaAFYXK1wBd/oRaHXLtUDwFlJdZvZwqX1JAXAN0fmSQjZarznXjUm8EbK5Ywu1xpI0Z7DwvfEwV0MWlTzUU0wB9pmytVETvYjGZ4HG70NhQh8bGerhdDtkEkLVIZ7My2eBvaEamUMKhYydw9PgpTIXCyHNyQESDyouluHPJolbcuvUDuOmGTRjo71TS8CpF2G0W2CxWHD9+QlIluzu7sWTpyrcH9CrTplqwn6lw5wD6rMBw9pjNFdJVp9UJW14F6Arg1o7PaVX+7EaienMxF9DVK2DmJGvgp2zzFDZeIv+tAAAgAElEQVRBA2A1REa+VSv206xflSpcCQRSnBmrNxa8tpQKvfptLmDTybD6WCj/vpiGf1swr/nmTAyt1uao2ny9/4A+s2OuonKqD4FmnStUF6trWlDnMTExhq985St47rkX4LA5pGdOALdbbBIbyiqd6vZ4LCYimLRU6DQhYb8vC5PFLFUbKzivwwGvy41ysSSAzv4o6bpEMo4SRXgoiT2mVQe0+v3obW2FsVjC1MhZeO06WM0MZ6nA5avDhms2Y9ONN6N58VLA51X6krzTMmnseu4ZPPf44xg+cRxNbjeuu+kGrNp8Nbz9vUAshsmTg3j0gZ8hn0qiubERV1+zEc2rVgIWK0qxBA4eH8QDDz+OvQcO40N3fgxf+d//FJA5eAsyNNsw0kmci3QKhuQY8mPHYI6fA2LjioK7BJweiwugX/+xz6P3ypsAayOge/8qdIr9pF+qbudINYqFZyGP79/7PXzzL/5SxIfLFg2gvaEOPodF3M0y8QgCAT8MTgd2HziMJavW4p7f/TIaegaUbTOzu5mvPTGG737n29i542V4PR4Z1Wlr70Rf3wAC9X4E/E4sWdQPg9WCbCgs3vd733wTr72yAw6bXYw7TgwO4snt22G2O/DVr30NW2+/AyY6tVnNKBUyiEaCkvzHxfmxRx7BT3/8I0SmJxVCtFySSnuAYRjtraLippshrVxJY4+eP49CNgurzQw7/fp1JVitJtRzxNFLV7GKzIfHY3HkslnZuJrNFnknNez02mFnde5yI9DYjKa2Tji9ARgsTuXaoJGNwQYYbWIpzOq8IlwTYYiVpVbTatsp7T5Ua9xiTqHlObInI305IJ1AJjiJ1PQ0Rg4dQ3w6iPHJcYRjUckTSDLyl0JT9sulZ07bXPaNFXc2UtZsfdHUhcluWbrAZXLiQMcNXp4aPS00Ra4LAqUC6DRkkgk1iu6qAF02Duq6MR+gi1hSRFTKW/WiWAvo1NhovdfaHuXcpVsBdM2ISACdUZu8/Pj3oLj1qUSt8rzV9U4keqzQjUYRX5oMZGSsIm7jdc1zy9CZZDojrAvPbVlnwOlzwzgzNIypYFg2T4rGXHkOXo8Jt9x0LT77mbuwYtmAjFeW1YLEYbNJhU5AP3lyUAB90eJl0Jscl67Q/50AXQFyBRg1OJir3p4F3LmU/NwKfaYSn6maNfBWz/gcxbz692QkorbK1zQbCkVeDehzCB6p0P/XAnrtWJ92/VVrQaqfwfsL6Dwg6nzonNG9qj2MJoAhJnIXrFQTZZw9dwZ/+Y1vYN/uPTJKToqdIO6wOaWHLmMwFR1WrV6NhsYGBMMhnDpzChOTE8hR9KPTIR6LCr29YulSLFqwELl0BqcGB4Vms9qt4rFOJoDuTcwsLqRSaPZ4sGHFSjT7fAiNjUBfTCGfpVVmFFa7E9defyO2fvSjQP+AIjSisikWQXBqEr98/FG8/soO5JiCFY/DYrfhM7/3u7jhjttlnn7fa6/i4Z/eB5fdigX9/bjx5pvgoJsT7SLJIISi+PnDj+PRx57AlVddgz/+0z8HvAHpjbK6MZKd4FKVj6ISGUZy+DD8uhgQHwfyKQH0UyMRPLfrMG686wvovWYrYK1XF/pfZ4/4G/pZbYxUtX3lXG8plxV2hNa23/nWt/Bf/vpvRKjV192J1sY6uG1mOKxGFLJp6bVHGKYzPoWbbr0dv/vlP4S9sbmK6SkjNT6KB+77MY4dPiTBF2fPDWFsfBJWGycGjOjs68RX/vArWLf+MvECmBgdwyMP/hzPPL0Nfl8Aq1atxvGTg3ht1xsiLvv8l34Pd3/uHribmxXxmL6AVGRaKjJ6529/8gk88egjCE2OI5OMw+92SS+c40ON9XWShsbxJFoTx6IRVGjFmskoaWkUY5mNcLudUsUrfdSyROcmE3FpHfEYUQRIYSDn8R1uG1xeD1zeAOqaWtHQ2gmLp04MisQr3sKYYJoNKWCOikoSs3IQowtV0KTGaCpSMWUB5L8YR8yqWACdI3K8iApZVJIx5KNhRIfOIjw2hpELw5icmhKBajKdQiafU8xg6JleYvKYon4nUPMjo1pJszNrnbR8KpNHkj7z4hdflg2yUOnqWiD2zPRk1yvVOgGd30tRUKduHGYo9yrhmlLAKjCuAfqsLE4jSy+mM9/NFa5V6BoccCMg1bi26VBBXfrq1DrIc9FsXJRNLClZgrl4DRhoOONDS1MTrDaLtP4ooOMoIjUR6XwRo5PTCIZjEgXNNgdz1wslbhoNWLdmOe76yG244QPXwO+1Ix4LAvSiMOrgcTpFMU/TmVODp9DZ2YWBBYtgtDh/KwB9FtTnp9bno9yVNnity50GdcpGdVYUp20YtGpdhcEZBVw11a8AOjcPWqrfJSt0dTLr4ipcqfyrfdlnK/N3X6HXTgFUX5dan19xsFNr//eVcle9tC/a46hqczlWKhXLp8teotha6nXiffzs008jFYkhODGJkydOYXo6CLvVAZvVhlyWs7J53PmRj2Dzli1IZdLYtn0b9h86INW51+8VVywuEmtWrsTyJUtljvzpJ57Anj27USwX4XTaEY2FpM9lKJeQCgXhs1px0zWbsHrxEuSTcRhRxOToBZw8fkJo0cuvvBI3fuQjQGeHjKo9se1JHDp5ApFUEiabDX39/TITv3//Aby+6w1cec01+L0v/S48Tjt2vfIyHv7Z/dBXSuju7sSW67agd8EATAx04NhRsYLnn3wGDzzwEJYsWoYv/v4fwNXZLQqtIh3HSA1xrjYTA2IXkDh/BJ5KBEhMKeY1+RIOnZnA9l8dxAfv/jIWXf8hwBZQLWPfzRL2G/4ZjvOQKtTpUMznlb4lhVmME71wAd/+v/8HfnjvvSIQ/MB1m7F2zUqhoU3i2EY7WCVKk9nd7Z29IvKhypvVeTmbht5iQnjoDHa//pr4AFDgeOjQYRw4eAgTU3EEU0B9qw3f+s4/YfPNt4gTX3DoPO79l+/hwfsfgE5nkEp+YiqE8alpce1btno1Pv/FL+HmrVthcZgBC8tPmrHEEAlOYefLL+Pl557B5OgIUrEwWhrqUR/worHOL5U5QZHrdzaTRiQYhFX6+1nFWMVgEM2H3+8TlXWaKvNETCJQs1lOb5CsMcl1yaAPTlQ43HYEGhoQaGyBt6EVvsY2wOVXKHY7Wz30PGXlT3bKpLAXQgMqVpbKeqaAuALhc5cmNVxTWCqp0DVQZ5ZAJoHCxBDCY8OSUEjBXJSGNDFOm6TEhY3q91yelrH0flcqb3qR5wqsxknD0+a4LD7tSVbpWdLMStUuNrfq0+EzpjMbwU+866VnrkOSlT8p99mhlBnqXUHxWUC/aO2dI4vSTJtUtfZF8rmLr/0q7f1Mu0jod7VnLqp3AXVlkEIreBVgV56cMGo0LGEUMqtsr0uyKLhpk3l9iv14fnRGxNNZBKNxZQQQOqHjc4UsSuU8li1diE9+/E7cfMNmBHwO5DJxlApplAtKvgUtgq12B06fGBQhMbUhvf0LYbG5ROU+bw/936FCF9p9pjqf2yufqUblorxED10jmKr7yWqFLn1yFezmqtpnwV0Ze6vugWumReoZqqnQayl3EaXN6eNUfaLG/F4M9u8e0OdbcWdei/ow2j37vvfQtXCMi5604jEhN0OhyIXegIqYvjBOkZWoEYVcFof37UcumkBockou0umpoAjbSHIR3EOhMD519924+ROfkIN+5M03ceT4MfgCPkkaIrVLV7eA1wtboA5IJrD79V14+aUX8MYbr+P0mUGZDeW8qMNsRDoUhsdkwh033oQPXLVRwIe2nJPjYzh7clAW6O7ODqxbvw5FPbD/+BE8/PSTeG3vKWT1wJ13345PfvZzaGxtx4nBU9i77wAa6xtw/ZYtkpt+Yu8ePPnYIzh+9JAs3GvXrUVrRzu6+3rR2z8Ao92FHc++iEceehRN9U34wE23YP2mTYC/Tg1d4VFjCZQC4mPInjuMSmgIpnwMRtLU2QL2HBvCU6/uxUc//0dYe/snAZtf/d3fMFi/m4eTWduS9B4rRdVcppBHKZXEc08/jX/9p+9g7549+NAdW/GZz34aq9avBiRGlo33imL8QoTg1ZIv4fTpM3JOWxobkY5HYdGXMX7+DDKxCPKZhITmsH+47+AhjI5PIl0B2pcswzf++r9gYNUaad7mp8P4yQ9/gnv/9fsYHZ2C318nNRVNWaKJlADNFVdvxNZbb0VzWwN6B9rQ0lqHSrGA8NQkjh7Yh5effxaDRw8jEQ5iQW8POtua0RjwibVnLs3EvoxSdcej0mOXCAImqKnxipzYYB+XyV1Tk+PIF+iFQFc8vYhCHU6r0LLegA8un0tU8/UtHXDXNcMWaFGA3OwGzC6UeSEKoNOBzKAYcUgqn1pX0rRFPVfa2lgL6ko7RLESFmCXhUSJMkZwCPGpUUyOjmF6YgKR6WmEp4OIRyLiwc9cBElLI3hDJ8Z47JkzCpRUPJXt7K+ns8xAZ5XOHIU8Utm8+MbPVB7Sh1Zod6nQKVqtACnOsLNCrxLEaZV6NaAL5T7bTZ953OrXqlHtmrJaUcgr4SPzvynVtrY8a20jqbxVxbtC9c8kLKhtDs3OWgejXvHEIKCzSqdmwu/zws4xChYuhYIERnFyIZ0vIEF/doNRNjOJVALToSk01Htxy8034PP33I2VyxYgGppAaGpMJlrJsDCcpy7ACQgnzg2ekuKnubUVXd29cLiocn9/AZ3H9t9MuddUg3PV63O/qX1vDp0/o4BTWRpNgKdtuaoAXTHgqgJjYRi16rP6StVuqN9Aha5uqubTMCi3cc0m/P2s0KsBfeamkANcUkQl/LeWLqaOGZD6jsWiOHfuHI7sP4hsOIZStoBgKIRUMgWziXPnBYyNjWNyahr3fP7zuGXrrRJDODxyARxu8dfXwdvI+WuVcmS1wTeO8qRTOHXiOJ584pd4+ulfSvoRTcFcZhPy8QQCVhs+9sHbccu1W6RfUGbISiaFTDSGZCgIY6Uo4qeh4SG88NoOHBk6i9PjScAFfOVrX8edn70HoNJab0IqmYa+WIaNFbgeiJwexN43X8cTTzyK88NDcHmcqG+sx8rVq7Dh8isQ8AXw2is78fy252CsGNDU3IJbPnQHFixbDmtjqzK+xguslAHCo4ideAvxkWNwGApw2ixI5YrYeWAQT7y8G5/88p9g08fvURb+98tYRkQxyvKrAE1FaO/41BS+/Y9/jwd+8iM4rSb85//8R7jz4x8FGgIK5UtAl1lqo8LJQo9COIJHH30UQ2fOoKU+IHnkhlIOPa0N6O9qg9NiRDg0jcFTp/HCy6/gyLFhGNxm3PDJT+Njn7lH5n2FvssV8cBPf45//e73cfjEEFobGmCzu6AzmKWfGYklRL3d1t6B7v5O3HHnTdh87VXwup2IhYI4f+YUXtj2FPbvfgP5VBzLFy4QMHdazSgQyBMxJGJRqdB5ndusSiCJ2WyFHnRNK8NEw5kyRNDJlk+JaWt6VudGGM062B1MDqxDfVMD/I31KqB3wu5rgtHbKOEvMDgAkxvFCnPvzQzNVQBNEwWpC5fqLDNHHV5V9CgOuBLqRxV0QTQBnAwRqp7TFIlRZKOTiE4HEZ2eRmh8HNOjY4hMBaWVwICQNPvl+QKKej3yFR3SxaKAOgGZhAx760w944Yzmc4KaHHGnYluWqSpWmxLj1oqdN57Oh0yNK15O0CvQuL5AF0hwZWFX7FVJuujbCQ4yvpOgF6rPKgGdW3559e0Prd8TXXfJUHPjZxibae0ErlhoeMbK3QKd6nl4fQCNRJkNhKZrFzyHJENhoOIRKewft0qfOiOW3HtpqvQ4HchGQsiEZkWMCcDRIFtQ0MDzG4Pzp8YxMmTp9DY1IL2zk64vQGFoZlP5f7vVKFrp0iZE589YXOV9ZrgbvYHFAHdzG/PbtKqRtKq59C1jUM1oGtahtqxtepRybcTxb1Thf6eKfe3OwdVFbrGRLzvPXRt/ztbBdApQvGoluWeyWfJBI4dPYr9+/fj5OAJofPEyS2bh8fihLGil/hS+i6zJ8XvxWM0vkhh4aJFWLR0qWQ2N7W2YN1ll6Gls1Nxh5FsxapNF3vevNtyGQwePoSdr+3Ao794SPq6FlaTqRQaHW588o4PY/N116t+36pEm0ESoWmkQ9PQFfMYPHUcz+94GSdHhpE1maD3+fHlr/0pNtz5UWEuYbWjlGNqmEkU7mIFGw0JVfuzn/0YL7/yEs6dPwOz1YSVq1biqiuvQktjM04cOY5jB4/AzF5opSIq+o3XbsHSFWthqW9QQmIqeWDqPMYP7kJo+BjcVj18Po9UMzv2HcdjL+7C5/7T13HDp74A6GmN8T4ltOgkG0uc94ykg3lzcoZ5ehp/8+d/hm2P/QIBrwN//VffwGW3bVWzh8uKLkGnRzadk1443UXy0Qj+9bvfxUvPbkdLwIc6pxU+uxGbL1+Dxf3dKOVSmJqcwFQohBdeegX7Dg7B2eLBJ/7of8PGm7bCxEQ09p3Lejz504fwvX/5AQ7sPwK3JwCT2SZeBxyPtDtcGB0fF3HXqnUrcM8XP4U7P3KbBO4kJicwev4sXnpmGw7ve0vsd3vb22BlVnkhh1wmJUK4aCQs9L/TaRNFO/vpRoMFZqMFegbswCBmNjSpodq/UinCZDbAYmPgig4OlxXNrU1oamtGc2cnGtra4W9sh5kZ654GwOhCGTZUGAQjk86qAE6lfhX80qrfqp6WOh0zB9DVJLrZKlStfwXQk0AhCKTCSEWiSIZCCF0YxeTwCMITE8gmU0gn00gz+IVz5tAhR6q4WES6QLDWoZDjeBZvgYKAejKdk2MdSzHtcNZsRlutxd1R7UnzNpIZBZVy1573nAr91wD0+cRxbyeKU7aS2rjb3Eq9Gti1zYgG/twPaaN4BHWO4Mk4rTr+xvhWRq06XU7x4Hd5fXB5vWLWE00mpX0RiccwPjEm2VQfvPVG3HjDFjQ3+MWQyGbWoZzPIBYOwudxCd1OJ0Ojy4MLg6dx4uQg6uob0d7ZJd4Fv02Afilq/ZI99DmjW9V9cuXEX0y5az8j8K40mWoofWWTN0u5U91e3UOfuaTeRYU+/8jau6fca/Moqiv137oKXRtboFe6x0XbQ8WCklTl4YP7hbZiz2z4/HkcPHBQbEBHR8fE15tmMT2d3WjwNcBmtqG5qVnUogq1pseFC6PiAc4FPBKLiv91b18/rrz6KjEjGViwUGwTYbeq4iZJa1CqP5YkqQRGh4fws5/ehx0vviBWmKVkCi0eH7706Xtw9eZrlSpRnNpE6QNk02IbimhYaPPde/fg1OgFBGmCsn4DPvI7X0TbhqvEmY2+6jIGQVmviGLK4s517uRRPPnU43jyycdw6vQ5uL0W9Pf3oa21BUYYUMrkUczkYSzrYDdbJIq1q7sHPQOLsOHKq4HWFnGJS588iJHTh1DJhNHb1QqTzyNipN2D57Fj/wlsvuMTuGzj9dCbnGIOJouT6oVOD3XeCDPZ5OKSN5tHrk0CyC1RnUleNXLyTsEoyt1G2pT2pqTcOZ7IiruC/OQkXt72FP7lW/+AQiqGv/jG17H2lhsAl0OEhnKOHW4kE0no0jkYS2Uc2L8Pjzz4M4yePYNGnxPNHju6m324YeMGOM065DNJadlMBkM4fPwEfnT/Tqy5dgE+9tU/QT/n+XUmlDIFAdQnf7kd/+Mfvo39B8/CYTPB6fKqZiJKR5m2p21tbdi4eSNu+8gtWLZ8Ibx+H8qkQMdGhGU5sOdNmdturg/IBi+bSkqIEHvtzCRnm4HugIVSVoRuBHOTQQH0crEi7E0inhAGQ6yGmbxqM8FkNcDjd6K9k+5h7Wjt6UVdawfqWjoBB2fO3VKhV2Bn1IcaBjs7RUCremUBU8sbWVs0qJnLH8/pLM5UPervSUWZBYpBsczNx+JIBoNITk8jNjGJ4IVRRKamkUwk5HiRai/o9Ihlc0hRKEcTIareC2XkqG7P0weeqWwV6aFHmfqWYmsiI9oFPhfOoFOkpCWjqc9ghm6fGVur6Y1rC/A7Ue5V2P+u/6kStcrlPM/Esfa16mpdvqbaigoToFPsezl7zndqBUi9W2xWMUly+3wwWCxSnXOCQNT9WUbaRrFixUJsuuYKrF+zCsxgyqVisPJaoWtxPiPMHNszHrcHFqcLwYkpHDl6DDa7E129ffAH6gXQ3+5NA5Fa0xcFEGe3T7MK9dlHE5MubSxwRoCmfF81dq2Jbp07h67NoM8P6BS9aaPOF4O5VpFrz2a+WXpxSVTV9XPG4cTKlfeokoPOian5KHemCL5dD/29Vuhve15qeujKkqoFFL/rS/g3+IPCsipeR4qfNvtyWbyxcwceefABofZ6u7rE4nJ4eAR739qLqamg0CxWqw2tLe3o710oJglXXnEFmhob5WEIOPz58fFxPPHkkzh5ahDj4xMSXtHY3IRly1dg83XXYfXatWjr7pSoSQFngjmrdn6eTUtP9PHHH8Vzz2zH5MgI0qEIWjwB/P7nfgfX3bhVqvwSow4rJVj4pMgf5tJAMobw0GkcPXEMx86ehbWuDkuvvBqrN22BrqUTlbIBBY7ZmYwyEaR4XvK1Z3D84H48+ujP8frrryGbS0kYCEVSHImiCt8EA5xmK2wGM+xGE/o729HW0ip9+cVLlsFA9XU0iNT4EMKT59He4gfsJtWWyoZIroJjY2F0LV+P5rZ+kn5ChshOVrtAqtLPtLMtlqwSVTt7/nPZnHyt9nflwqqiii55xQj/q2Zhsj4p853S5RSO/upV/PzH92Ly/Bnc9dE7sHjZIrjqA7AzYtblRiRbxLlz5xE8fx75RByDx49h7xu/kuPfXudBvcOIzgYPrlqzFE11Hkqk5bkzdOTA0eP4wX3PYMFlC/Cp/+PP0LJgEXSszos6TI8H8YPv/wQ/+N59mJrMwmrVSxuH0xhOp0tiL7lbb2luwdrL1qClsxENjX60NjWKxSbTy95641c4vH8vStkU6rxuuS5i4RAmx8aQSSYl4peZAlS25wpp6aEb9SZYTDb5WCqWkWS/PkNXOCrB1f65zQSb0wxvwIPunk60dHWitW8hvE1t8DS0zFLtZrdU6EVw46i8aeNVFGfJKawG6DlwNHsdzDlvsvBVddnl9xkJGwMKSZQTCaTDEaSDQcQnJxEaHUWMNHwkIhnrpIsZWJygoQzV72W+9iIKeY6KMvgmrzjJlei4yPTADJKpDOKsSHMlsJ0ur0HCVBRPdq1Cr5qYl2f461ToNS3YX3txm70dlEeqqb3Uvr3Wv2fPXXWS0zYAimW48nVVN0TaXaxnLWbJdLDY7TBarcjSyyKZEBc+q8MBl8uOm2+5DgN9XaLT0FeUOFzqZewmuhWwfaMTzwMWQUaHE1MXxnD4yDE43B709g3AR43I2wB6LRWv0OLaUXtvgM4XrDEg84HtLCAr26KLNxQXn665425zTW5qR+HkelY1EnPH5ZRAILlv6IOgzqHPB+jvRLm/1wr9/3WAnsumZJ5X6clR4QzsfOZp/PN3/qfYq958043oaOuQcZjx8UmEwzGcPz+C8YkpUc8uWLgEmzZtxg0f/KAiktJo83hCFs9du3bhlVdeweuvv47xiUkk02mxBb3ssg3YuHmzqMjbOtrg87pRoaqUTlfJOKamJhAOh7DztVexZ/ebiE6HUEgk0RFoxJc/93lsvelWiSRN6cvIlgpwogKLVOo5MT4phYMYmxjDuYkxMZnpXr8BaOtQR8SMqDDKkpeprEbcheSQCE3jyIF9eH3nK9LvDdT74HDZcO7cWZw+NSipbm6bA1bGYxpMCDid2HTZevR2diFQ3wR3ICALdSw4BX0lB4uxBHNbg2IIYrUAtAD1NyFfNKDsCkAHB3S0pmQPXWv0aasSW/FCBSqjHxTuyNiUGnaiRZdWR5+q2+6Z37lohau9OgXQSZoq86Q6+m5RhU2B2YkjeO6Xj+BXL2zDgt5OaT0Y7DbUdffBXt+E8XgGR48dx4XBE8jGIsLqFDMJ9LQ0oKvRB1spjSa3BeuXL0B/dytAL+tyCcl4AqeHR/H08y9iwWVX4LYv/wGM3jqFHYAJYxem8aMf/hQ/+dHPcGEsA6eFvVWj9FcbGhrR2d4Oi9kMh92GlvYWTATHQDfB/p4uXHXFZfA4rDh2aD/OnToJQ7kIl80iM/UcW2S8biGfh9/rg9PhRJEWtmWOd7HlYBA/BfbP2XemHoR+7XznwqM36WG1W+D0OtDQ3IC+gT60dveibWAJHIFGmDiqZnIongJCtVtRUKl27ZTKSNXsWlwFfVWzuLXFmvb5DKCrJ1E+5/hnSuKMwecbiyEXjSIZnEZkbAzRYBBhVuyxuKJaZ1IsTWSKZeTKFaHYqXeRnPM8j4Xi904RHdPk6CQXiyflnk1nFU92ZZ+oGNaouvsZhfv7UaHPvaSrY6U0VmT2gBK0lc2VcrPNquBVJTzvAOasczZdAkH00irU04rW4YDeYkY8lRRzyL4FA1ixchmu2Xg5XA4LHIxdLeVRzCVhKOdhMVSUCGVdBfW0Rubv2+yYoP3w0eMy294/sBAetYd+KeCYAVG1qTwXVH89QBeAntU5ygGq9WqvKXdnkvCqq/y5wFwrfKs5I5pWRF2Man9XjHO1vICZjcos5V4N6LXGMnz+/z+gVx9vWbtzEljARbyUz8JgNWHq7Gk89OBPRSl7y003Y8XqNShwlIU5zLki9u47iJ2/2oW39h9AZ08Pbr5lK267804RuZXjUegl+1sNKclm8eL27XjssccljY3qd1KA3Pn29PWhb6Afbe1tcLucojRlbzPIBYnz5wY9otEIwqEQCuksYtMh+C1OfPZjn8DNN9yseES77Uhm07AzEpErJq0yxS4zjWw6iXA6iUBHBywDCwCXVwlCMVhEWJUvVMSwhjdvKhjEmRPHxEOc409M2Orq7hBA37b9Kbz44guSWe22O31NMVUAACAASURBVFHO5+FzubGotxcfuGIDFg8MQO8LiG9m6MIFTI2PobnBB297kzI/zDhQr0fx8/ZTNOVGskJ1tVXiXy1incu9kKJoINXOi5x+6syYHxsbk7lnCnX8fj+ampu0AV6Fcq+q7mdO77vJJK+q0LkPY+9YJ64gFWRHzmLXC9vx+M9+KGr1cHhaLHDh9MLsb0S8aMDE1BQiY0MwFCE0Y4PHjNWL+tHqd6AYm4DbWMK6ZQNYvqQfZq8LaZr3xBKYiidxcmgEK67ZghU33YqKw4VCvix58lPTMWzf9gIeuP9hHD54Hl63FWaTBQ67A0319WgIBJDLKuI2hvCcGT6NVCqLxQu7cPONH0BLYx0mx0YQmZ4AtcikidOJuFxDiVhcQoHcbo9oPTjBwXmmXC4Dk8EIj9MlboeJeBypZFLOh+Roc/babICN42oBHzp6OrGI+eu9Awh0DsDkCgB2lzp+SBbFwu0lI39mTscM9Vu9/s2p0i9BuyrlfM1KrK3MnDYgoGcAJg4mEyjE48hEQogwSjgURHByEpFwVKruQkUnbmdZjq2VK2Imww2LBLrkizMpbaJ6Z989l0c0lpB3hsCwIpdXpNMpcay8ZtV/V1fp/54V+kV71JovaCCubaqqrW0UlzmF9eBhptJBjGaMnEhQzgeFcQazCXa3Gya7VeKSbS4n1l+xARs3XgW/zyXGVhaDTglhKuVgQhEmPc2wSpID4GGYkcUMg8WK8dExHDtxEi6PD719C8QnXglnmf+tGgAvpt6ptX97yn2ucE0Racw8Zg2gy5VWQ5lolPvcCrq68q5WfNQ6vimvSfnd2YCQ6tfEDc+sg1xVCM1MctpcY5lqpoD35TtR7v/hKnSlnVcR0VCllIeRISbpJJ7b/jReefFFLFq4CBsuuxwGKn91JvE1HhufwqHDx7Br9x6EYhEsX7kcH77jQ1i+dDF09IhlU5jKdf7baMCFw0fwxBNP4uWXXsLw+RFJZCOlRfqU7/RuJphr/supTFJupNb2Nni8zBm2CZieOTaIQjyD22/ciq3X3YhMPg+924FMLiPdSjrJsTondU75NT2WyxYTdE4nTM0tyngZAV1vQtlgQL7AEI6KhL5MDA/j5OHDOHv8GOLhIJoaAhgY6EVFV8bru3bilR2vyJyv1WJGQ6AOq5evwMbLN2BhVxv8BNgykAlHMDw0jGgohN6udtT1dQOpuBxbvcsNBBoAb530WpNlmnTYYGBCmabuVSXF3MiwZ05A37FjB37xi1/ICFVHRweWLl2KzZs3SzY5Wxsa5X4pUJ/bX6pZNKoBvUTDEFUYRzexqVHsf+0lbHvoPqTCk5gYG8XQhTBCdOJ0WFG0ehT/7lQYVkNJxgq9NhMWd7ei1WdHKTYFt7mE1Uv7sHzxgOSJn58Yx1g0jnRZh5zOhMuuvxmBpSsBpw/FfBnxWBojI5N47tmXse2p5zB0dgR+bx3cDhe8Lpe4wZEBCk1PYHpqQloi0WRJxPaLFjRhw/q1IkzKZ5PIM9yEbmn5LKYmJoR6ZmXvdnlgFOMjxau7UCqIvwLH11wOhximcLwukYgr/VRew0wHtFrg9nnFQ753YACLli5BS3c/THUdgJVJajQVIsugMA3QkW5nz3/2TaF051m45/zQHMRXf3iOnLhqlSwAFRoWcSY9LRoQ6ghy8aiwRIlQENMMcwmFkcrmJAI4Q3qdFTpnz7NZASgF0JUsdfbQ+bl4u+cp/kogHIkjHE1IL13iS9V4S6VCp/2mkrdeS71fDLazcKp9771S7pdEQvUbykZq9v/VP08wtIjCXPEV5xwCMyWUJEglatZoNokBld3jgslmlWq9vqUJ6zasx7p1a1EsZOF1O5QKnZbWuhKcVjJ4NAXKwuOyy/ol+hizBVPjkzh24oSk83V19yFQ1/i2gK4sz2p/uqZKVzZ6mlddtcvb7KucAVPtcTRP/aoeevXfmNNvn/nbl6bc2bKtvsJrqXvle+rvXzRvXp5xSlQ2HtrVMEu5i8Xye+ih/4cDdN6E+XxJcsLl4qBvdCGHl154Fv/87W8jFolhYGCRUEMmswP+QKO8c4woGI3g8MkjSGdT2LBuHbbefBN6erulmqikU9DZLPSYlOvuzOEjeP75F7DnzT04e+aMWE/6fX5xnmJ1RKB0OOzS14zGo7LQON0u+AJ1aG9vh9VoxsTIOIqJLK69YiOu33QdivkCymaTWNHaecNwtSSg8zWQ26wUkCwXUKSRTXsH0NQsYF4slFBh7KVJUR9HQ1OYGh7B2Llz2LdrF3b/6jXZuS9fthh2J+dRKzhy9Ah2vfG6CKhuvP4G2cAw61hogVIRkXPDmJqYRDwSQ6VQRF9XJ/ztrUAmiempacTyRXQtWwljew9gcyOnqp9Zm7Ovqmxlq5qA7B4UChK1+Ld/+7d49dVXZePT39+P2267DVu3bhVv9Nk0JJIiCk34tiA+Z0XjH6R+gOIwnVj3zjRB4yGc3vMrbHvwxxg5fRzBiQmMTUYQ4rSX3YW82SU5xaZyEmbkpW/oMFTQ11qPNr8DtlIKzX6bAHpLU5348g+eP49YsQK90wNPUyvWXXcT9N0LJLSkmMrLTPT4eBi/eOQJPPH404iEYuhs7ZKZYJvJJJ7tkeAkQlMTSDIvPK+MdHd0OjDQ14v21kapmJjIV8xlBMzjsQjGRi8gEU/C4/HCR1WxGg7DA5UQv3gDnHYr7DazbO5i0bCYyVQYzGExw2gyw+Zyob6pCZ09vehbuBB9/Qtgb+4AnI0K1c7NkEwraKYxnIJ4m+mFGSr9HSBJs4atKZ2kFUOTmZJaoWczcq1Re1JMJ5AMB5GKRUU3EGOsMavxUlnCWDKk2ItlcTsrVEoyay2iODGfUUxnCoWSGM+QcmeOPJ0Y0znGFCs+29JH1+lUhbsSmyohicpg47y2MP8rRHHabaPBxsWbiOrvzGVBONsvRYBqPkNANxtNMxU6jzE3K/SocLidsLocsLtdaOlow+LlS9HX1ysVss/tgstuhr6Uh0Vfgs9phcNiEAqeLpdkH0UnZLMjPKmI4kwWGzq6etDU3F7lXXfxtVDbt55bpf96gC7H6jdKuSvVdfXCVS2imwVz9RzM7Eu186AAuvIYFzvFyW+9jbHMu6Hca8fh5j4n7Xldgh17h1tzJm+oekvzfori+ITETLKkTG0J8UMHMJREJfz9e+/F009uk5vb7amDze6Gw+lDR1cfGhpbYXHYkK1kcXboNDwuB1YsXYIVSxajt7MdPrdT4kdTwRAc7C3nchg5dRq739iNp556GkePHJGwAqveKF7hpJJ9PrqQGZAvFRBLJRCKRoXuaqhvhN1ih6Gkg01nxrplq3H9xmtpNwKd9Lro3UEGoSyuYfLRQMV+Fm8e3g+d04H2RQvRvGgJwEQ3Zq8bTNAbuMSUkU7EkAqHMTF0Hs8/+SR+ft99iIVCWLJ4AO2dbRhY2I8L4xfwwovPi0Duy7/3Zdz24Q8Dfg9QyQCRMM4cPIKJ0XEUMzmY9QZJJ2sUg5UYjg2ewukL49i89XY0rl4vyVtlvUWOPWGgXFCoXaH6NDGbCvKRSATf+ta38J3vfAfBUBAWs0Uyye+55x7cfvvtQsVrNz0BnW5v/PiuQJ1gUc5LxVWoMMPeKEZkAkO5JELHD+CpB36IQ2/8CqGJCYQiCcSY+273I1G2QGfUw6JLoZyLw27So9nnwsLOZvgsFZgKcXQ3ebFyaR/oJDsxPYWzHDezOVG02GF0etG6eAV8vUvR0rsIFqtTbFHDoQR+ev9DuO/HDyA0zQmBXph0BujZf49FEJ6eQCmXkThKpgC6vDqsW7ca3V3tYjJEVTwX0USMoJzE5OS4jFQy+Mft8sLhdCte5gSnckVshmn8QWqUbA0r+0w6ISY0XKioWbDY7PDV1aGjuwf9Cxajb8EiBFrbAc6c22ndy+pclb3RBU7udCVI4qLAo6po4vmqU21pqV1iqhO1eHoIoAaeLLoSMrgll0Yll4aOrnf5DLKJqCj6Q5OTMkIqFXehiHgiI6NptIIlw5Ur5lFglc5/q1U6gZ+0O/vpiVQakWhc7E4TDHLh16U1pJO2VU4sYDktUX5fAL32GM4et0uJEWZXXwI6myOaAl7c8HRUVCtmMzJDTRtZk0F8NFw+twC6p86P1o42NDc3yf3msFoE0B1syxgrcNCrwKyH1ch5n5IEvpCJNPm8iE5O4cChwzDb7Ojo7EYzRbpvM7Y6h3KvmVWXa+LXqNA1MJsZvXrPlPs7AXrN1axS77Mg+84VOq+zt5tDfyfK/T8coM9oZ1VxmEGnBLBME8CefRY//vFPcOjgEVgsdlisDlGIe311sNmcsLkcKJuBcDQk1RApzv6eblx/3bVYsmAAbgf7ng1w2h2SJ82hzanzI/jJj+/D9meehY7uc+z9Fej4ZhH/ZFLsPX090rOaDodxfmRYUR3HEjBTWW6wYnHfAK7buBkeu1N6qxZWWDarLMjFfFqcNYsoIZZN4YkXnoPV58GCVSuxesMGuJualP4+Ly4R8BH8lY3MxLGjePyBn+LBH/4Q06EsepsdcuP2L1mEsUgQb+7fiwWLF+GrX/0qFl99jbKQFpIoJKI4fvgoJkZGUaC5TlmHvtZ2tDU2ITwdwoFDR3Fo8Czu/MwX0H3NFqnQK0bGLrLFXhTDE1KdFqtdXPho+ME3YnsimcJDP38Qf/3Nb+LCyAhcDqeMcFx//fW46667cO21m2fiEzk2SApe2RiofTmtP6feW7UUsLKlE0sNZQw9B5n5J7tROX8KO375EN58+VlMjAwhGIkhlCmhZPMgXjaJ9sJSjqOYjKHea8Xi/i4s7G5BJR1FYnIYbfUeLF3UJ2NfU5EIppMZ6Fw+XIgkcGpsEjmTA+1L1uMjn/48epauQCVTwPnzY7jvJw/gxz+8H6HpEJrrG2EoVwTQc6mEBKm47EahMivlPDo7GrFp05UyVphOJ2Uzyjz7sdERJOJRjIwMC0/M48JRSyYDckNHHQetiVMMB6IXO8cnywXk0wmhUVk5SBtVr5NkuIbWNvQsWISFS1aiu38BLPWNSvCKtU5J5ZYiQ6UKBdBrPczUE1BzHi5FOc+FIyVvu9oclmIm9mjL8Qj0tB/NZVAuZGCksLWYQz6VQDaZEPdEChEJ0NS/RGNJJDiKxj55LodcKY98kRU6AZ1z52UBbPlYrojSnT30UCSKaDwpQjlS8cKeGgzIMqRFpW8l+GUm7eHtamXl1alE8jvUQW//7XcP6Bc/DhsiZOJm8tRV2l0TxhHUmSnBDY+JbpUet7ReOObq9LhR11AnbRw+jsdlQ4PfAzvjUotZmA1lcbgkHd/b04Wurg54Gxtlg3Xw0GERBvf0LkA9rYKrAH329ahHR0OkiyxaSSzQPXC25J7td1dR1xf1xTWrVbWtTTa16tD8uj30uZR7VQ9ca3Oo9sazJ7y6ElfCc2p76KzKleekOL0pc+jK+Nq76qFXtxW0/v3Ma6y+s7Sb8f8jFbr2GinklfhhUVYXRWyUjEbw2ms78Hf/9f/Cvr17JR0onUihqaEZzY3N0lsP0O3NapLq6+D+/Tg1eFK8pOv8fgz09cvuddXKVbhs/QasXr0G3vpGAeaXX96Bp57ehnOnBpGLRYRKTaczEiZBw4Wly5ejpa1dQg9Onzkj885UmJcKRVHCkyhn2EGd2wunwQIPR0hYYTEDlIyzQSeVQ65cwpHBQTh9PgwsWoA1a1ajt7tDbj672Qg91f05Bnywmk9g+PhBPPPYQ3h1+zbkQ0BjAFiyagXMdQG8df4MRhNx3HLnnfjEJz8FZ2OLsiHQUwVdQoYuZYODmDh7DuVEGi4Y4NCbEZ+KYceON6CzevDhz30RvVtvByx2qYhpgZcMj2PvW7sRS+ewZMVqdPX0zdCWvFUjoaBYsP7o3u9hfHgUTY0NosJmTO2dd34Yn/7MJ7Bo0QIBq+npKem9sxow25X4UsbYMlxC648yZYwbhmyWQTrc2OSkEilVzELHGWmTyT/MgPlUFOOvbMPQsb14fcdzuDA5ijPTKZSdJqTJdBQy8NJ+twh0tOmxduUStDf6kYpMIT49gUohj4X9A/D66xFMZBDNlaFz1yFW0mH30ZN4ZsdxOOr8+JM/+yY+eOdHAIMJr+58Hd/4i2/i0IFD0PG1sOeNCoqkwIs5NNV50d3VJiEqqVgQzQH6IbSip6cHHo9HYkGnpqcwNHQOFzi6FYtJGprZYpKeKANheF0mU2mEwhGUdXpFhWw1o8IJCdq88mOZee1m6I1GeBsa0N6/AH1LV6CjfzECLe0we3yKX7vOrfbM1Q2UlhylWbvOwZFL1d+zP6StRbPtRqUK08ZLJZ2NQF4pQk8zpTRFoFmU8jnoynkB9LIEGSVRyGSQVFPimHMgVXquJJV2LJZAjCNpJVLxRZmgEJEpnd9KZUliI3DTZY4OfWFu5sIRGWMTQBeXRiPS4hSnTGTwuporiGMNrASk1urPZyGH/3pvnfS58PX2G4DaLr4aAzLTLDHqdDLdYzWTeley1Lk5JhtlkFhnE/RqvDPZNK47dKakcZSdtLuO/fgiLGYDrBY+jh5XXnEZ1q1eJS1ETh1wYoaCy87OHrS0985W6DOxsxpIz4L6bJy8Nramfk92/+oGSeu1z/l4qXxz5TjNP2ZWA3BV8aZzWgDUTsjY2XzbqtprvYqaqqaoVeCeO44nc7cqoCs2yco8uhLnW/1GdqiajVRaCrPPv7ZCv6jHXwX+l7pyqgNa5NE1O1j1+M1cf78Veei8CYlLat45x3pMFiPy2TSOHDmMv/nrb+KpJ55FQ8AlYrBNV2/E5esvw/o1a4WGzBv0AujHjx/H2dOncWD/fplXj4Qj0idnVOaqVWuwavVa6Tv6Ag2YCgZx5MhRUYNPDJ3B9MQ4wtGozMA6nIzYbEegrl52ZFNTUxJbKf3yUgm5bBqZFPubJThMFuhzRTF4MZsVulrCZIwGEevkShWUdDSJsMsN19wQQGdzA9oafNLnstGXvlyA3UrP6BSmxs5h6Oh+BIfOwJbLiwjL39qC6WIB47oSOlatwPUf/pDQ99IoZN+eCnY68NCJLBZDcmoaU+eGMXT4OEZPDWNiaBKlkglL116FGz/6SThIuZttyHGRIBMychqPPfowBs+NYMX6y7H+yqvh9gdEZMTd984dL+En934PO19+CfpSGY31jSjmikilMujr7cbH7/oQrrrycixbtkxoQorn+EbRIdOdYGblWaEBPyoVvVh60oucFyENRaxm0l5sPPD7CqDLa8syQi8CnD+OM7texAvbH8WF8REMh6LImvSIci65Ugbr0zo70NvtxeKFPfB7bEjHQsgmErLxamhoQnNbDwwOH/Tuehj9zUjChLdOnsJTz+/EW/tO4Wt/9le47a67BHB/+fQ2/J/f+AbOnRmSTVcTdRblEoqppABuc6Mf/X1dspDm0lHoc3G0NdWjo6NT1OusuicmJnF+eBhT09NC19EghIuzQgsr78lUUsCJpjVso9ipxcgysz4jf4eGF0xTc/l8qGtpQ9eipehZsgKNPf1wUNwoqnaO4qkpajOzxOrCNe9s8TyAXr2gzFMwUEtOpzr2QniWyEAwA15sYNkry+RRyeUE0MkycVSPgM4NEKNo6YzH+5CbQAI6K3M6wCUSKSTSKaRyaYkJpRBOAWXF210AnV+jX7tY7sYlm4GVOjff/Bkq3DO0/aUFBCcCagBdgWoFMmeBXqvONWi9lCb+PRXul/zliwBd8tOVa5nVOqciyPjRstVkMCi+9VSwU59C5osKTFaVwoBVJG6V6XxenxtWqxnkK8hIGQwM+wF8HgeuufoKbFi/TlzjCOhnTp2S9aurqwcNLd0zFbpWTCoZ5dXNbtWzvFogpxmyiCZtfkCvBuxLzYfXfn3md+YA3aXiU3kEuGG7NKDP9NTnAU7lWSvZBnMAnd+oAnQFyLlesg0yG63L354D6Opmuhq0Z3v6tRsY5e/WgvW7uermA/TfDutXOXtKG0YCoOi6ms3CYqNdZVlmd//xH/4e3/7WtyREhSD+iY99HBuvuhot/f2KIQszqfN5RMJhmfE9fOgQ7r//fux8dafEOVosNjhdHhiMZjhcbnR2MZWrHTa7Q5LWzp44ipGhcwhHotAb2dc2iascnZRoRJNOpwXIJZOZo2a5LFKJOPK5nJCaFiN3xXzqZcW+kT0v9oJ1ekmX0hmZfW1WHM7yWTR4nOjvbEG92wFDKYNiOgq/2wyLoYxSKgJbMYOAxQT65vH1xFmBNtajadVSLNp4OQLLF8lrruQysss2UtXMsTOyA7yumVh1fgSHdu/HiYMncG5wGAMLVmDj9beifcNGwONHyWBCWg44kJ4exRs7X8NbB4+gqNOjpbMLLe3tUjFxw/P89qdxZP9e6cXTlJTz56ViBelkViYDLl+7FLfdehNuueUWUb4nEgkEgyGptFxuL7p7+8ST2+rzKwsHmQF1zI0bKL0uL4uVRrlLkAXXEvaQs1EgOIzdj/8Mjz/4E6TIppQphNIjkiog4HOhzWdGa70Tvd1taG70wWQoopBNiOc46UhG2roDTbAEWqBv7gKaOgBfA5LBKJ5/+Q089vB2/M7vfBnX3HwzKqUiHnr0Mfz5n38DoyMX4OaGym4noY1yNgV9uYi25gYF0N0OZJMR5OJT8jwaG5vgsDuRTKZncgSSqRTcXq+yszfqparMFRhCkkY2l0WhWITfH4DX7YZZr0NBAD0rokoz+6YOBxpaWtHc1YO+ZSvRuWgZ3M3tgJNe7cw1t0BXoXUvVe21tN18o0jzUXtaWIu6lMz8iFa5yslQw0OK0KkhIuWSAug6StezOaXlxY1IqSDMSCmTFoEfx+9yjEUVqrwgm2ZlLI199DyiiahQ7oUcqXcGtiiRqwR9fp9bCH4UcVwojGAojFg8IRsnGYMT/YVOuS5VF08+8xmpFMNnqoB+hkpVDV7KVT3gd7OYvtefqQV0CYSRIo/Wr9zWKjGxFpNBPhoMegF0A/vq6sQDhXIiDEQZdXV+uFwOAXQLWaAKBYVZckpSrbe1NGLL5msUjwQC+uSkVOgMu+qkKK61Z15An2lIaNX2PJS7LN9qhX6ReK6mWp+vGn9bwJ+znxCEnQu6M9XpfBsy9ZquUcnPf+7+bYCuPXeeC9kTiExe/aTq79YC+uxr/rcBerVhl7aNmdPGfD9FcXKAtbtPbfkRxAwUc9D/ulTED+69F3/1l38p2eUbr7wKn/7k3diy+Vr4WtqUURkanZiMouzWmc1i0fr444/LqNVbb+2VeVbuFrQxGFZE9Q1NcLg486uTBTQSnBZKmPGCyoJSEmUxe8VC7ZWVKpIxh+SFGfXJj1RZ6wwMcCjKc5VMY4ZHENBp00qvnHIFVprI0CQklYDHYkQngzXcBIoczKUEAk6jKLRNxSx8JlacVlkMaVk7HougY/kSXLb1erRcvhYIOGX9LhTSCIeisFQs8Do4Y+5QZ+91QCqH9GQEkakYJkZDaGntQ/PCFQJkMFqR15mgDNYxM6aAdDSKodExHDp2HKeHhpDLZSU8hGpu2pfSoMJlsSIaCuPMmXMIBaNIprLSU653m3D9lo246qqrRCBHRf3whVHEE0kYTRZsue56rL3scnjbu9RdG+1dlWNstlskQILHkfGQWiACdRQoc5Y/BkwP4fEf/TO2PfwAHHoDHGYnosEEYtEC1qxZhuUrulFf75TISKO+iHIhCaOOrIlRNlJ6owVFvRUVhx+W+jYx1kF7rwgDz5w4h72vH8T6dVega/FiuRyfeeZZfP3rX8e502fgMJnhsVpgYzJtMS8io862FvT3d0vqWTw6BWM5I8YeXq8Per0RwWBE7ImZI8CNnc3pEuAWC9cyqWQapqSlqmD7wWm3w+2wS3VGq05uGlilceKCdrIE9LbefvQvX4PmngHo/PWAyS7Hslg2wsgQFvr61wK6ZJ1f1MCcZ02rAvkZPwENzNWbkyBeLihUGinOMtmqolzTejFFyqOYZQ89L+ZQBHZev/w8lUhI6ppWVStucMr5J4DHE3HkCjkZkdRG1wTQc7MiuXypJBuCSDQmgB6NxpQKvlRGnIp5PqYa9qItblovnZUVn6I21jbj0T0H0N8rTL/73794cE6pb3n+2bklUWnR66VKN5uU4B6+Bt4jM6BOm1j1XDGV0eFg0cIwF27yaBVMoakC6BRr3nTDddh41RVwelyIjI9h8OQJyQ9ob+tEe+eArFUzqV1C8FwMFVqnew5wS6BSbfzpXBq9egpmPlCvFd0pR1Kjx2uU5zVUvmxpxHq1pkKfB1gvrdJ9e0BXpnaUc/BOlHst3T7bb5+v7cB789er0C9y39RCdaouv/fX+rUa0FUdD0d1dOJPqZykt3a/iT/7+p/i9Z070dzYhFtv2YoPf+jDuOKKK4XGpRrYYLNJiAt7S1TUnT56DA/8/EHcf/9PMTE5JdSv3eGWqpnKWS6GvOFZFVgMiocyq3ECOC0oSbfwc54QgjOrVS5gsv+SC5gAr1DrebLdlSLKxYLQY7Ro5a67LAYp8giwskrnY5aLsFaK8FlNaPK50OA0wG/MwIUsLKUCLOUCrDSE0JeRzqUR4RiQ0wady4bF61dj1dUb4OppAeqoyM4hOBVELJhGfV2L4hJHepshJxxJYw52jmMErN5sgNUr400lJnrpOeilXOLyKvn8dToEI2Hs3rMHB/bvRTIeFgDr7WhBg9cDs16PcDCCAwcO47Wdb2A6FEPA48SG5X3oam2Q2dmRCxcwPHxBjnmQNqDZMlasWonPff6L2LTlBlgdbugsKg1P+oLyc9K5ctOw7cDlqAijXtKeAcRJIeC1Xz6MQztfRYPNiUIojb073kLoQgEf/eQt2HLntTK1VSllkYhOoZSNw0mjDfoZkIXg3H/ZiKLJhZzFg7FsBeaGdnQuWcVOI6ZGg6jzN8DsdIpvwa6dO/HHH55pxAAAIABJREFUf/zHOLz/CFwWAxrdbrBBQEDnrG9fTwcWDPTCZNYjFpmCWV+E3WqU6yWbzWN0bEJcDHmtkRki65Oh+CuXQ76YF0DP5nOwWDiT7oDNZICDEaqk4ot5AXPmV3PqgmNqTe2daO8ZQOeipbCLX7tXTdUzoVwxQM9zzfG0iwBd48/foT9cq0LSxtRkpZYSTAFyArgAuvJvPld+FDYlr1TostEtFmSTRoEq39OplFTTpN1ZoXOTS0AnsFOjwsx3shVs1YhrHGfSOYeuZqlzo00w5mNwk0gmjcBOLwnOs0/HU/KRv8tLSt64lxEQV0SFUqGrc+oaoL+3rvm7B/Dan5y/h65IGIVy5z3JHrrJpAC6im0CKAYCu1F0GAR3fk6NP9t9ZqsZBgNz00mXF6HXMwu8jPbWJty69SZ8YMtm+AM+xIJKhV7I5dDS0oaODgXQFRxVbH+lK15D5ohDeG2VTqpa24XPoeOreu/zVOqy7PP35PHmUvsCgjOPWVvxzoretI0AY4XfDtBnNgiXGLtRvJUuTblrgK6I4hTKvfrtvVLu7+ZKqgXymcCZqh76bxXlrhlRabS7KL/V+UI6bP3jP/4jfvj9H2ByMohVy5fh03ffjdtvu0MiAWm8IM5whYL04OiGVM5m8fT2bfj7f/gHHDp8hKkjsrgazVYR2RDUWT3yciFdzxuHCzLnYLnzt1itQnfKdSUXLat0JkQoXszKuEaZ1t/IG/Xi5U7KTCgyZRsqVqZ6vqCyTibYbEYD7AybKeRg15XQGvCir9ENfzkCazYGUyEPl9UIj9sOu88hwq+cSQed04osK3+LCSabEf5mH5asWQpjRwMqKaZSlWFz+iXrGDTf0RPUKUhj9cu+mxvI6ZU4TYNdEq5KepPCDknvjs+VqW/0NStjbPwCLgyfQyQ4jkw8jHpajXo9cFgpQivjpZdfw4MPPQaLzY0PbN6IrdeuQzmXxMmTJ/HW3n0YG5tQPLhTaZk9vjAWER/2z33h93D7hz4KHd3y5ERrKnitBUdGJq+EtRgZXkIOgTP9YYydPIz0xDgCBhuGD5zCI997EENHE/jSH34MV/7+xwBbiSbtyExR5R+G08T8cnrzc1VnAA4QTJYwEs1i7+kxZC1uXHXTB7F87RXI5yuwetgOUEy1jx89ij/6wz/Ar17ZBZcZqHc5mVsGA70GTHox7FmyeAHcHgfSDOIpp2Uh5QgaZ6VHxyYlYpUTA26vDzqDIoBLplPIZNJiQsRK3eG0wetywKov/z/svQd0ned1Jbpv7wW9dwIkCFaRFEmJlEiRIimRlGRbLnJiydY4dmKP40xeMnnTXl6K0yYvzzN5YyeRkzhxknEsy0WWZRWqUqYkir2AFb3X23t7a5/v/3EvQFCSS2xl1kALCxAA3vKXb39nn332lnEj6hUK3NRZGAbjQlUNe/9NaFmxEnXN7aht64SBDIuVsagOzTiG/45KAa2NUbo66AvyUsBetILoDnAavOnOcUIfalQmVcy89qle14Gd7SOK3ygQzXEjQgOdFHI0h5LNL8E8LRvlZCIh9xU3ytInzyu/dqrYeb/SdY9ttlg8LpseUbhTEa85yMkmgH11JrHF4mIBTVAP0U0vmUY4mUMslQFFd6z4dWBaVJVrSmdlSKP6weq/H09d/G4W4Zv9TSmg63DFylxaelwfqGw3m+U6sDHrQbzT81qEvUGKCII5p1EI6JJ8rBdD3BSK5iEnRREr9DK/Gw++/34cOngATfW14nA4NNiPdCKB2tp61NW3waDFJwuQaxXp0tevyJ4iUOtAybVRLXmLf1cE3KUq+MWPrP5OF9otX5kvPNciH3ldnf6TVejvBtCX66Hr7/knptzfTeZFySEr7bm/Nyl38r5c27luCI2tBRKKsjYvmdBPP/00vvylL+HNN46jo70Dn/j4o3j/+9+PutpaOKimllxz5RrAPijd4rgw/9Vjj+G7Tz4pqlr2Ut0+n4AMVbOsFGic4nV7hG5idZ4jFUiAp6DL7tDmXTWAJphL2hN3aVx/8+InnSjkkTNwj6uyjOn0xZ47K3P6couZRU66nbAbCrBmk3Agh8bKMqys8qDJGIctHoAln0VVZRnaV69A87pOmJsqkXVaEEjH4XDYEZ+bR++Zk5geH0R7RxPWbOqBvboSqOT4kgsFowXpnFHmy82ifHYgkzfBavSgkLPAYvIABYsEkJA9EMBjd5THnCsJGJbBvnwaVlMBgZlR9F+5gGhgBmVuF7xOFxKJNJ586lmcPH0Be/cdwocefADVPjNSkTn09/ejf2BQjjVVyGnOChvNOH7iDHqv9mHV6nX45C9/Frduux0mRp5SBamPtqnxBukh5wmQlgzM1hRgiqOQDSITmYcxyZEoE+bO9uGJx76OUy9ewIf/zYPY/Wu/APjZCskAs5NIzk/BJl4GPElsP2QRGpvDucsjuDw0jTd6BzERzWDH/kPYde/96Nq4GZU0/ZEKxIBQYB7/8f/8LXz38ceRjSXhtxpR5iDtnofVWJAeenf3ClRVVyCfpxkNX3NWeryszGfmg8gVjMII8ZoTwT4z3qMRuZZZpVMg53Q54XVY4TRk4LCotD0yPKTavT4/6psa0dTWIdV5ZUMLvHVadW6yS9skb7QiXzDCVCCgKyVu8UNL/OBxLRkrUr8vrU01Jkw2qBqIa2JI+Tuh1zXVql6h8ys9/gmeFLFRkS9fM3Lv8fohwJPR4v1LgxxW5GIaQ2qcJkIylpaT+yRPsKd4Lk5dQUqoc34SnPk33Aiwkpd4VSreY1TIhzEfCCDMiNWcEdFESrQb3IxLEhule2JWREGGOjYC3kK/c2adVG1evv6sQX0poOtgzldIUFcqd4ri6BinFQi67zsrdLb0WLlT8cbeupViSwoCc6L4ZuHBProqirLweV340AfehwfuP4j21iYR9Q4PDchoZUV5FZpbOkXXoih3inqLLmmqaFfXlV40LwXuUkr9RsBX0welH6UUu6w6ct1pV+bC5vPGXrRWJy3aPCjK/e0r9BuNZpZuKN6+QleeGkXKXRfF6Y9SWqH/WJT7jwDoSwV070lAz6U5yqOqNYq86J6mdmzqQuDuiGDxxS9+Ed/73lOoqa7Fx37xYdx7770yHhWLRGVh8DA72O2WHT9dtVLxuGwE/vKxxwRoUtkcnG4vElwYUmkJ41BKbvbfsrBabTJOJP1ybTyBc7Hsw/LxhXaX36mTq8CQsmyzsmhkEcywMC5qmZyMN9isDlmc6AAlRDip/XwaXosBtX43Wjw2NJvSsMWDsORzqKmvxrrbN6HpzluB1hpK4AGvigxFMIzgpV6cfu1lTIz2o6WjEau3boK3sxMmf5n0hEnakUYGXMjDSUdnGOGAoWCDzeCSKddCkrt3tia4tVeyci4I1AhwV2Vg+lkuiXh4FsHpMZx4/aj0RGl9Ozo6gedfOAqXtwL/9vO/KUIbgykJpGOy45c+pjY7nM7mRVg4Mj6F5194BUdePoqWtk586pc/i6237dQkQMpdTqqQdBLpeBj5XAxmMycdaN2bBGwE+ygQDgOpPDKjAbz4rWdx5IlncefBfdj16Q/A1eATJgOhADA1Lp7iijk2AVMh9F/sxw/fPI+B8QDO9M3g0gzd3cqweddefOLXfxMr1m1AkmYxRqMk4P3ZH/0h/uYvv4yJwRlU2CDe8H6HFVZDHpXlHrS3t6CyuhxGE6vNpFDo0zNzGB2fkpQwmtQ43F5hgcgIpTIZAfMI/dnzWQkjcrtcEoLnMWUlGYvXFa8/r8+nmci0obmjE9UNrSirbYSF/X8bpZJWAfQCrHKsSbrLkrsA6NptLj+8CaAvYL/WadYYJ6W00maLZSNAEQirc/1TSwXUwFw2YamEtoklDc/xs7S6B0RTUpAeuYCoNpImFXpeCd/y2Zy4FLJCp4CQtLoo3bmx1gCdf8/vCehiPpOiQC6M+fl5hBgxm8whHE3KeCAfg5sHkfHlCNhKp0Sdixo/IUXNc6aeY2lfffFS/y/zf4sBvThQV2ouYzVQFGeBlYDOGGN6+ZuMkrHA6lynf0VfamFQjTKGUmCuKnSOFRLQy8t8+OCDD+B9DxxGe2sjGIY1ONAnDoY+bxm6Vq6R+0QAXfY+6jiVgrnQ4DcTpZVUzT8qoGvoXGLgvrhnrs6A/rPl09bILioJZOnHchuC5dkYtd+9OeW+FNDfdmytZLxu6WtXG5JF8jW51d5VKqX21m5QxL8ne+jaurOY/SrO9vEg8AakF/vffe1ryGby2LZtO9asXYea6mqxloyEQzIDzBlpr8eDpsYGuD1uTE3P4LGv/DW++rWviWqWCUNcSLgXplLWald9cyV6M0ofmOsiK3cuQjpwC5WvOTfJ3zJ3HQwvScHOmW6O2pkYs2mStDaKoBSFbZDoTQa+sLfos1vhs5lgyiThsRrRUeWDPTwLRyaBSobDmApw1fixaf+d6Nq9DZ7mWtUXp/I5FAWiYcxfuoCrF07DYM7CX1cFS2013NU1qO7sBswO5BJZGOlzbiQt64KBlTphOlmA3eSAxWxXqxzzKDlel0nCzHl4LnR0dSmoHnY+FUE6GsClc6eQIE3XP4De3quIxLNYuXo99uw/hK5NG4FkALDKQChyFEClM7DaHDDZyZzQS9+GMydO4xtPfBfPvfAytm7fgUc+8UlsuXWbAJ3oDriZS0RRSEVhzCWQS4dgMMZg5h6EQ+YWlUaHdB6IZjF5oQ8D568jnElg5d1b4G+sgJ/GLPTQj4RUVcr3NzmD6EQAdosbFy8N4XRvP97q7cO10XnMJ4GdBw/gV/7z76B9zTo5XxQT0Qr42//8P/G7/+k/YqR/Cs1+A7xmI5qqK1FfXQ6Xi71vB9ycUrBwiCuP+WAA40wCDEaFKbE5aEtrE7MeAgurykQyKeukLMy0KzAZhW73mjLw2kmfGqTyqqyuQXNbG1pXdKKuuQ2V9c2wuPwyciee7RK8YkGOmzXOxlJzsrCWle7ZdWGbvhqoG23xokK9ijZnLgpOVuQ5UUDze6PQ7Us+CdQU+bFKJ4CkU+or7xl+ZX9dAJ3fs8JOyoZ3AdB1cM8x5SqPHEE8q1Hy7IPLpkCp3Qm4qurWj2MUwUBIRHSk2Gfng5gLU2SYltG2WCIuvfV4MitLvNlqVAAv67sGVFqVLgybbC50xbg6djrg3jgK9dMHeH06Xo+21ZhzadvR7ZECW7YDyfzxulEOcmQTNVA3G2VoRGbtuU5qxz/LkUJDQeKnKyr92L9vDz7w/vtF/5HPpTA6MojpqQlUV9Wita0LRgOvJV6UCgj1alwBiDJX0Y+ODkyllLo+8nXTEbQllHzpiJg85cKm4EYgVgyAusIXbxh4ppRoc6m5jOpzK8HZwr+/yby3VtMtenylI1Dv+ycRxRXxe7nNRPG9/qhX1sJx0BiURduEn7vK/R0AnTtzVsnX+/vx5Pe+j1OnzyxELcajMTGgiQRDcLtdYoXY3tYqimuauNhsdvzJn/4pHn/iW6KqtTud4g/NsTTSezb2hblwyOKkXIN4KqW64ILA6lujjEpvcLIGciFk87CTVmfimMC3Ul2KUYbmWsUqze9jNGsG+VQcXgq2qEDNxOExAc5CBq211VjV2gKb3YzBqRFknGZsO7wfO+7ZB19FGUy8QENR5KcmEZ4YQS4RhstN7YAJ14YGRaHe2NKO9dt2ALWNsuMmsJvclYgmknA5ykVuw+rESLqdS4aIA0lLM/9dpa2Jkpk7e3CWOIZsIoxMLIR0PIa5mVnpERtMDtTUt6KxuQOmMh+Qiak8kExG4mrJTvA4mzmDbrKikKYndx4vvXwUX/jDP8HE9Bz233MQn/7lz6C7u1tmbSnKy0ZCyCcisBY4/hQB8jEY7Ay+5zY2i0IsqpLYvBWQHM6peVnAC34rEnk1LlXpYXxoAfmZWSRmA8jHkvBU1ALuSiCSRng+ggv9I7jQN4zB6VmsvnUH9n/kE6hsaJUNGsd9rEbge098A3/8f/82Rq+NyIx7ucOE5ppK1FUR0C3w+dzw+KlJMIjn/8TUDEYnpgRYzDa3VOjZAsetFFBx45em8Qp9BzhTrFVcTnMB9mwUPpcNVocNXr9P0gPbOrvQ0NqOiroG2L0VMDu8gJuiR1bodhHDccBJATrbO6XgrX9fcpsvCN30RbEE+A1a1c17QAN0ugcS0MmcKMQrgj3YShHQVjS99M2FwcoIsKvqVwE6F1MF6AqQheLWAJ3/T0Cn70BW83JnBS7UvFad89+TbhexpDA/MYTDYdlw85jOBUOYmg0hzEo9GhNPeG4AOGHATbX4QbByZaWuCS/1Kl09dgFpekWUVE4/S0DnWlMK5qWAzsAkcV5kv1wDdKHgS8Bd9dC5FvE90steTVKwOhd9m6EAu8Mi/fOPfPgD6GhvRi4Tx/DIAGZnpt4FoKtJCQH0EqOiUkDmelcKtEtBfbne+iJA19Cs+O908Fa/UJ3U4rWs/q2+9VIskhoZLv7NAqDzNwsbghtBVekCNK+C0v782wD6j0q565X6jaCtAH25TdA7Afy/YkA3yALBipgpTcffOoGnnv4BLl+5hvHJCVy7clUEJLSXJC1O3+vyMj9uuWUjNm/aBL/fjxdefAnHXn9DRogINFxkKYDj43I0jTSnADqfR1NdcmHiaebNw94egV0OooykcQSOMa5p8fguJLKSTU7qh2uGi8pllwMWmx02p1NUzhznCs3PIjA9IZQ7K1+OsPm9Duzacxd23bEDt3R3o8zjwumzJ3Gm9zzWbNuCO/buEXHQUH8/Bi9dkVjK5poKbNrQA1OVDwgH0H/iBI488wymZgLoWr0GO/bsRcP6WwCnS9KVktkcbB6fzCor6R4nvjWilouybIB15aba8Yodq4wpUfGvCaKo/udhsXsAp48SfyCdUdW5qAuz0ubgQk9TGSOnBITWVwK4a71X8F//9M/w/WeeEze+z3z2c6KD4GaH/vliY0uRWYFuaTEgHlTfF5IczEUmEpJxJZ47H6Ni+Z4oBIyTuYgKi0CFeDoWldS60f5BuKx2bFi7ERUdXYqupq7RYMREKIK+sXE0rFiD2vYNsLsrpAfJjQWr5yNPfgdf/MPfx/DlXrRUlaPSZUN9pR9+tx0WqwEerwN2lw0cp6LCemhsAlPTs6Kod7r9MJhtiCcySq8RjS1UnTy2fHyL2ShKdpcFsOaiKPM6RN/BJLVVPT1o7ewSMHf5K2DisWY7xcHZcydQsCKf51ik8vumCl3Zpug7Y/2rTr0vBvjFqmIuhORvqD3RaPV8VhnGZHNS/auqndJ0VubqPuE5FjEUQUTrl0tbqgTIxfmtoDQpBBmplKV3rRTn/FkhRzMVg1Toik5nnCoBnT12tSngAirgb6C7YFJaF3xsMkG0hB2dmMHMXADBUFi2NaTng6GQJLkp0YuaaOEUh4oJleVfYw1oSKjm10s/VO235IfvtMr+WL/XAF27hXTTMRWvQ5EcGT6LADo3vgR0bgipwaDtMc8/9T66xE+Oqaj5VctSF8c9cP8hfPShB6VCT2diGBnWAJ1sUGsnTEbrDRW6gKIOnALoCkQXg6w6jjrzUwrU8tc6JVwimFv0N5rIuLT61gFQ730vAF5J7GoRu3l96AExReD/aQD6OxnL6K9ZF8WpA7M0vlXfRNy8Qv9fE9CXuxm0Y8Brin1vZlT2Dwzh2edfwPDoqDhG0UQmEphHNBRSC4e2uJT5fKisrBTwZW9tZGQUHq9P5sxJuRPIZYHR+uVCfXHWmK5MWt9R95aS3lQhLypcVvW8fHPJlFzcZtqPJtLwWJ0qYMPjQl19jWRWO11uuLw++MrKMR+Yx7XLvZidGEUuFkRgagZVXjO27bgdH3jk49i9dy8cXorWskA0gsErl+ArLxfzm2v9/Xj22edw4q23YDEasGf3DnzwA/fD1VADzM9i6sQJPPPtb+ONN45LfvTajRux99BBdG5YD1dDHVBVqY2i8EZnVAMXUfWffCQpKqHAhiNeSpzFXTcVsvIndKLjwshNjuRXWgAb072sssALimp2iHQII/XKysJgpuKeTAArbBP6Ll/FP/zDP+G5Iy9KfOjuu/bi1m1bsWZND5qb6tXj5Ok2RivRGDA/LSr7RDgIh9WCdCqBqdkZRJJx8bFubG2Bq75BjefZXcqIZnoao4ODeOOHx3D21Gk4bA7s3LET22/bgUAkiusjI2hf2wN/bS3G5udQ17ISFkcjCkanLH5WEQdmcfSZ7+PL/89/Rf/Fs7i1Z6V4B1R47JK5bjDm4HBZYbQahP2YCyUwPj2HcCQOh8sLl7ccqQxDV2JinkKgEfEXld+cViArY2MP3QG3zYgypwEVZW74KypQ29iIju5VUp27yytgdflg5JiaKNspJKQzHDeXHMmjMyFV7rT+XWquoYF46QiaBlAC6AtzuwV5XTy3dKZTvXLaG3O+PF8EdKUgFetjAfOcEpUJI6VV5jrFrvfApVIvUAzHUTVNhJZX1ZXu7cCvBC4eH96/MoeeIe2uAzpHrwzCovEGzdCUJ55QgtRsDuFIDONkR8YnxXSGoENAD4RCCMcYkkRVuPI3kC06mTWtKuJrI/kQTaoEt58NgC9d6NjW05hufVJX6zZy60HtDcHbYiSYsyVY/Mqfs+BglgSZGr53YUU0tkYd46xU6AcPHsCHP/gAWlsbxL9ibHQQ09MTKCuvQHv7KtHUSK9Yo9yVUJBroWIiVYWu7xlL+s1auIpO+b8T5V4K5vxeTKRuEMSpjcPS4QxdcFZa8StWVFXpi89f0bTl7Sp0tfXV0/tKGS31c52253V0s7E1hucsPPcyTnH/0hV66TZejtx7gnK/2e5Wm2Jg1CLV7xOzQbz48isYGZ+Qm5kGCVzASfUmk1Roc3yGCmcl7smQrrdYpK8mY2sWq/RtVd9cieEIXtLT5EljIIZmXUfakJU6d8E0AuGcLGknsgUmixX+sjLUVNWizFMGj9Mttoq0d/X7vTJKx0dStp8OXLl8CW+9cQzTY8MwpuNwm4G7dm7HQx97GB2bbkNVcwsyyaikV/F9ZgMBmI1mMWn5/g+exZFXXsHVgQGhZffv34tPPPIwGqorERofwcuPfx2nXzuK2alpeT88Dja3Az23bMAdB/Zi/e1bYWQEq4+iOTWmR9c8gnF4Zh7JSBxerx92ZrXb6TpGmoraTZVEJDcMdzu5DHKJlCirLQ6P9OtZedNARDlYibUd8jQb4cIgWfRmca5jwtzF19/AY499BSdPnkJb+wq0tbXLArtqTQ+2bN2Czu4VWkhNHNGZCQxd6sVEXx9mBofgtztRW1khxxc2Iww2M9wVXnh95bBYywGzE2BWOVeBWAI/fPUoHv/G45idmcWhQ4dx1549OHnmJJ4+8hwOvO8Qtuy4DcFEBHXNK+HxrEA6y2q3IOE6ZCXOHjuKJ772txi6dAGrWxth5mSCuQCLkfnkBdicFuQMOQQiMfQPTyMS52iVAW5vOcxWpwjjmN9NMyMqsnkdEfh4TdosPBVO+CXy0oLacgeqq8pQWVOD6sYGNHV0oKq+AQ5fGcwur2IWTA5VnVMXUeDcuQJ0tQHTAV2/iW4O5soypBT8C6JKF2pdRtMUG0PK3SjfizPSgqqdgE7hKsOK1KwwkZLjoqymVetK9abV9/KzBTAnwCjKXWh3jbJnO4niOAK5DuZCuWs9eL4r/j/vQ24SWKXz5fLxCe5zgTBGRscxOT2lYlgzGcwHQ4iQLRJLYVLqSsDK+1fPUldTKgbE0mQWFF39s/8oqNa+XqGXnBo1l859Lql3owjk+KkDO/U6BBkmRrK1KBoQgjhpfK11yPuYPfS79+7CwUP70dhQLZvmickRTIyPwu3xYkVXz7KArip0BayLe+hLAZ2biCLl/aNQ7j8KoJdWv/pz6ICuU+6LafvSvvvy/Wp1BS8j+Cuh3OWaeBtjGQK6LmK5uY/7j99Df9tNkr7HKrlw3/OArm5GNdoWimfw4iuv4PS585gPhsW0Ynx4COHAPObmZpGIxbVRGy44pCIhY2nc+fPO4cnj9yo9xyziHYkx5/QmYxxlllbNz5JC50JF1TNp+fYVHehe3YOKqiqpuuvr6+Hzl6Oiohrjo2NikEE6TCoeYbFNyj51ZhZXLvXi+OvHMDnUj0q3HXdu3YRHHvogdt73PpWWZeWIXJw+OeKVnQpS9U5hdwTf+s738MJrP8S1sVEJezlw4AB+7bOfBeH05NGX8Q9f/iKi05OoLvPDbbVicnQY4+MBEHNXrutC57purNu6Cdvu2AGUl4lNJ49FZGwCJ46fkOfo6FyFFT1rYWeCF2fZ5VWQTsuKOEd2wNm0VEUWix3g6JT04UWmqRmQaFGKmmiK7mEEMW5qBq9dx3e+/R289MKLmJ6eQUtLq/w8EA7D6vFi555dOHD/PVizvkee68zJ1/HUN76Bs68dQ2Eugp6WdhzYtQtbt2yC0cMecgoFuwEFiwOhiAG9lwdgtNqwavUaVKxeg8mLl/CHX2CG+1GsX7MWW27dhHPnTuPY8dfxqc/9Eg5/4D6Y7CbUNK6A1d6CVMYMC90J2V4oZBAZG8L5N48hMD6MQjSIyMwEUtEAzCbqL/IwmAuIJWOYng/h+tA08gYbrHYX7A6P5LrPBSMS+cnxPVLuimfOyZyx22FERZlXAN1lN8HjNKKxoQa1TY2obWpCY3s7ymvr4PD6AbdfMSE83gR0sQEqAXTpa5aqfHUw1/ftpXS7KgEXU+5LAZ10u/ZJ9kWn2qUllZcKnYCelbhd+hfweHGzoovg2CcnmKsKmmAuFLAGwLI4aT1QVvp8DOpP9J67Pkkio2u6toXjZxmKvNSiqABdVfx0k4vFkyJ+nZicRCgSkUmCYCSCKKcudAEeBZ/a9wR1eT0C6EBCOgl8DVSG/2xBXYbmNE8geXfa9CD3SXpvXUDdyJx0M6xmBewEdV0sZzfb4HZRt+GQDY+IebU+OzdOHSaCAAAgAElEQVRvdXXV2LV7B/bdvRu1teUwFNKYnhrD6OgQHC4XVqxcswDo7MnrinZFW9N0i+ylWjuXo9xl7l2uq+Knji/vSLkzxfCGCn1xD10X5t1g/iKXOIsOPcJVUe46Vb9YSFe0gi3dtCmju+UBXafchUlYxstdnp7XswIQ9fEvQLn/LwfotIrmkkVciWeBH775Fp74zndxvW8AXo8bo0ODiEfDkrJGf3V9dpPznHYbva4NWs+NkYtqfEbocoaFUMCWTojrVSaVFFqX54d2nC6nCtRwOh0oKy/DwUOHcO/BQwLoDpdbPLo5mnWlrx9HXngBg/19cqNxc+D3+VBRUSkLX9/1Ply9dAlXey8gNj+Lte3NeOTDH8BD7z8MU0sXgDLVa7byLuZmIIskHeJofZnM4PW3TuFbP/gBekeGxepy3+69+OQvPIz5/mE8+cTXcezNI6ir9mNFfT2y4RBi01OwGnJIp2JIpJlmlcTqdWuw7+ABrFmzRnr67H0PXu3Dq6+9hgQKWH/rVqzfsh2O6jrAYmO4u9DzaerjOR/NAp0tDbYr6Hpnc6CQNyKVTIvKX6h32W7LiABiU5MYuH4Nk6OjYmd59JVXcOrESVRVVsFht0t63ZUrVxFKAPE80LK6Gfvedy/e/9EHUVFbgR889SS++j++jHOvTKLJDtzaWYsH99+D27Zsgt1pQcaYRsaSQzBbwKm+GTz5/KuIJdLYsu02fOSjD8Pnr8CX/8df4Mlvfwej/QNwM4IyFRXC4N9+/tM4eP89qK6vVFawxmqkM7TZ5MaEAjFNOzA/BYTnMX79MgYvn8fkyADy+QSMJuZ4xzE9P42x6TnMh3Ow2H0q2tdgRiSexnwgLDGhnKxIJVNq7MhQgM1sQJnXiapyP7xuB6xmsgIZNDXXo6mtTT4bOzpQVlMLk8cLOKlq54gh9QjcwhHQLapCz2sLiVi1lfbQ9QmRpWBe7HVqq4/UJ+KAyN6r9M71T950auyM51O+EqAzCqjZ51ZVukbR54sVtdoDKHGWCErFNVGBN5FUX3RlXpygytAjzV65+FVV8KJtYV+crJsG6Oyzy78tFDSzGqa3RSW3gcA+Mz8nwB6jYQ03GryjyMaJYEyLV9XMZUi5K0BXLIB6PtE3/0woeKFq9QqdhZ7uvKadQj3XS+xg6e0uVbqappFCw2iE2+ZEma8MDodT2g0yTcGKkmuRoYD6hlrcddcd2LdvF6qq/OKoOD09honxEWkLtnV1i/mRyaiMat49oKtNY8Ggm9kUJygEBLXzVUqRL0e5c0O3AI4LyFgUi0k7Qbu8Sx9LtQToDaI2lYs3FDeq5Ys9gyKkK4ZcWQMvovKFRi+K1t4unGUpoC8Wuv3kPfR3AnR53+/ZCn3RK1vY9EjrluIDbhrPX+nDn/7Z/4vnjhwR/2wZl8kqxykePopH6Foltq5WC0wUrtFpKpWCmdGDRpNylKMHezYjqW50wOL8rHJW8qClqQGNDbXweVndp2Rm+PB9D+Cu/QfEhIEpULSZ5djMUz94Bo9/6wmMjY2ivqFOsq1bm5vR1NCEdDyB3rPncfHsWUyNjsDnsGH75g149GMP4dY9d4gVK4xV4Og3XKwcEkhmYnDa7bJwBiNxPPX8y/jm089iKh6XKnBj9xrs2nQrrr55Ak8/+S2Y3AWsXbcS6zraMDM0gNDYEOrL3HDbOKoWwdzsJOKJCLpWdeG2225DRVk50sk0Jicmcel6P2zllVi//Xas2LBJErxkESaoM8WK4y8ckBKsyyBOQVI6K4E3/DQazChwYad/AMGcnvWJOIYuXMArLxzB2VOnxFhkfnZWksgOHTokQkWC+fPPH8H49AwCqTzCGaB7Uwc+9kufQOfqLhx5/nk8/rV/wviVGFwZoNVnwNaedejpWoHyCi/cZW4kCylcn5zG5ZkIvvfCUQQiaaxa3YNf+/V/jw89+GEcP/Y6nnvqKTzxT/8gdGyFA9iwoQcf/dhD2Lx9M+pbGgEn7XArkMnTxMOIQi6NfDoBE6XuuQSQCCE7eA3n3zqG/isXUchTT5BDOBbG6OQExiZnUTC5YXP4Jec8mc4jEIkLmFOwxVEq4qKV+zUTxOK1ws/UQL/EpRqRgdNhQGNzA5ra29G0ohMtnV1wVtdIxC2spNmtMqomoC7VuVmBeYELEUcoufqXVpYlCna1VGqfGp8rPfTiz3VAp1peKHeZMacoUlO3E9BFHFeQ88xNqi5cE/MYrTUlFq1sLcjDUATH/1fjoGLiotJEFgE6NwoMVSml4vXqmz/jtUiqndqVUkAX4BU72JTQ+5yEmZujD8CYmPsEI3SRS0gFT+GiMplRKnsCvHKR4/8bREJCtbv0+qkP0AVcy4jiSrTWC0voct7s75a6l6VYW9fEB0JzpdTFccpiS1HvNJtRgS3K5119b0a5twzlZeVw2h0i4I0x5lmExOx751HfWIu799+FA/fsQXmVH/lsAlNTY5icGJU41daOlZLgRsaS3hwLL0gHNLFo1Z0ItXkK6WjqTX8VSlUK1ouq4JsI4haASuulFytr4TcXzoM+970YzLXR9UIBzH0ofX45ppqYb7mNwqLXxv+RiaWl45x6qK3uN0XDHTXCpl5PkULnJIXaJqoK/X8DuijK9Q/dXqF4zLJp2p7SDUkFdc0FAviLv/orPPaVrwitabd7xMCEwhrScVKhG4zyPSl0Bo2ImERmx5UxDOMqKyrKJXc4Gomg3O8T5XJbexO6ulqxoqMFlWVepBIxUZh7XB54PH4kUzlMzgQR0wIhuGC/eewN8UBP5bOwMO7S78OKjg401dQCyTRefeY5jF7rk9GvtWu6cej+gzhw+B7UrmRsIastv+pT0R+WDuvZOLOtEEikMRqI4fk3z+LVUxcxG0nB4/ai2ulGcmYGV986jmQ0hO13bENnVyvM+SQmBq7Amo2isdyFKpcJXgq3ZqcQDwck7nNVdzd85RUYGB4WRzOHvwqrN+9EfftK2OvqZaXLMHqRWe3stxeSMORTMNIRLR7F/Mw0UomUeLqPjU3A6nDA5fOjpqoalR4v4nMBTA2P4OLpM3j5+Rdw/doYonHgnns3Y+fuu3Dr9u3wtbchNDQsQr8XXnkV4UQS1wYHBZA7V7Vi9dp14tl95uRZjAzMwZQFnGag3OOD1+0WRbzdbpOwikg6jalEHKFUVsRpHOXatWsvfu1zv4rtG9dhdrQf3/nHv8bX//4xuB0mPPpLj2LluvVwVlRg5YZNMLrLpOqVWHnqCuiWl4rBbuGNmQICkxjrPYVLp1/H+MA12CzKJXB0YgKjk9NIpPKwWj0wWxwoGM2IJTOYDYTkMxThGBVbOayuKIQzivd9dbkfTiunDPJwWI3wea3o6OpA68pVaFvdg7K6RpgphvNViKufBLEQyGU2UEur0xcVUp0a5a6WmCW9uoW5HK2KFxZFA3OhyzWQX2Qeo4njZDyNFTbzAHKqUqeHg9Dp3AArq2VWzwLYUlFrvXOpoNW6qoOkEpdqdZVGmXMhzXGjIFSzGvlUi6u2PhLwqXMRGr9YhSlRHGfVs0hm6CSXQSwWw/x8QLz0x8YnMDs/J6Y+1Ltw2kAod8o8xEfCDPY+OeKWLbA3r56Hm5VCQY06EfD12kdtiUo2SqWHWXtP7xbEFwNKcYsgpkZsA8qxVGOzwiWy2qYkhYp3oxFOixlOs/okoPvLylFXU4MyrxfxcBTz0zOyiZY2mamAhtYGHHrfIey9Zw885W6ZWpmenpTRNYfDgc6uVbDQBpvHRJvJV9nfOnAV59LVaxIppH6CdNi/gXJfCsA6uC6t0vWx4AUvctL7CxdAUSlfBGe9muZJUFqpm20mFp+T4kkrrXrFo77UyUH7/4UxPdnPmEQ7JaBuoAmPblutjf7qItOSUBj13ItNcUqfV1fiL7f5Kf1ZadtiabXOVy7MV4lL5Hunh15anZd8z7lm2hvyhecNBcQSMXznu9/FV/7mr9F76SoMJjtMNPHQKDOS3hSwMQ9b+pYOG5wOu+ZXbkB1TSWqqipRUe5HRVmZ9P/o/LXj9q1oaa0XJzC71QBDNoXAzDSSkSgS8SQGBkbw4qvH8MrrJzAXicsoGG+EztYOEcElC3nMhoOwu924ZcMGVLq9GL/ej5Mvv4rQxBRsBgNu2bQRBx44iDv370FFW4OYg+TgkarGTkAvcDQsJaNq8+k8ZjMGHDl1GUdP9SIQScFuscGciCM8OoL07BRaG2rR3tmOquoyxMIzuH7xJHLRGbRUe1Hvs8OeSyIxPwNDJo3W5ibcum07PBUVuNI/iIm5edh9Vdh42154K+vVCBg4m0thHvWtFD/FYDZkkE1EkEvGkIiwtRHE6dNn8ObxE1LZrN6wHlWVlah0eRCemsGVM+dw8dQZTAyPicd5e+cKbN1xO9Zs2Iie9euBxkZxfbt65izOnDuHgZFRGUe82Dsgm6rWjk7Bj5HhCczOBWE2WZHNcidukmqPlQGVvaxI0oUc4sjB7HIjHM9ifHIOtXUNeOSjH8XDH3wAXc3VeOuFJ/FX/9+fYnZ6FL/0y59G88rVMHnK0L5uE2yeCvFCl8Ami1XRu5mkAvRCAtmZEZw99jwm+i8hND0GY4EWpHyeKUzPhZDNGeF0eKVvnkhlxIo0GI2Ljz0nDli1phJ5uJ1GeBxWlHvdAurimp9NCdCX+53oXrcaHT1r0drdA39dE4wOL0yechRynBagEK4EzInImhBHgQwXf3XD3ADqiwBdq6h05TudGEXZrlXjC8Yyil5X8+aa9SurdgK3hLIoy1bpexdUdayqaQWyC7S5dg/L7/RxKq1yKq3CVXWuA/qNi7MutLsZoKdy1HZwLj0pehBG9xLUGRAUYnRrOivUu4STMj89nRYxJullBsAw20DCYsgwiHpf+9SqeHWM1SiYGspeAt0/LUAXYyu2UtSmemETQaU+J3C49TQZ4TSa4bZYNEA3SWpkbXU1mmrrxH9pfGgYYyNDyGRScHgc6OhegcMP3odd+3fD6rIK6zY7N4XR0RFpJ65ctRoWKwGdLUieB/okUPHOzaOu9taYFb0Ilf6xmnJQ0a+l/evF3y8F4rcD9KU0vVzT2uibftSXgvfSx3s3G6tSYCwyA0URnX436bS7vsHhV/levwh0Zv/nCOj6xll/3+8NQC8F8yW6FLJ9dCrVkvqQzuXx5lvH8dWvfhXPPPs8koxhFJFOXmJKSR0xEII3AavwluYmuXBj0TASiRi8XrcAvNlsFIMQTmus6GjFJx99RHqbwn/LTHRU+tEz45NwuTyYnQ/je8+/KPT38OwcXBVVYiVbU1GN8opKGO1WTMzNyvjX2tU98Fnt6D/fi4uvHwcSSfgdTmzYsA77D9+DHXfvhq+5ThmEGD3y+h0m9p3yEkk6TMCIZ5C0efDm5SH0Do0jmqSRqwGWZBzmeBg1djPWdHVIGIPRlMfUxCAunHkT8fkJrGypRVOFF7loCOGZKdiMJmxYv0G1DGrqMT88iplwBC5/JRq7NyjRlRrClypGiafozZ1AIRNHMhKAxcgYWDUxcPS1Y3ju+RcQTyZRVV2FyvIyUaLPT0zi7BvHMdI3iKb6OmzcuBGdq1aiqa0VZdVVkrNuqqgEYnHMTk5hdGwcI2OjeP7IC3jl1deQTBVQWV0Fi5X0YUoYEWavM5bUarGJICsWicmOnOc5ReW43QJPeSXyJrucI4oee1Z24pO/+GF8/CPvQ3p+BF/+4h/hxIlj+Def+hQqGttgcpehfc0tsPsqpW0u4RQSg6tMOSymAvKxOcyPXseZY0eQic4iHQmIVoOivrGJaURiFBda4PNWIJHMCoiHY0lEEinEkinpnzPnO5suwOu2wu1gzK0dXqdNZYbnqD8wobLSg01bt2DV+g1oWtkNd3W9GlOjmYyo2W2LAV2zHVZjRISb4hy6Wmg0xFkoKDUgIoDLr/XgFR3MNW92rUo36Mp2od7VuBr91tna4rw4K3QRjWo9acks1+hxHXwFpDXTDr5KOa7ysyKVqvfVlwP0pSCgbxL0xVsfkWNFn6JYkz18MfBJyvTL9MyMKN8pSJ0NBFQmAydbDAbEUylh+ziZIZ7ymumN8pBXzILaxyhGgbaq6jir/24gQn5KgM5ChIDO00PmoRggo56SU502ev2bLHCZzXBZLRIGxZwHn8eDjuYW1FZUIjw7i2tXLiEYnIfDZcPKdd144EPvw859uwALRcGcwJjD+Pgo7A4HulZ1S2gVTNxMKECX6lwD9AUGW1oV7JkvQKs24qtgr7QiX65i1n+2tHJfWqGXArcO6DdW50td427cRCy3GVj62MXHLblvtPepawn49X8D+rvZJhWvC73AWPyv9AXJxB6XupiozmJV0DfQL1X6d5/8HsYmJoQ644Gnop3iEM5Bt7e3i1vctltvFd3C9PQUTp16C729FyT1ykZa2cSRlpSojP/Lf/gt1JX7YedWOBZltiqy80FEgyH4q2rEKOSJHzyLv33iW7g6PgFnVRVcXvZC6SHvkfhSMqQ0tHDbHDAk05gaGMb84CicMMJuMKC5qQH7Dh3APe87jOoVrSKGyxmc4jNvp4OYAaKYP/rmCVyfnIfBW4nxWBaBZFYUuW6rBc1+J1r8LlRZIfGeZCwSiQgmxodwpfc0kuFZ9HS2oqmqHOHpKUwMDYqNzMaNW3D34QeAukYgEkMiV4CD2dq8kdnL0Ny08iISIUhQlc355DTSsZCEz5isFrGxfePNt/D0s88jGAyKaK6MiWRGE8Kzcxi4fEXI4Xv278fu3bvgKy+D0+OWOtLm5PiVGYlIFJFQBEzSu97XhxdeehE/PPaGZKxzk2R3uMU4hRUT57npOV1bWwenwyk9wmQiqRbvWFSEgnSEzZusojGIMdUsGsLeHVvxuV/6GFa3VuOpb38dJ44fw0cffgRmdxkc5bVo79kogM4KXfUI1Xy04GU+idnhaxi5fh4DF0/AZaYVbhTTE+MYGBzG7FxAYmitVhfsdjdSqbzMpEdiSYS0pDkmzqXSOUmI9bpdcNosktbGSFqDWMwW4PU4UVNXgZ133YlVG25BbWsHTAzbYSuGoC5Uu9Y31wI2dXpNNCUCNcoprrjOLi0hlRpYYlD1corbNgleYcgKw1U4e67G1MRKVq/WqZpmBU6zF2aeSwCL8inQF2hWuTrg6oAuU3A69nGOXAP00oAPJWxTlKFeoS9d9JdWZTeK5+jKyApdGdPohjNMYxsaHsX4xCRGx8eFcpeRNZNJeuqysTAaVVSrHuUqDJ8yvhHxnLwHKuGL0LoA6KUJmiJJWOaYv4s1ULY4WgVKQLeaLDI+y+Mo/uzCCKhNkPTRaVxlpiGR+mT0s120GHk01tRhTddK+B0OTE2MYWxsGIlUDHUtDXjwow9i+/490rUpZJIIhYMYGxuB2WZDx0oN0NlykqpJa+ovTK+oN6JtC0u2NZo+vGTndjPQ1oFzKejz52pOvBgCsxS8F6WLlfTjl3vM0n+7XLW/HKDrO7TSufcFYkvbIP9rAXS+5597hc7zuWh/tEQYyOuLdq28IU1mI+LpNEbGx/DaD3+Il199BZevXFEqWLqWOxywmCySlEYw37tnD3befjs3pojEo/jmN7+BL33pzzExMY7G+nqYzAWE4rNoa23An/3hH2B1e5tyTJqekqqalaQgqccnBjLPv/4G/vm5Z3Gmvx/TiYQs3mYDKeG8VKAVNTXSn6NtYyGeQnhiBsZoCh6TBfFgUJTzh99/Hz726CNoXrdaVYWwyDws89L51i/2XsXXv/09nL42BEd1I2yV9Uhx9ttqRltdJXqaqtDoscCeCiERnJMwGzIPgflpTIwNIpeOYUVLAyo8bsxNTGC4fwDZdB49a2/B7n33wlzfrN6TjJ/R8lWJn8SzykgHMvYU6bHO/RMvbaW8F0DgzDFf46UreOqZ5zAyPISZsRF4HXbkEkkkIhEkw2GsXrkSD3/sF7B68y1qrIOqMFZ8pEPSWcSDYSSicUxPTeLcubM4+tprOHX6rKTgGUxWOJweAXX2NmnYwtYGe4UV5RVCt3N6gSIm5mJTRzE7H5JzYbFTmJbEzNQommrKcGDXdmxd34npsUEJo7j/Aw+iYPWgoqENDSt6YLJ7YCT9owmlqAomS5KNB9HXewoDl85gaugyPDaaCUUxNjyM4ZFR5TbocMPh9CKfMyGTySMaTyIYicn8OUNDaCpDKpcbR7/HDZfdAgvFa7kUcukEbGYjysq86Ohqw957D6Bz7XqU1dYD5dWqXy4xuDYUCswX4Eqs9c+Vp6fWxZRcsbcHc63PqIRz+qc2cpanxW9c1O3KKS4PI8eUWIVrASwyVkbDF7YQOOkgtLui1rkIknIXnkCbQdd/rm8xxE9b+uMKJPVFV6/QtUm2ZceeSjGxtDovVuwU29GIhq9P+cDzeWgDOzGhcun7BgdlA8bKnNefwAf1NKTfUyqaVURx+tw8D4M2DSOeiVKhK9U7x7MUuOk8s87C/+SAzkewmaySGSGAToGhqOBVTKhEq1I7qwG6x2oVIyRObvC+rCmrQE9nJzoaG5HPJKUCn5qZgMPrwAMfej/uIKA71P0eDwcxNDQowl62eswUYC4FdF5VWotkEchqJ4VNCPoX6O98KfV9I61drKKXA/abqeK5Hi+t6pc+9nL9+puD92IrWR3QS8fcSil3Xp/vdUB/T/XQ9UL8htaUdj3pO0N9KZoOzeLqtet46+QJnDl3BrNzc0rQwkqB1VqKYzaQCn3L5s0C6AxtIf1+9Ogr+PP//kVcOH8OXjqzGbKIJObQ3FiD3/r1f4cdmzah3OFAdGwc5mQKVhlLzqmgEacbkVQG12dncGVqEmeuX8P5y1fRe+EKZmbmEKMSl6IJsxlV/gr47E6kg1EY42nYCwYEpqfh87jxC4/8Ah755CfQ2N0lYJeVW4I1NCtjI9586wy+8vf/jFNXhlDV2onq9i6k83l4PHZsXbcS3fU+mGOzsKWCMKTiMFmtssgmklHEIgEYkEW51wVzPo/g7BwiwTCSiQxWdK3Bxm13AP4qBRhmjqbRqYkz+rLKCZjzeHNtJ1tAQM8kIrA4qLTWVM9GEwbHR/E/v/ktnD55ApMD/fDarYgEgsgkErJ5umPn7fjUpz6JpvZWmR6gxkAuOsmtz8ksfDqWxOjQEM6eOY2X6S1w9pzQpcqgxQ+XxyeiMprgELSprKaFbk1NjXxyAWA/f2JsWphhVuoZjiFmk4hG5mHIxeBzGNFY5UEZe4kd7Thw8DBc5XVoW7UB3tpmFAysSoxSoEtrR4ZiMwhODOHS2eOYHLqCeHASxmwCoblp2cAwVY1qYIfbIxW62eQQ9oavcXouIICeoPuY5kVAU5ByH2fO6fmfluOZSiTBQ8oI1vWbN+DAfYdFFGfzlcFIQC+YkTdYYTRIEjuHLBWLos04aXY/giaszsQYpmTkR6+p5KdyH6kAC91VS88c4OsppAjorLy1Cj1HQNdNZVQPnRV6JkU/etWvFuBkL51+6LSDlfE3NRsuFZc236tXXroXu6p81B1fBPSiUUnpwly6wC9EeC4Y1uj+4XxeUv45mb7gNcKHZ9uFArmZ2TkMDo1geGwMsxxrZZ+cr1bzdadWpWA0KepdrGvVWCud44oz7Hq7Txu502audcBYVoz4LqrzhbqXgKUF7BDQyS4KoIvrW17EewR0nn3eW06TGW6bFQR0bgoLhRRsJgOqfH4B89a6WtjNRszPTWN6dhI+Gsvcuw+33Xk7DG4nx4CQCgUxMNAPWKzoWLseZrsTBk62kPbRK3ShrDSFuw7ii+zbFnZnC5u00qr5BgHXkjn14rkuVujL0fZ6QNbNQH25zcHCuVkIZ1l8Qpa+tiUlpWKDF+bT39uArl5n8ePnXqEvbAKLsbjSFyaVqHbCKtFqam4GV65fkx332Pi4UO2cPeWsOBeaSDiCWDSONHtp8aT4r3NEi57u9fV1aGttEXvWkZEhnDp5An3XryEeDyOHhLiD7dy+DQ8cuAfrujoZYA1LKgO7gd7JVuTSWRjsThh9ZYDHjYzZjIlIGEPjkxgeGMHo2ARGJ8Zx+cpVnDlzFqH5IDw2Byw5wMHxomQK8VAYPau78enPfhqHHjgMT3WFoKbKyjIik80jFE7itddP4a+/9jguDU2jY81GVDa3wiTjTg7cvqkb7eVW5OZH4EUcVnD+l5trgjoXtjTsTO7KZ5EIh5GKMdrSgHQqh+bWlajp6lGuYxyFstrFL5v9YrXDI6AX+69SjEj7MKMaeKxcM2kYrDac6e3FF7/0JTz79NOodDpQ7nIiFo4gm07CWMhj15078fl/96toaW+RFDEjAV0Px+DjcuFIZzB+5QqOHT2KF198EecvXJQxI85y0zLXYnOo8I2pGQFsela7XG7Y7XYJ6+H0QmAuCJeVbRYXyqur4C/nPDgr2RQS0VmE5saRis7D73Zi+/bbsOnW29C8ogc9t2xXI2vg4qmIA3VXZJFPhHD90llcvXASidAM7OYcQhQRDfZjdGREWASr3SF9R4PBAqvFhVAojunZefEUj8Y4SsUWpErEstusKPO5RSGfTkSRioWkb1/ht6G+qR5b77gd+w4fQk1zKwoWO4z+ChTyjME1w0xLWjEAZYBNMdZSPzVy5WhjPyW3tFpgtWpSAbrqeReDLFRSmpFjibTZpRmSBLJoMmfpnRfFcvQfIN2u09p0YNRFqEXqvOgEp55fq30MxgW3uIWFUlvcdQFaKRAsxUI+vlCJ2uKsPy//jptOSQtkghp74WkCuqLwo1GOD4alj85gJzIrFMlFE5RR0nxFxSfnaClLIZqY2RDQlasctz+cX1eZ6UVzUT6+Cmgt3UL9+BW6jE0tAXS2NShOlRpdpC3qzuRt6DAZ4bHZxESK4k2zMSvMT6XHg/aGBrTUVkv7LhScw3xwFq2dbdi87Vas2bgWNrcTJocdofk5DAwMwGh3YNXmW2GyM+ERPi4AACAASURBVDlQjapq0XTq3QmuacZRxVJcAxC9jtVGyEqEcctVzMtX8DoUFSFpKW2/lHJ/u+q89Helm8Cl19SNf7fYaraUcn+vV+ilgP7zp9y1a0Z3kcwXWNlwTIX+ytxN52Cz2DATnsOLr7yM7z71lHibM6CD3tcul0tu9AQtIGfmEI3EhHonoNNykzQhXZTsVquEtuzZcxd277oT169dwTPP/EBoWKMhI2EFrJ4ffeRh3H/PAfiYwhaLIxdPw8BEphRH0lxw+Mtg8nhg9TGelJlpFLDkZN6Y4qBz5y/gq1/9Ozz7g2dkBr3c7YXTaEEyGpWyd++eu/D5X/88tty+DTkaMjDiUJq2RkSiSYxPBvDKayfx1X/8Nganw1izeRsqGhplfrTcZ8OGlY1oK7fAmpiBxxBHMhyEweIUgwiOo1gsRqnkU/EYgrMzQp/yRWYzBTQ0tsNR06QC1cx2mLx+WaSpRFfpcXS2U7nL4hxJPE8VYGL4isyzZOT1cld/6uJ5/N4f/zGe/OYTqC0vR7XPhwzDMChSSsRx2+3b8J/+y3/Aqh5GumozrJo7RCGZlhEZjvRdu3ARLx05gpdeegnXrvfJzwmUzBJPZrPSB2UNSpvYtevWiz9/MBQUPQQ/52eDCM1EkM8W0LqiFRs3rUdNTQXsdjrhxBENz2BmfBiJeBQbb9ksQRRdPRuxatNtsrHJ5dQbFUDnRyaO2PwEzp88hv7L52AqpCSQZXx0CNevXsHk5KT40jvdHmEOMtkCxd+YD0QwNT0n8+fEQfEQl5lemvP5pNViyGcQjwSQiqWlA9HaVIGOlSuw5Y7bcfehQ7BX16rF1OUXliKdNcJscbJTDwPpdi0Oko+ps1WyDdPtQkswRReQikZZ7E61oA7d+1r8+mnvmoYhzbYSpytKVO2CaqpKF3pd5s91a9asWCrr4SmcOhCQ0yxeFxZzLVtb9dO16r2kqNPNYWTsZolKurTC0m1flwV03n/phGyaOJfBmXYBP46tasE4pN+vXr+Ovv4ByQJg1C1V77SB5ugj2S+OsrGtp8epKjBX+1nOuS/YxZKJEIDXecMfv38u75mPw3lxAnpBUe6McF4AdFkDi8DJlcJhMkiFTkB3WOjlbpAJlDKHE93tbehqboTVkJcKPRCcRffa1ejqWYXWrg5YnXbZjM4F5jE4OAiz043Nu/csBnTpMGgGM2y/6OI4/aTIjG1xjE/sXZacw5vR7aXnWf5GrlmVo7H0d/pj/KQ9dL1HXwrqywF66fy4fsSV4cy/ngr9PQHo7DOqSRyOpIUxNNyHcDQAj88Fr98jPazrA3347vefEttX3nRVtXUoq6iCz+cH59RnpmbVzZwrSEhDNByV3aX01dJZ8ULmwrR2zRrcvfcupBIJnDl7Wr6ynzQ8NAC7044PffiDePTRj6O+tlbU7eH5IKwGM0IBKuRTcLp9qG1sRnltLYwWu9rpazQ1YzR5Zb700sv43Gc/h5HBIXgcTvhcLoQDARHi/cEffAEP/eJDKKsql4pTZfmmYTKYBRguXhrA629dxH/78lcxHUmjfdUaNK/oEHe0bZt7sKq1Eg1eoMKaQWZ+TFGlJia6WaUdbrEa4bAxzAEyYhYNBJFNpODz+BEMxmVuejoQwXwkgY7uHjR3rNCqYUadUk1tQCqZh82u7cp1sDAVUEglYLCrSvv0xYv4/G/8Hzj68quo9PpQ5S8T45lkPCaOezt23obf/K3fwKbbtpbIaRhXHoeVQGexIjA4guM/fB0vvfQiTp48KawL07Dc3jJQmBeMRMHo2ZWruvHBD38Id9y5SzwElFNYDvPz85gan8LYwASuXb2Ga31XkUzF0NBQjbVrV6Ki3I1kPITeC2fFdMjucGL12luwc/c+9KzbIh7pimbnhoehKdz8xDHZdxHnThzDzPggbKa8HEsKiFjRcJNIILfS+CdHp7Ic5uYiCEc5MhVFLM6+uRr1oTKfdGFtTRUMhRyZTgRmJ5FPF+ByAA215bh9107sPnQPOteug5Ve+iYr8kYzOM/A6pyR7lajQyp0teKpwmkRoBexZaFkXPCNEy9+rpbKTYvUgOp7as5w3N3pFTrnzDW7VwrkSLMT0Ml4aao1oYLFcz2dFQW/gDgp94WKu2jMotewakOhHkLvpZdWa0tNZZbSoboKuognJRajFDGylqbdKTdRgjQqvS1DgOZmOxYXcRyFtCOjY5icmUYoHJHXz41s3sRHUCmxFMzxmBc/hWrR3O+VL/zCe/0RbGKXiuaK8+1F1TgBnY03zqKbaRudzyGdSyvfOt6OGhPDK8FjMaLM7YLHYYEJKdiMeXhtVnQ2NWJd5wq47RbMTI3JeFpzewua2ltQ1VCHPNPZ2FKMxzE7Nw9/TS023XkXbB6vrGek+7KZvLhBispdc9VcxOnqGxG9Ti+9/rSTtLTKLj13OnDrGxoZfyvdjC5DzS9H3y99zEWPu0Q8VwrmpX9X/H6xyr20h/52KveFyYe3GVtTz31jTKp6iYuZHbUZ1Zo4Giv1dq2G4ussvsOfL+VOp9CcqsZpkDE5NYpz509icnoMvjI3quoqYXNYMTk7g/O9vRgcHZXFnqpw9lvzObqhZZGIpcT9LJWim1lcMrl5vRHMaadIERXd16oqK1BXUysOcYHAvHiNz05MoaGhHmtv2YCdu+7Apls3w2l3IRQNIZNIYWxoFFNjk8gk02huahUjBpqzKOMFFpopGZdjD479r9dffxOf+ZXPoPfCRVRWlEukKKnqlSu78Lu//zvYf88+sWXk4hCPReDj6s5lKWPA2HgAz77wOn7/T/4bhqcCqG1uRVlNNbpXr8B9B+/CqtYq+EwJ+MwpmJIhOG02xNP852aYLBQNcl47J/PSFuQl2TTG3u7YFC6cv4Sp6XmMTc0iEE2gvrUNvsoauMqqUd/cjp61G1FDcxm+pwQjPlXlyjxzA23OcmktWc2Ak6dP49f//b/Hqy++DJ/XD6/TKaEshVxG2IGuzg585nOfxeH7D8FX5kOuoJz5qHBnCTs3NokfvvyqeLv39/dhaGhIBGSsaiPxpIiUOletwt0H7sGu3bvR09MDf2WVWPSyh0tvfV72+UwB2UQOYyOjGB4ZRCA4I+N2bjdH3BKYnZnE6VMnMD07IwDc3bMO++65H1u27YDJ5lKArtPtuQRS8xPo6z2Jq+dPITw3Ke5u6TStMqdFYEWhGx3hCNbxRFJU+eF4RoR7oXAUiQRfn+rH8zVaLVa55tIpuhGmEQ2GBZop32hvbcTO3XfizkMH0d6zGgavsgAmxU663UjDm4IBFoNNqs/SRVWStRRBqrywdcZSW5cWr7GKoGc0rCSqyWyS7gqXUoCuVegFzThGB3SZN9f60jLSKKNdWWQoQpO5beXxfiOga2YkosRnbKla0EQ5rs2k6wvVOwF6aYVV/DfqOQXIObapUdKqQqExDHPalR88pyGYvjY+Po6hkRFJaqRzIOOPOYue4FieeOewUi/IxERGiC3ZKsiIG9ccRbtrGgDpsy82nlkKGgsswzIK+JsBuijdDWZpF+qALou+Buh8EeR93FYj/C4XPHYzbKasWD27zCa01dVgw8pOlHucIpKdD8zA6XWipqke5TU1KNCMxumS9x6NxVHZ0IStd+1ZBOhU+ptYHYiwRNtBljZp9WOgCwS13aP4vess3DK+7jcFJrJG7wDoS0F4OfB+p5/drEJXr+vtAZ3vjS0afQ699H5TbWGdelr8OKVNmRs3JT99QH9PVOjKdYjLUw4z8+M4fuIYBoavwVfmQkNLPawOK6LJOILRqEaPAQNDI7h09ToCcyEU0kZZ2OdnGdBCkFZVM3uOZqadma3we31obKiH1+NBIhZDJBxGKBREKBBEua8Ch++7X5TGDW3NsFnZtzQgiZQsYNd7r2C4bxC5VAY93T3o7l4tCW4sZohP6XQWDisjLQmEabzy0sv4zd/4DVy5fBk11TUIBefh8bjxyCMfw6985tNo72hDOpeSnTj73gx0KSQzQp3PzkTwj994El/44y9iZmoOJn85DFYj7rv/XnzyEx/B6hUNcBTicHBXnk8KfZZK5mQBosDPYKDpRwqFbFL6ag6TCbNj47hw5hyGB0ZRWVktdHYomsB0IIDL/SMYmAyhoq4F23fciT1334Om1gblNUKzG2Wepnl6J5Ra3QDRIPzn3/5tPPvcEZT76bhnERU7RTvRYEAsdx/66EfwyCceFtqdSx8Bjovr1UtXcOLN4zj55gmprAPBoJiBUC1Ne86Kqhps2bYNd+3dh1133YXWtjZR42rDrgs0napYWa5q6EawzySRyybVviGdQCA4h3PnzklwRzAcRW19I27ZvBUrV1FLwAhdZS0qftCJIIavncf1c8cxMXQVmXhYuBe+Ntq4BsIxCZ51OtneMCESiSIYjiGSyCAYjkvPln4CGaZ3cQzR7pQxSqfDJq0deslnk3k5hJXlFqxb2407796D7fvuRs2KFSoCVp7RQgd9mOAQcZaZgF7k0BXdqVXpqoderNy1YqCEENblcwR0MT3VxtU0e9dMCkgqQKeqXapt+rDze1qyaqBNUNbDVNjbVU5xSule9GcvgjVfpOqXF5O6BBC1/nZpBVcK8KWV+9tVYPq/IaDT+pOAzhtQAj+VaEAT6RUkkY29/1AkjNGxMVzv78PA0DCCwZCAJr0MZPWhmI7Ue76AFPc7kp9uRpotBQ3QF+boSwBL5Zvd/KO0Oi/1iNerO8nT1uwBdEAn7c5RP1bosokQIZ669LkhdFkM8Lmc8DltcFoKMBcysBVyaKquxMbuTtRVliERCyEUmkPWkIOvqgK+qirkmBRJ7QyZl0wetU0t2HFgP2wut/xcTTMq3wdFBS0P6MrKT71rXqPL9blLN19Lz2UpuBsW7UjfnUHNUnC+WV99uY3A0p+9W0DXA70I7qXGMj8rQNdfd+l7LYr3imN/P/cKnepb9sxNxgKiySDOnDuBq9cvoGDKwlvmhs1lQ5ojHEaKq2xI5wqYmJ7FwNAoAnNhGHNm6UuOjY5hempGKPhELIlcOieWrdU0gHE4JHCFN0qS/fbZWQF0ulsdPvx+3Hv4Pty6/Ta5RJNaPAO7V+lsWkasJkfGweqlraUN9TWVcpORvhbKLp+Dy8bRJQhY/ePffw1/89hjYilbVVGBZCqOFR1t+MIXfg979uyG2WJANpOC2WZVcaOMH+XNZLDi+uV+/Plf/A3+7h++gXCSFbEFTp8Lj3z8o3j04w+hq7UedkMaFjrKpSnmI09Hqpz3Ikt1lQYm/e5kFJlYFJfPncfFM+dhLBiwZcs2tK/oEoHf/OwcTvVew5NHXsfQZBAmmxN37rkbBw7ej5YWKuG1+EZtsWGFWcikMDc3g+8//TT+8itfwekzZ2EyW2C3WMWW0mEyIx5mNn0eu3duxccf/TjWbVwv3gGJVAp9ff145eVXcOL4W5idmhFGhXPMNGShuLGhsQkHDh7CBz/0Yaxc3SMBOPqsru6/rxr8BaHvuXEzU+DHD3LasiJlNHtTNc7DkStWI/QHIF3uZZCFuOKxksuK/7jFlEdkahhXz76Jwd6TiAcmkUvFkU2lMDI+iVgig0S6AIvdBZfbJ3AbiRDkoxifCQqwsyXDxY10NMcY3S4Pyvx0IkyLQCmdSMhiTECvqXbgzp23YfeBfVi9fSv8TS0qatZgpu8dMnm+LwcKHFcUJb4+QlQsJkRFL+dGN4op6piKEEMqmr/XAF3m0UVUIdeefEoPXcs6J9VOQBcjGWafK1c45SCmAJsgqBu7yOKyMEdeCuiab4TW91cTy1r/eUkQhk6pL63cbwaRi+jcfF5OOxX6em3E5Vb3Red9Qcqdj83QEvbPh4aH0TcwIF85ry656DTJEUkkvd3zSFAbwffMXAj6q2s56jp1qtPf/KrG2pb/UFY6ug6+WIYugDmPibxwg2zMRKICpqmRqVHsJV+bfj5FGCe+7hBmjyZFHitVFlmYc2nU+j3Y2N2F1sZa8WyPxkIC6DaPC96qKml1FUwWMeOiR0JVXQP23ncIFnp3cA3SqR8tOvXdALqMu5awEKVgLayMNme+fIXOHv2NnH3pOX47un25qvxmTMCPW6G/Uw/9Zw3oi96ztoMv3VD+fAFdO8p0L7LaKERJ4lr/RZzvPYXRiQFEE2GEExFRSVudDphsdhjMNpmf5kUZiyQpaEYympL+Zp4XaiKDgb5BTE/OSE55VUUVyrw+CWehSI4r0/jYmNz0PevW41Of/VV0r12PCr8fUY49cYHXfL2pbndaLEjFU0It0nGOCzKhM5FR4ROsxphJnI4nceSZZ/HHv/8HuHr+gojwRPBWyGFNTzd+93f+L9yyfi0cTpuATyEaxdDgAGx2K+pa25CJpvD0My/gv3/pr/D68VMC5jlDAVu2bcYjn/hFHDy4D1VlHpjyGVEn6+EZ+XQWRm4ODHRVYxpYHgaLQbnEzc3itRdfEtp9RdsKrFmzDnZ/BcAkL1o9xrO4NDiLI6+9hdfePImy6locOHQfNmy8BS432Q0gm0jD77SCumv6ub/1xhv427/5azx/5Ahm5oKyENqsRrgtNlHgFlJp5JMZ9KzuwsGD94pTXCyVxNTsLM5duIDjb76FkZFxwRTqxySXxunE7Tt2YD8p9rv2YkVXl2wUZPh2QV2rfMHpRbDYiUhX1GgNf5k35hC9WV6LgdU9eXXNPKZ4Y6tQE7YJMokwJgcv49qZNzA7dBn5RFAc+8jkjE5MCwVuMLvgcPlhs7ulEg/MzWMuGMa1kXFxjSNTI8lNMhlggMvpht/nRTQcQiJG4V6Wpnay/DU2eHHf4Xtx1z370bRmNRzV1bIZKJisKBgptiPw08PdyOV9wfhn4bUvpEGSdtaFDnKrL8F+1Svn5IHQ7HlSL0wjIZCzKk/J96o6J4jzGtIqc7ovapQ7T4IehSrK8BJf9SKgq8V7oTLTVhlWNFJJaPPoSyuNnwagi583ozi5CSU9qlXpBFOm3VHAx94/Q16C4ZCA+aVLlzE0MoxwJCK9c1ozsCpPFwyIZ1ipMwNHjZXKI2tCMf31C2vBY6ElfS1UocvU6zfroctgmgbo4vkjgK766CwW+Nhcj7iJ4gf3ssQ/6jq8Tiu8TruYS7nMBpizaZQ5bdiwagVWtjdJkh+NZQjoRodVxLUuf7kEL8XZmkxk4C0vx+17dsNks8HMdVVnvBZooHeu0BWrdGMvuLQNc7MKXe5jw78s5f5Oorh3qtDVpXsj5a60IRpt8i9Iub8du7G0h/7zp9z1V8tdnBZOEghPoPfKWZy/dAr9w9dxdeAawHQhl1MqdC54VocLOdKeoRgseQtyqZwYjlRX1gignz19Dv3X+oVhLPP64ff6MT8zixBzxgmU2QzWrV2Dhx7+OO44cC88nHkGME/nM4NBNgJ20lOsqGjooKvxVXyKgFCco2FMdLM5xcFpbjqIf/rq3+OPfuf3ZOyNfflULCZpVPW1Vbj/0L3YvmUTtm2+BeW1VRju7cXJUwTRSqzbuBF9fcN4/JvfxuPf+g7GZqdhMduk3cBAkQ8/9EFs2LgWFgIVc96lMudsMpt9NGzhC0wjlyItTLYjj3QyhlgoiDdePQqHxY61q9eiqrFZ5s/hcGoLlA0wl+HClSEcPX4C0VQWHd3dqK6rk+hFCuxYAdQwvc1slBnqvsu9+OY//zNOnDghC+NcOCBhEBzRM6QLEqZCuV9lmRNr1vSgtaMdmUIB8+EwLl29Kmpj9qKqqqphdTiRM9mw/pbNuP+B9+GWTZvluQnI/z917xkl53leCd7KOXV3dY4AGrGRM0mAOYlZpGTJlo9kySNbsuzZHY/XPzwzZ3zmnB1vmPXM7Hp9RmNbGsmiREkmTYkiIZIgKSaAJAAi59Do3JVzDnvu835fVXWhSUq2bHGbp4ju6uqqL773Cfe5V1onMi7XhGDatdI60iDN/SZLln11CZ6E4cYhep45fQRHlVOFvEuTC81/Wi4OEVupIr4whcmzxzB9/n0UItOoF1JIxyMyyxxLcdbfA5u7Axa7F9WaCbFYEgvz8whFY1hIpFGo0DVMpvole6csrdPuhMNuQyS0KFk6P85FLR8DpYZ78Ru//mnsu/sOdIyNwRQISHvHYOEonF3KvBaNDCeEOLqrKbxutPtYhlV0My19bu1DakV34bdXiqCTGgmUylFNZee1MlszVIHTAZ2ldmboGqgLoKvn+KX3v1UfWcvAGxm6znRvB3Rt3EwDdNW9Weps9VEl9/bM6oYM3UyWNTkzSlecU/s6oPM5YeSXyyhSolaTVaU07Lnz53Ft8pqQMWm/mifRn5weI8SBrch9pJqcWK4S0FsnDfQZbSU8c0NW2ALqS0ruLbrkSrRXA3Rqy5NRLj1ypRgnbpC8m5lkkPwqbGuAbrm8GtwOo4xjeqxmeG0WWKolIcttHB/FxvWrEPA5ZWKoUC2iYjJiYNVK9I+sgM3tlZYCCZwOjxeDYyOgYxidE5eMrUlvvEUMZOmJaLn/muOUrcHaz1dyZ5WzjfHRcn20Xyvt2Xp7cLjcz78sQP+gkrtWJtPuz19+D325678Bm415+Y9LyV1bpCrFCkyWOgzmKorlBOZC13Hh8mlcuHoe758+jng6KQBmpiFHzYCawYRipYZ0IoNaoSqAzkx8YGBICHJXLl3FwuwCitkC/N4AcumsZOVcrFaMjWHTxAQeevABPPzpX0Pd6aGvFkKxCKKhMNx2Fwa7+xBwWATMid6shjKSJpDztXzEK3kkshm4XAHYzWacOHIC3/jLr+P5b/0tbE4XAiSKkZFdKcFiqKOnw49P3HUHfv3Tn8JAsAuv/PQA3j36HkbWrcHKtWtFH/3lg6/i4uWrKFRJ/DJjbNUY/vUf/yHuue9udAU7VYHFaJGsmf36TDKJWpGcgLiYLgSCfnT3dcHitKJOP+hcTjzJmcV7XF7UakbpoXs5IsWMw+ZFrmDGfCyHC9emkaF4S1cQyVwGi4vzsJpqWD06gLH+bvRQrKZagqlSxvkzpzE7NS3CPu+dPILzZ88iF02glCwKoHtoF2oEOjr88Hd2wGi1SsUhX6GqmAHDo6NYu249fJ1BeDp7MTq+Bus3bJBRImbmBhl1U+1eEUbTpTZba0sMZFjpMNRF2Y5uerKOkq7MTMNoUTrtrFhr7XZZFPUYgWAuojpVXLtwCpePH0Zs+gIMmTCquThS9NVOppAvGWC0e2Gy+YV9nkrnsbgQwcLcPKLJFFj4Z3BJgiYJRWajWaxlqVhIQKVDnfCj67RPVc5rWzavwZd/+wvYccteWHp6AI8HlWJZWi8EdHIiLAa7YrfrCnFLiG86EYf166Y5S2OgSp9Bp6JDqdj0Oa9wDLOMugC6AnK2f8hmZ3YuffIGqPNnCrcopTTV/276iTcWmmVJcbr06/KA3pp1tIJhe3m2dTFrBwtV7q9JgKb3BMRMThdx02aOWHEQSdhyWYhv3A8COPvp8/PzQsoMR6n5nlTe6JwQaQF0luDZQyegtzpkCa+B115Lyb0VgHTiW6Pk3sL8ktdphi+swjGA5eVIUJckwmgRzglfQwMitv5YIZF95evqgNMKBNwOeO02dLrsMNKMxVDDxKoR7Ny6HoP9QVhsJiQLWeSqZQyvXo2V6yfg6OyW1k6xWIHNSYU4da81hItEXEYXEvg5AF0LdD7onLb3t/XzqEeoyj1iKQvhl1ly/2UC+j/EnEXt5z+c5d4O6K3Hrz1Dl0+q6+yV9rvnn+tn1eLjNcYUT+AyV0pgZu6aZOgHX38FV6cnUaxW4aH/uYGzo2rdzudKCM2EkM/k4fN4haCVy+RlzKyUL0mpnGCfiMbhsNqwbetW3HXXnSJ8snbtGtjdPiRhRKJYwJVLl7E4v4C+YDc2jK9Fp8sKTjLJPUQOEa9tkq00QF/IpRBOJmVb7FYHXnzueXz763+NqSPH4O3ogrFchsduQ71YgIl+67ksPvP4o/jCr38WploV3/z6f8O77x/FTffeg47ePjzz98/i1LkLctRNZKM6bLhl/83413/8R9ixc5sKlkWx1YV4OIaLF6/gwtkzuHrpLGamJ2G2mrDv1ptx5923obe/R/rdZXrEU86T0GA0YzEUgdFsk5E/lhjtniBSWQuuLyRx8vKkgJMz2I3Z0AKuXL4gvfr1I/24ffdWrBnogbFKP/C69OYJvhcvncehQ6/jjddeQWhqFsVUBqZyFQG3V0rBNpsdiVRK2MNkqa9asxYbt2zBlq3bMTg0LOpUls5ulKjKZ6fgTfOiYx/eyqhAzwiFfavSUBK2mJWZ7FbV9qtXYdZQv14sw8BFRjQxleunqFpqb636wQQCrvwMBtM4f/I9XHz/EPLhaZiLSVQycaTiMWGtl2tm1MwulGBDJl9FKJIQsZt4LCaEOIoO8wNYZKI2uNlshctBghsnMIrSOydfmmBCQHe5DNi9exu++tV/gfU7twNeP+BwyTGgBKfBYJPjZTJSo5v5JkFdr7Fr2Yxen+XqXs5rNqhaQqWR0bRlRBOMqQqIqz5HWWXmot/OmfKSRn7TwJx9c3FUY3ZO2SMlutEAdDmQzdEa6bEvN7bWskY3Fh5NJKV5lpsL3Q391tYT1rIWLcnQKYkq2vuqSqE4BeqC4fZzvlumK+pUtKugWCzJOeLoI0ly5NFcvHgB07OzmJqbF2MdltoLFDNkh8IIVXrnO/OaIiFKjy61aomw3bX9WtI/1q64Dwd0ritqdpIcF+6HAnSzADqj2XK9gmKpKO8m9BFNKttuBvxuB3wOK7o8LpjKRblfN6wcxk07t2LlikG4vA6EElEk8jkMjlODYRNsPayAUbGxBtjsanETHoZ2xahih5x3/dzrFeXGaWghxanKRduXTDQsrcR8UG/7nx/Ql4KrbFfTcUbbETWZIYGsTN98mH1q2/TZMhaqTRBu4VFo13drKCPcjMbYGq81FRB/MC9Avd/HqoeuteyteQAAIABJREFUrz8s8aquKm0ncyiWsyhXC3jptZfx/IsHsBiNoGdggPNAUgqjshGzpcsXJpGIJWUEjb1su9kKY41iCxUUMgQ0I+KROHbt2IXf/9rv4Y479sPqsKBeLYpueAFWLMbSOPr+UVy5chmDg4PYu2c3ejsCcnM17KNZgmL1Uyu5h9JZLMRjSBRzOHfhAr79N9/EiTffllTeYeDDBKfJKOVnc7WM1aNDePyhB7Bh9Sq88cpBvPziARQqVYxv3wGL24M333wbswuLcnPzMwZHRvA//6s/xEOPPiKOSuy1J5JJXLs2ibOnz+L111/HoUNvyaxpLp/GPXfdgQfuvwePP/YQvB4HCpkU7GTfc96W4MZMS+Qd1Zw07ULjsSLiMTNmokW8c/Ea5in6EuhEOJHA4uwUfKYaVvht+Oz9t2Pz2lEVcFXyqPBcWZ0oVXKYPXcazz/zNN49dBj9vX1Yv2YtBgYG0R0MimnO1ckpzC+GEezpx96b9mFkdCVsLg9gdaj0W1P54kVr5OqsybDKAqYBPMGQHAb62ks5Vf9qKUGryrMmUqEp4+gXOqUOZOFngb3C8UItK6G9bGIWZ46+jevnT6GaicOQS6GQjCOdSMpsud0dQL5sQCJfRjSZRShKElxaxISo7leiI4+RQ4JK25DjLQx2+DkcdTRU1CKdZ4/TZYQ3YMett+/B1/7lV9A3MgKDWznFUTJYRbVKT18HQaXwr/ME9BI7UYYLMXviBaBYkExabC91/3Its1auWZpQjGTmnCOnuhAXXGV5ymPHTFYsUDUynEYcF5KcToiThV5b/GThMRjU3+ujTI1/1cy2/qXnDPoc95IFTnrserSltkm2jSVoCt9Sd10zgxHI0U1pSMbjHLriSGr7o9ju6m/VUsfjIi11zbOd20tAz9AgKJvGbGhesvWLV65hbiGEbLGqBKMo7sOkQbLpZh9d5wPwg9Vi27T41IMSJUXTXIz5Ok5T6IsziXgkYyrzFaVVrj5FldxJiuOEDkWeONLL7SVfh57osn+0UjWb4HM74LGb4BZiXBV2QxXjQ/3Ys3MLVo+Pwu62SUuMJff+FSuxbvMWGDp7VHbSkHnVgFwr3+rhGk/Dks54yzm6EcC1bKM18NLdBrQFXp0i9SZLSue6ne8y7ZjWIO/Ga0x9GK+X9ipAsy/eslS07F8jY17GKU//W72h1cAn7fyJrrsEdkofgOdy6YFqEFzkw9t9z1vi7Q+ZjtCP/FJugtqbpc81p0m0IPtXmqG3kXc1bSbpB1eqeZSrRRGV+btnn8aR4++DOnJ2j0fZcNrsmJqaw/TUIsKhqGSjbqdDnM44qsa7MZvMYmZyDj1dPfjyb/8LfOlLX0Sgg6YfBZitvBkpK+tEOlfC2QvncOXaFVEj27hxAl0d9KNmv5oz2WblLqoN2DF6T2azSOQymAkt4OCrB/GNv/prxC5dhsHlgcNkgcOowLyYTmOgqwP79+7CXfv3IZ+K45kffB/nz51B7+AQfP1D7HqLylw0nkCxrvy+773vE/j3/+E/SHmaBJlMJo2zZ8/ipZdewsGXX8L58+eRSiVQQR33338nvvzbv4WtGzdgeGQQlXQCuQyd0Cqwms2w2W3qOrBYNX1mk+iq5+MlxCIGRLJGHL48iRPTc4hUgEgqhUIqjh6HGbesHcGjt+7GylG6gBWBShElztHbXChXc6iHF/H0d76Fn/3sZ1JGv+uuu7Bi5SoEOjplPIZgF47EYbe50EFjGAEtlXVycoB1RCp18eYwSYNbbWIjI9HuSR3WqFgmpVVZJGnzyCiayQ1tZE3qJuMTnIrQwJ9ZFMlSfI8GW57vW84iOnsB186+j4XJKyinYigmosgnEyhk89LWMFgcyBRriKZyCMVTCMeTSFMZkCXrmlGEeEgw5PIsPl5mboNJzUGzWlCuSUumVC6iq9OJ7j4fbr/nFvz2734BfmZL9g7UDDbZdkXc00aGGjeulpZJFqpZngrBTQnFcFwR+SzqLEUQyHjweNwZGYn5TqMBLvwC2qCSyKkvghzpUkCu1OB0gxMBdKkUmFQC1+DeqRtBAbqyRm1fbAWgdMnShrCM7ine2kdnJqR602p7NEAWZcImKCulQi3EkY9VY1z8H8/qkqy9ER2o17HkyntX1O4kaKnKGFsum0Uml5F2HhXkrk1O4/rMLMJ0WGTlhTGQVo3TFPO1AVutmC7Zk1GZOenhg8bqln1pkattBXT9WBEIBLCkjaEDOsfwyHJXTHcee1ZSSgzYxHFNRS884rymaMkb8NjgdZhhRU1aYgPBADatX40VKwZhc9pQ4jVis2JkzWqs3bQVFrr5SRuH1xv1JRRHYgnIatfMDXCiHfMlgP6BQK/p6X0YoMsHaOf9AwC9tY2hb+dSAFcX5tJgYamUqw6Ey2bj8vFtpL5GeKVdW5JcKMVLBegqQJPrfzlA1w+QjPS1WvNpYWZbdn5DgUCrlrSD940/N89bI7P/eAE6T47Ex5IHk+BVqZVx/PRJvHf8GN57/31cn5tFsK8P3kAAMzOLmJ+NCKO9kM/CZbfD53bDxwywAuRSOVy/OoX+3gH8wdf+AL/1xc/DKo1xEtrSoh+eylQwNLISDpdDrDddTge6g10i7cHo2KItsFy4SK5iL59bySJYvpDH9PXrePJvv4O//qu/QiYaE+aohYpMMgxdRjGbwYqRQdy272asGh3GmePH8OrLL6FaKWF8fA1sTh+uzyzg6uSkACDLe+s3TOBzn/88vvLV3xPzlXw+j3fffRdPPfUUDr7ysqiWEaT4FQx24E//9N/h85/7ddjcDlnky9EQ8tkUMsk4nHYr/H6/Sm0ENLj/RiHG1fI1lEp2ZKoWHDp7GQePHMeVUBz5Mtn9RvT7XLh31ybctn0CgU63GgkjkFD4wsyxqhIM6TC+8Zf/D37wgx9g48aN+PwXfgubNm8BvF71ORT6yLNXTbtaqxjQiCqVLlwhevZL7Jcb3C/uH8lM1G4XbjtZ1MJ0V+X0xgul6qDxljQ5Xt4kdK5SL2sO17QCeiWXRGjqLOJz15COLCAfCyM2N41UOCzjbgRsZmzJbBHz0SQWoglEU1lx7lJjYybkC3QCNMlEgsh0aoJDHJ+scKqiVoeH5dNaGT29fqxYPYT7H7wLT3zmUZh4jCxepa0vZV2CsFYXaiwEmvQuxQGYDbNszj54rSKa/XKhl0vyWQRrlu657cykCQ4Ou0PFAWRyi145R/WUPrqy5mTvX/XQSR5TDHaVWTBwUtKs2uC7VoZVB5sZSrO33rrYClDpNYafE9BV7qErsSkpVCmdS+CiATwXUg0Efj5AV2dfQiKN6a6r3VETIZfPolAuisb73Pyi6Ftcn5nDorizVYThzvtc6dGpdEPRKJv1E4rA6Iv2kraBHCKORqr7VM/QW8GQ1yh7++pYqfYGyZ18T2pdiGJcmS53KkPX5zv4apvJJIY/bocJHR4HnPRMqBTgd1gxNtKPoaFeuLxOWFx22DxurNqwQQDdHujSBlI5ckFi7dKArLF9jYCqZYt/RYDewMe2DF+BfXPKownq6mpqBip6hav1OR3mVUa9tGrQ5IC0Bmc6oDfOpdwWOjlX38rWCmIT0JdWDZqBgmxje+S0LKAvl61/3AC9hawkbUFhhqiJUD6oHkdCCH0prs5M4Xt/9wPRc+d4SbC3V1zEErGsmHQUCznRbHc7HPDRCctkQTFfQiwcl/LS7bffgSee+CRWrhoRUKfE7BtvvYlwNI077rwHu3bthMftkkyOYCyxMHutBrMoTdEohFvm9Pvg9PlR4mx1Nofw1ByefuoHeOqp74nOOEuELGmSpFViD7tWwcrRYdy0awccFjPeO/Q2Zq9fw1B/P4aHR1CpGHH8xGlMh8JyRQR8ATz82GP4rS9+Cdt27ZJRmyNHj+HJJ5/ET37yHObmZ+R1JF9xjO7uu+/E//JHf4htWzcpwK2UpFyeiIQQWpxDT7BLGPc2m8oC9Zla6jhL6c1BspwZR85fwauHj2EmmobV7kTA6xRi4N6Na7BpfARmzlwJ2YGKbxZxKmMFAKU4fvTkt/C9731PRGB+43Ofw4aJjYDDoVY/9ulkelZjFvI5Mu35pbUx5PsW/g2DFSlpafPLSsqBjO0KTFqZXmRJ2Xu3sXRPINRuqBt4PCr70dSpVWmaoFmrI5+KILFwGbUcneuyyNBR7eI5hGZmREiIgB5JKKncmVAMC9EkElm2gwjiKoKg/CuXWl6tNc3WlL1njjyyXM0vr8kgJjj9/V3YunMCDz16H/bfe5u0jyhBK8emkaFrEb2mwCUZlELkxvy4LPAV9r7LqBbzarqPiTn7w/k8irRu1VQSqcEgxiWVqvSPBbBFXJB9QYuIiEhJvdoiqSradGo7dEBngKD6wc0WgOgwtCyyrZlya8ldT+Ia0qm69recd8WSlnfV1yxtDE0vDTCQ03vkQmrU+orq+WbGL4vmkgxdvZaz+jzvpVJxSZZOlUfa7fIeo1vezPyC6FtMzS0gmkwjVyqjyP670tqTVUmdFlYW1OdazdZGCXZJpUBethQoWgVY9O+l0tMQl2UQamoBdKOSsdXkjlV4os4AgZ+CVg6rAZ2UybZZBNCdZgMGejsxPNIPfyfXKg9cHX6s3rgJazZuhsXjl24NHfzEb0AfoGitBcuJbx9Ga7Y2WoOSJjml2WJRv/+IDL2BTx+eoX8YmCvAbs3QW/vNbQCroebSSsTSxaLxO3laXefKPVC1T3i961UZ9TOVBJcpuTc2emmG3jzEWmChvW4JoDfAXFsU9cVxyUFvgrsKGFt677/SDL21oS/nlaXXZpbOIma1XhFTkDMXzuOv/sc38cNnnhFzhZ7+PhhpkEL1ynwR9ToXe94QBnhcLjhsDtQrdcSiCZSLFXR0dGDbti1Yu26VlCkpLxtPxOALdGH7tp1Ys3pciHPsw/s8HjGF4cmbX1gUXfEIGc/VqvS7LS4XirWalGXj0ws4d+IU3nn3HcTiMcTicSQTcdEdZxugVsijqyOArRvWy5z2qaNHUcnlsHv7Nqxduw4LixG8ffg9zIbCsJot2LJtB778la/g4UceQ6lSEVvRJ7/7PfzoRz+SEjvfN1fIwWlzYuWKMfzu734Zn/3Mp+Hp9AP5DK5fuYQjh9/C7PR1VEsF7N61A+vXr1NZuhBtjGI1ayIXgQu33YaayYqZxTguXJlCOleB08X9NwGVAlYO9WJkoEfd+Fx8LQRqLgSax3k9hZlzJ3D48GF4vF7s3L0bHRw942expMEAgKIVgrgq+1TKowRto8q2VSVReUDTKpIGMbx5WrJrbY1olGXlZ7E147Zo5S/N0tNiI0NYRc8KhFR2I4uMZKdG4RakY4tIha7CaarAaQIy0TCunjmJ2WvX5NyWSzUsROJSbp+NxBGOp4Q4VSJgi1CKQYSOqnVmcIreQ4lZgmmNkrnaHnssEGes4eFe7LttDx569AGs27VFUbLpRS2tg5ZZZ5bMCeC8WVlK1wFd+t8FlAoFydo4QVElmY7Hi459tDnl3HVRWQnT24BAzmPNTJCAToDm2J+ZGaDFJmI7/HyBcK2iIRmnFlBwBI8nSNQXdVKYtnbrgK4vVK2AppZpLUjQy6ktZdXG4qktkooApAb/9D46QZyAprPYlV67drk0sjON06WTsDSzGH05lPKo9PqbbnFi+ypmMyUUOA1SLiGdzSMST2B2PiSl9+n5RQH1AkveGm9GsQUoNKMBek0F1gRhHaDbS8StIK4AqNlH5ncykqb9J1K+BqMQ4pgQKEIfryeqIBL4m+EUEw+L2QCXw4IOrxN+px3mWhkOM9DXHcDo6BCCvZ2SoXuDXVi7eQvG10/A4PKSIKBaO7pvcEvJuoEb/xhAbyE/yvHQgatRfm8+pyn9q7vzA4h0HwTqywO6Fk609szbM3D9POoVh7ZYpMlo+OCSuw7oH5WhLy2Tf0TJ/ecC88aVLXshFayPE6AvCTxkW1VRi6t+rV4RAEsXMnjj7bfw9b/5G/zkwAGR7Ax0B2E0WhDwBmWxsdm4KLGEXBDpUc4Bc1FiFk9/ZPbPunuYrfaiWMoiV0jDF/BidHQMXq9PWNLM6leMjGLl2CphaNPXOhxL0rsTBRiQLJUQzxeRKhSQKZZl4QxPzsJQqYr7VzqdQjQaQTwWhZ1EFYMBuWQCkelpOBlomExIh8Lo8flw9623Yuu2bZicX8CPX/gpZmfnsGJ8NT77G7+Jx574lDiovfzqa/jJ8y/g0OHDuHL1iiy4brcLI8PD2LVzFyY2rMe999yJ8fVr5ZiFrl3Fcz96Gq+89FOkkzGMr1iBT37yUezcsR2WQEABRKWCTCqtrI4tRthZlnM4BTfCoQTi0bSAoN1uhclUR0fArYIForCJAjZUlGKJ2KiYstUYUEwiMj8v2ti+QABml0ubdTdQUg+FEv3aS8KwZ1bA7x1ON7wUutDKt4rso8pXahHU+mKUvRS1MlVu5yhesVAQ3XzKqxLQOc+uM+i4KNCylW/L6JkLJH9qLBzS1zegxnMZmkEqdA0uS00APR1exOT5s1iYmkJWzFYKmA8rQF+IpRCjIhx7zVxkKYEqQQi9s5V/NuMLqsRRwEgOF92xKJxjBzwuG1asGMI999+BTzx4L7pXj6l8T4iAqvwtGakMzTMb1+xMNTAnma1SIlgXFaiLMAzFaqzSM89TW5568tm8ENtYJSB483l5W2bp3HcCnAC6FUaLVQJanhMCN68vgohkIXoIxC6CgD0JiaLD1gSv5lFtLMiNhVlbd2TOXFusW5nPrSVIYRHzs3WbvxZiHDUjZM5cy7yFy6KBOfeLf6eIUapErzt/6cueXA+0YNZ653pbQVoQLGcT1ItFZPN5pDI5qcRNzy7g6tQ05sNRpPI5Cd45qspMXdZcktW0Pr4ZCtBbfbtbs0AFys1lfUnQw7E3Ifw1iV0EaqomsuwugRqZ7ly/hLOhle95FlhiB/k2VlGNI9udzsHM0HuCBPQBBHuDMNjM8NMPYssWrN4wAbPTqwhxDXlXBQj/4B66ipPVtasf9JbApTFE1QLyrYNVHwXorQHR8v10vZSlB0t6lq6BZ/PXDahRm6qX4RVhp33/G5WYFj7EP1nJvbFleubd/q/+gtayu/peAfrHaQ79BkTn1qluFW9kjiSxz3Xy9Cn85MALeP/kCeRLJaSyWczOzMPvCcButcPtdoiWeT6flSCAJWZmJkaDReQfWdbo6AjA5bYhX8gIoBtMdckqeaOUsgV0+Dqwb+8+7Nq5B3aHB8lsASanBxZvAHWnG9F8EdfDEUyHoxK9U+4zPLsAv8eLdDopM72c7y3lsugN+DDSE0Q9m8G1kycxd/48MnPzQDqDdcMjuOOmmzA2vgqnZ6bxnaefRigUxs37bsXnv/gldHR149SZs3ju+Rfw/okTonPOBSiVSkml4Utf/C184fNfECcvl8OKXDaFs2dO4dBbr+Onz/8E87NTMBvq2LZ1Mx7/5GPYvn2b+IhnMrT3rKBYLsPt8cLD9kGHGwaLGbVcBVfOX8HJoycFNNasHce6iTWw+52Ag2Q6IhRL5XagwkyfhBoAmRmUUyF5b1/ADyPBnGIYpTIWQiERk4klUmK44gt0yt9xfM4f6MTu3TdheMV4C3OzufJxIadDHU10ZmemZe47n80gnUwhEY8LyYk+6AQkEvBWrFqJlePjcHo8GlmlpQylA7r0YtWYUK1QQHh+EsXUAizVnEjpxuZnMXPpIuKhkIAjDVfmQjEpudOlLsUxNm3KhT1NkvmqBrNMK1Q5WSEJdQUlavOL6hftLgGHhfrtTqWe9/B9uOPu2+HopbsaSQI5BeyaoItimyvTE+khs6/N7DqflxaOlNvZd2VPtW6QShQDy1QyKX4GZG/TOpQjWnywRy7e7GaLVGUInvKQQMKC7v5BOSdkVUvv1mqF1WoTtURhmFeVHakCLZXJNxdZNaXQXmzV13hpvbcB+tJMTCtl8v1NfH9dFEYpv0l2ynG7GoMTGR5rgI8EeNpiq8hO/JsbF2ZhvGu9bLLFdUBXevRl6a2TC0PjHXIjaLe6EIlKL30+HMHMYkiydFbnmKlzoacMNRXzuIkcMTMaFKATfNvL7jymEgZpLGm1COuGNuTl8Hu1f/xiwCJgLqQ4dTyk7C7kxaq8l3Qp5LOqcNoscDusMo/usVvgdVjQFfBicKgPnT0dMJI41xPEus2bMb5uAxxuH2cHZLST29rkJLSdxZ83Q9fX77aSvZ6Zq3OkY36zOtGEqA8vuauAbenftYLv8r/TQL2d7NbI2pvAqLdt9OuysTv62NpHlNx/kQx9+ZK7CmmaXx8E5noQsrSXristfjxIcS2BnYoytN0SRowCdJUoGJDOZzEzNwvalLJ8+Pbhwzhw4EVMX58RJzWvj97o1GzOisqZeB2Xq8JULhRK6OoOItgdRD6fQiabQjafRjiygL6BXrVwFqsY6BnEJ+55AHfceS86gv3IlIFkqYa624eCxYRwAZiOJDC1GMFsiHrwGaTiCenbRyMhmfnlbChHSFYP92Pn+rVw1aowk3Rz5gzee/FFAfbVff3Yvn49XAE/Xj11Et9/7jlZSG7etx+33n4nrkxex9lzFzAzt4BcoSAVCbvdIeYmnZ0d+Jd/8Af40pd+EySv5zIlvPbqy3jux8/i7TffwNTkVfT3dYvc5/DQAO69525s2bJZbopkMikLhdvrxdiKlRhcMapm60tlxGYX8cbLr+L5Z34swPHoYw/isU89BnO3T7QmpfRptMJkdKFcrMNiYOm9gvDFdzA3eUFmZTdu2ghHXx/K8RiOnzqF1372Ok6eOSOZbE9vv8yf211uXLh4GS63B7fdfjd27LxFZQuiOa7ksKixnkrRXCIh3ASawZw/c1YCDRulePMsOZekZEyTicHhUdx7//345BNPYM2GDXK8+LBSElcjW8ltowM6F/hCHqHZSZirKRGSySViWJyaxNzVK0jFYsims9JX1QE9nMggUyihRlATNn5dAL0MIwp0fZMKuUEkYOn8x8uW4Q9VBAnofT0ubN6yAQ8/+iD23bYPRr9HXdvpmKi5cX8oTyw2wOKPrbp46VRSyuh5qpnlclJu57kk4Y+kNyrqkYCXzWSQiCeRzVBXvoBMOiuBLI+RxWqD3emEze4QUJdRKd5hBhPc/g4h9RGw6Q7ncDpEttbpdMFGz227UzJzyeAJXNrIjoJWggvFfZqLTKP0rGUN3Fa9n35jhs47W4FdA9D1RovWN1da8lqFpoUJLy0FAVVtDl7TF2hvBbPlwECEgMmqBh86253BggA6bZQLBQmc6TkQSyQxuxgSA6Ozly5LwJYtl0Q9TvrodGfTJjHMPHZ8SGVDVVkaYiYM6gjoUn3Q2ki685yAuhpfE5EZ7WfRjDApYpxetVB2sCW5BxsMa/mbKtxOG+wWE/xOB/wuh4jNdHZ40dvXhQ7aNLsd8HcHsXbTRqxqALpSNBQ+iTY29o/K0BUaLoGlBrdC66VLINMGzKp98tGA3gq2HwXujc34sDJ7y5a2AvqSz/knAPTmNEdrD13VD5d+fdjPH3NAXy5BV/unn2ilBMYsgzueKxZgtzkwF5rHd77zJJ568ruoVivweJ1wexzIFTLIZDMaaYnRnVHsAlnC5o0SiYYEzO0OsySZ6zaswejIKPq6+jDUP4w9O27GihXrUYIFyQqQMRhRMAHzJWAmAYQyBcxFktJbLRbKyKczYmNKtTa72QCf0wprrYRV9OUeG8LqXh+cxSqsmTSOv/YqDh14AdmFRdgJBgbgbCiEY+cvSHbXPzgEu9OFbL6ISCwuhgnMpAulkmRMzILdHpdk549/8pMCBG++eRAvvfgCjrz3rji7canu7+uB3+eRXv7I8JAcy56ebqxfv14ea9euxdDwMOyi6W7G5UuXcfnkabzwzLN48Uc/FiLfJ594BF/8nS9ieO0YzAGvZBLFah12s4filDDUzMiG5nH20E9x9v1DEjDdd999MFnMeOngyzj46ivC3Kf38sTmLdi0eSvWrZ9AZ7BXMvdUKo3u3iFs3LpX1O+M4g9fRzGfQyIRx1tvv4nDhw/h5ZdekkmCbKYkGtbsyBCnSY5L5+siBctS9/7bbsef/Nt/iz379sviyO01s/Igo1eqj87RLu0+RSmVQiI6D2M5Ca/dgKvnzuDsifcRX5hHmQ5dxaLYzS6EE8JyT+SKKNBiszFqVBOCobhzVerSsqhWFaCTo8DOMwcqqF/T5QVGh7ux96aduO+B+zCxbbMiDVaKyMUWUS3lUCwWVKme2ahoqLMPTqZ8UQyFctmcvK8s/PQQkDJsBRazXYonnHsnU53uYvG4crCj7zf3X8hw1Dpn39xqFXKPENHMFlgcLrGEZVuK7x0MBtHb04eOQAdcLhesFhvcLjecDpfWK2722lnCZw/+BpZuCzdGga6mjKattpLNSkarbGF1kOJ5UmTI5jy5yrxVyV3eSzOHUYI2NdD9TVYL7fc641xG8Sg+RIMVtkkkI6+qa0PzdedIWIFBEjP3Km1hq6IvEInHEU+lkC2WcGnyGhZjcYTiSRS0/aL0gDgcNnrairbJ/WErSCftcZu5n3yO20HWup5x6gBepkugtg/6VAYPCsvurJbI9UA9d5lA0DgQUhjhMaSolVmy9IDLCZvJgBVDA1i/bhzdPR3oZmBvt6BnaBDdgwMIBHtg9wWkXUbfCzn+MimxTI2l/SmpgrQi4XJ1Ge33Lb1yfazxBkCX4Q0VZLfnqK3BRXvJvRUv2sFdB8xWq/rme2nhQ3vE17JfS/gNywC6Isc1AzPBqYb0pL5lLYDbJjLTnqHzvhA+zxJAbwfzpZn5DYFXeyjwqybFLQvo+j5oVxCjUx44+vQqBrRJfnPs/SP43//sf8Orr7wkSd74mpXIl7IyfkY3My5oNB1gL5TRN8km3T1BrF69EgNDfSKNOL5uXMathnuHYTZYYTctNwxOAAAgAElEQVS7YLS4UTY6UDUZMJUHEgDmssBssoRIpoRIMieWmcyMXCYrnBYzctmkALrNWBUt8FWD3di0Ygg9TjPyi3MIXTqPC+8ewrsHX8bUmTMwcAGvAzmzFYuZNNxOH9w+jpeRia6qC2Rw210u+Z4l0Qyzr0IOmzduEp10WoS+9rOXMD19TRa3gM8Hk4FWpRxHqSIWiwqY8bU33bQXe/bsxvbtOwTMGVGT7Hdtah7Hj76P44cO49jbb2Pq0kVYjHWsWbcSu/ftxl0P3ov12zfD3RFAmf7cRjs9zsSHPnTtMt598WnE5yaxYWICW7dvxbFjR/Hdp76HuYUFdHR1Ymh4BC6vF51d3Vi7boMAu9PrQzKRRLZQRaFqQaVulpYAy6GxRAwnThzHs8/+Pc6cPoVoNCp2rk6bAQGvFy6HXfznuf0skybTBXE723frfvybf/fvsWvffinxMUPnXHsroMvIl2B7DQXa50bm4bJU4DRXcfy9wzjx3jvIxmOolxTvIhZPYSFMZjsBvSBOXHS/4kP6jkaD6AYUywR0Eq/Y71RgzCvUbqCJBtDhs2LdmlHcceetuO2uO9AzMiKLGfX2K9mEiPWUimo8STJ1KswVCwLaHEETH/IyeSVar4w9cZmrplKaVcrqZKFzwWC1hdcJ7UGzWV4vPEZpcRZLZdLIcaytTsCwwExTDrtDAJ09dy4WJE92dXaho6MTHf4AurqCcLs98Lq9sFCaVwRPFGgxSGD/vTVDV5W25hL94YDO0bqmIpYuGiPja1rJl6DLaoX0wrWeIQFZnODY2mHZXF6/dEGVkrgGqArAFaCz5STBkNbaYDecpXj20Xn90eee6oapbAaFSgUXrlzFXDiMuXAEWUrh8sybFAmSpEgFWGoCgJm6ALrUmNU265k5DVdUFUKVkBuAzjadVmVo7cMT0FkhkVl6Bid0XtPEf9SgB7N+RSR22S3o9LrhdzkxsWYc27dtxsBQL3oHe+ELdsDf1Qm71yteGEJQ1bgeQuYT6dp/AkAXPQltPxs43yydi3Iuj5yc1xt7+MsB1wc9p55v9szbS/JLeuZt29LIHdsJi/8MgK6ORmuG/tGZeWuwot9rrRj6q5d+/UBEb22t1uVGVPrGvFAUU5lZzQ+e+h7+4i/+C06cOo7RFYOw2E0IxcKSlXAsx+nywu32CQkoEAhg1+5d2Lf/ZgwN9UuGXueYR/8A3HCjSLtNLsx1K/J1C/Jmq4B5qATM54BIto5kropkhsIUZaBUhSlbhKVWQyYVg8lAH+kMDJUcdm5ajZu3j8FSAd588Sf4/jf+O+auXEApEUU2GobP6ZCxpnzFiLrBgo6uoFiJkkBmsys7QyNHYlgupC+22SILTzwelxuQDmVk9mdzSVGK8/l88Hk9yKRTqFRK8Pt9Yg5y++23Yc+uXdi0eSMGBgYQ7O6WI3750iVcn5rFiZMXcOHsBZw+dhRzk1dhM1CPnApoeQT7uvDwpx7BfQ8/gFXr1wkjnaYxlCQloCxcuYhXn/4O8rEQduzciTVrVuPHP3kOT//90/AH/Ni5exfsDqfM+zMrX7lqNe66+17s2rUbFpcb6VQeb7xzGg5PQLgBXPAWFubx7I/+Ht///lNIJovSVnDazfC4nOju7ERPMCj7rnhkFiRSeUzPLWLL9u346td+H1v37JXejWSkJMdp+u3CUtNnVsslZGNRpGILCPqsDE9w6LWDOHb4EKqFnJAcs9m8BAqRRFYAPZ7JyxgTyW/kdUjGbzKipAF6iddNmYBOydQyeKUS0AMeGgRZsH37Bjzy2EPYu+8WmH1+VAolVEslGAspGMoF6eeS7JfPZKV8nstkpTwsCniiitYaqav9YkVAifSoHrca0SKfriLtGfbQCejxZAKhcEQ0y6OxuAA8eRRM8Sx2u5TkGRAQJBwOBxwOJ/w+P4JdQRmtpLlRINAhZXhq1PM8SX+d0GXmCONST2y1TumkHaWfruvM81fNDF0BelP9TxmUNIeG1Py4DvQEQcnQCWzC3q+gQgtcrQfN/r6eNwvwakU+GdsTZ0Tdy53vob8XJwcUoPN4s/yezpIQmUexWpGyO8vvkzOzSnCJUw0iKNKcS9cBXex8eWwa8rCqf6+IbhqgtxwXqTAQ0DUlPJXZK5kZNYuuFOOESyQ6Amr71TEkN0LBgd1iRMDtQqfXg20bN2DXzm3oH+xFsC+IgbFhODsDgJ1kVplXVEaNlJOQSZQG1W/pSvyPydBbRtb0gK61j64DriS4GqS1g/WN2bfavOVe115mb31NQ0eh8bdLQVPsh5cNOJoZvYQLmm6DLiyjfv7FMvTlSu7NDH35zHxJQaExetc8Va3CmXLbfawydH2fWi4mRqccY9L/5UFkb5DgbjYZcO3qJTzzzA/x5He/hVwpi57+ICanryMSS2LturVYs3YCK1etQU93H7q6u7FxYgNWDI2qyJclXumKGVAimS1bEttKq8MHKnAnq8Bsro6FfBnJqgmFugnZPPuaReTSRVQzBUSuTCIfj2Fm+hpSiTBy6SiCfgc+95lH8alH94Bd3B8++RT+45/+G4TnriPgsqFeLqDT70M2mYHH4Uc+p0hqZNkazRaZA7dYHajU6kImI5hz8WQZkYsPFx0uaFabGTaS4vLslSpZVPFhD3bh9jtuw57du7Fzxw6Mj6+Cx8PRMSCTyeGtt97CCy+8gMlrUyjkq8hlcoiE5mV23SMEOI7xpNDd24VPPPwJfOKhB7BuYgPsDrv0pUVnGkBqYQ5HD76AmcsXMDY2hjVr1+D8+XO4cOkiBoYGsGp8HFPT0/ju976HN948C58PuGXffjz00MOY2LgJ5boFb713BoOj4yK5a7NZMT8/h29842/wt9/5ttwvdptFFjbyFFavXIntW7eIzzwXNAZqRosL167PYmzVKuy//XYEB4dkDEsnsipOjmYzqnmDUyqVmXgmEULAZRLFuDdeeVmCGivHz4olRGMJxJJpZAs1JLIFxDJ5Edxh5i+Wmaz9E9BrdRRKVZSKCtBZBCAHgMpdZB0HAyZ4XUbcvG8HPv2ZJ7Bh+3bJkqp0puPdmIoCZYrBFEW9jKQ/TiHwe2bbaj5cV8NTbHVVJRSzUJQrdXlOyrtksLdIjnJh4xrAlpPqE+elPzy/uCAPWoeSa0Kdfx4l9ntJJuUiwxI7y+8MdgP+DnR398Dn9UkJvkHakizf3sjQG8SclgxdsukPAHQCnRyDRvlafSM2ofrzWklWSuUyR1+RRV36yhUKT1GrQhfEUYEPF3HJmw1qlE939+Fxku3RxHL4OQx+JVDQ3i+Xz0trK5Ol6EwZmXxeSu7X5+aEIBdLp5Ajb0EjyOlZlmy3Zn26BNDpB8Fyu7DWTXJ++KUHJ5UqP1+1AhqAzszeZJJKm93GCozabh3QhRApGkRGWC1Gqai5bXYEPC5s3zQhGXpnMABfhw8jq1ego7cbNpJFGQFwUkU0yskzoiT0P0HJvQ3QNUbUEkDWKy5KWvtGKnp7lt0abSz9nQbyLXPmrWV2da6bDHg94FPP6eOsS4MFdd/cCOj6HLoasVRz6DdIt7eWzzWluKVl/ybdQALiG0ruAsstu9usPCzddu3Ka0P0Xz2gLxeYyNFWm5/P5YWo06gKMTquqN6YciqoIhaew8HXXsb16atweGwIR8PIFgpYs24CY2Pj6OsbgscbgNPphtvqlInhVC4h6l4uh+opkYtarVGYo0IRRVTMNmRgxGKxgslIAnGWh8sGhBbimJ9eRHQuitRiBInpGeTiMSzMTaGYjAL5JIbGR/BHf/g1fPE378PU9QU8/+O/w3/6P/5XzM/MyXg2JUA3b94Ec92I6YvXMTs5C7fHI9lOV7BX+ukchaKACeeaOULHlgFvaCpI8QLh92Quk5nLXiGzHnGVKhYxMjqCRx99BPfee48C33pNMnuO1REwX33lFRw9ekQWF6vZJmN+zBQSyagsEDy0zO45Frd//z7s3r0LIyMj8PjcsFiZCdZhotNZIYfw1Su4dPaU9PsGhwblGPIa6+zqkIx+8vp1/OAHP8SBAz9FNJrH2IoB3Hff/ULKm54LA1Y/btp3OzZt2yoysNOXL+E//+c/xze/+Q04HSyt14Tp7XE7sf/mm/HIgw8KL4BZi9lih93VgUgshTXrN8DL+XdeNzI7rXmaSJamq6NrvuB5WsvGUcwm4TCXkY7Oi77+tYvnYTcahYSWSKQQ5+hasSb9c2boAujMloTIVJVeNMuyRfpnFw2olo1S4eHvbKjBYa1joMeJjg4b7r57Hx7/9OPoXjUuGTWd72QxSyWAfB4FMvhTSQFzEtsKuYL0yEtFZlC8No1yLZRJ9CxyplxdG0X27DkqR5MVShVrGbAiVXHaw6p0wC2UAHZIqTgai2F+cV4mCHK5nFw3JNIRKAjqXFBsVjs6Ozq1ErwC9q7OoJAz+d5skVhtdgXoWhAhS5E+eqYtNCIl2wLoer9cSsbMXDVRGW1JFSCXXrr2ngxgxVxFWg8VBfb0Cq/yOBREGIaBCgMWmS0vEegVZ4DtAenza+VuBeisGKj3IMAy+JIxMfm+KnPpBHQGOyTIcaImUygKqM8sLgqos7+e19QJtSlgFYiwdsV90tQCVUlZA/SWHrpOnBNSXFUZ5cj4keaxLVLFRg3QWaLSAEmfnVeAbpCEhuOxxnoVLpsNnT4vtm2aEJEpr98Nt8+NFevGERzog4M6FKJ3oEkLi0YEt/ADeuG/xAxdbsG22fQGbMn0wjJjc9o+f3gPXRthbIkHBIxb2OxNtzUNGJfsFwP9j87QdWGZ5XroPw+g6+h8Yw9dBZ3Lk+Lae/HqiH28e+hLyG83RiW81thbFLayFl2TdNW4BkXySBlUFCsFROMhLETm6TIMu9stC35v7xDMZjuMBhtMYn0ARJNh6S+X61U4AgGxuww6O2DRSskE0my1hlixjHfPX8CpK5Mi/ZnLlbEwtYDQ1CLS4STSoQgq2QysBrKSKzDWK8gno+jp9uPTTzyMO27di2I+iYMvH8CPn3sG6UwOfr8NExvXY/fe3TLHfeDpH2NxZgErV66SsrvX34lLV64hkc6K+QcfXDh1gRBmUFx8JFrnGDgFIqSMVpPFmQ+vzyvM9i1btkgpl9axtIlMJRPIZjOYmZmWvt3IwCCcVgsKhRwKFeqTF+D2utDR1YH+nl5s37IVmzdswsqxUQTZU+3ww+a0olItwuykdCSY/qEQDolWOTMGaQe4OOpmF1GUTCqJU6dO4fDhd3Du7AXpx27btl16us88+zyqJhd+5yu/j9/4wufFyvHEO4fxZ3/2H3HgwEtYPT4iUrzRUEhGAjdtWI/777kXq8dXoZDPSY9b7E3NdtzziQfQOTwi2bWJc+naIqISAG08h6XychHFVAKlfBaGagEOUxmXz5/EG68eRGRuVioq7FsTLNO5IhYiCdVDp7Y7y7zsoTNL5MyewSCa7oWiBugVMofVMbAbanDaa+jusGBktAuffPwBPPTIgzBTv11QwAwQrHM5IJNGOhFHin3vjBo7I1OegM4pDTLoqUiXy5eQSmeRSGaQYPUgX4DBZFaCMsKSV6Q6NfrEsrgRVquy4eQ9FOjsgD8QAIV3pNJQrQiRkkEgvd85BUHQIH+A/WC32y0aDcGubowMj6Cnu1fK8QwSnU6nEE2l5K6Br565qOaoup/bM/QGAU7LVnVVRnle76tqJU6+A69XBm8kDPK9WK3h57OlwAA1nkpozmlJAXUGJgXyBGg3ambLzS3/klRLMKeUsIyzaopsDqcNDocNdhvXCFZAeMxJQswKoLMFRgnYZC6H6YUFTNJ2NRxBMpPTxtiUdLFabskdXwro+siaGK7ILH8zQ2egQkBXZDeayKgFm5VDnjvuJwMyHdTIJRK2O/khDBBMBtgsBhhrVbmPA14Ptm/eiK1bNsHjc8HpdWLV+jXoGRqA0+cTtTseB7bxlMUwFRPVHPMNX/9QQF9GVEavFOmBSWvJnfX/D+uhtwK6/vfNbaWS21LtAQXojXChBQCX03dXFrxNwG3t8asMXT7zQ0ruvwig31hyZ4auVRO1K6h13xr722Cd6kFJ8+S0H59fbYYu26dr8eqA3jyQrcEj546FNMJyGhctMpiLeRgtnCvmeJsSpElmouKn7bC7RZ4VHCKrMhN1wgQLskVmQmkpXdNr2EBRlUoN3ezjOr0NvWTmRQuZLP7yb7+NN947iiuTU8gkc8jNR4FcBQ6TA3VqdRu5yBjhtJlhMdQQnZ+F2VDFlom1GOjpRGhhBpcvnYPP78H2nduwcnwFVq9ZA6/fi8mr1/DU//g2nFYHHnzoEQR7emVm+4dPP4up2XnNslGZdujCH1q4rrL0mhF1sxMGsyKUkQTFf3mzczHm3P3s7AxyuSyy+Yw0GUjZoVwlBWr8Xhf8Lgump68iVynA3eHD0IoRjIyNor+3H+Ojq7ByYBT9Xd2wm8zwelywOWhEUoLNbYWNcpPMhpnVsfyZy0oZy2K1SLat1M8MKCYSmJmZlQerDcz0Tp06je989wd45+gpfPG3fwdf/dpX0TPQj3feehN//uf/F95+601s2LAea8dXIbS4gFgkJOOJmycmMLF+HVKJhEjmXr2+AKe3A1/5/d/H/tvvRJUZksMpVQ6jWV1TKm5UPr3VTFKsUWv0jzbXYUEBh944iHfeekNsYamLTra4w+4SPe/L12dl/jyVK0h5XQf0ao0KX4CSDwVKBZbbSbFSpqcOUx0uex293XZMbBzFZz77GPbcdSvgcCvvaZIuU1mYiiXUYjHEolGZJedIHoFZQL1YQSaTRzqdRTiaRCSaQCyRRjyZlpFJEtxIbBOfAVYPyIzXlNUUi1z1WtkisFrN8Pp96OjshL/DL0Gf2+UUMSZWaIQMFo9LqZmMes6285oj052APjw0LP/y/PG9Cehujw8mq+0GQJdFRne801jueoDVDuh0EBMFOI3dLjmjNrLGazyfy8o+kT/CCgQBjp+fTJAXEJL2GjkCrEDpgE7eAAGb28rxSJnBN1lk3JWAz2CYoMbrNNjdBafLDhcDFWk/qMBC3PKqVaSzOan4sDoTYpYeCgmgh6IxxDMZVGES2V9tiE8AXW97cF+EI0CuQhugU2dASu11BehLy8jK9tVipXMf5XlJHGR7QKnd6YBu4TpHi+FKCTa6r7mc2LJxg+hPeP0euHwujK5eib6RIXhoNsVrwmQRpUAB9IZS3C8J0LUlXN8X5Uy3/Ay6MLxZ1fgFSHHtwCutgxsA/YYJuka4dWOGq0Srfl5AX67k/lFz6B9uzvJBgN5Wtm6M4DWfbwRFH6uSewPQWy+oFkDXnyaIiwa3ZspB+0eWnosUjMnDaK4hloigUMrD1+GVsihvxg5vF+klYghiNtiEGEMpVwYEPp8XBqsVJaNZWPBem3Jqo8mFlCvNZmRrVRw9ewY/fuEA3nr7MK5fvY7wletAsYpOdweIFxYXI/+SeJ47zDQiyaK/qwN7d2xBT5cfocVZzM/NYMeu7di6bSuy+ayQbliKfv/YUSxOz2LzxEb8q//pD9HV1Y3jJ07h//xPf45LVyalnMlKAwlMZCJbrFbJHrjoy0JhcaBicsFkcwoJkLO0dZIFy2WkMxlZwHjimdUwGyC7tzPgw6YNExgeHoKhVsbM9Ys4d+EUKqY6xtaMY93mjVgxPi4s52AgCJfZji4PSVwFAUTidA0VOLx2GRlzWm3we32yKLGXyeyc5V0BUHF5M6DOfmSB8rx1GTnkuMy5c+fw5tvv4tL1eUxs3oq77r4b/aOjQlb771//b3j2734Ij9OGjevWoFqi81lGeBTs1W/ZshWhaBQHfnoQR46cgt3lxR//yZ/g8V/7DAz0IjeaFQOcc24NQGfsWEYhEUEyFpJFkNaT5WwcBw88h/ePvAsr5Xq54BdL8HoCyBbKmJxZFLnXNFnoJFbV6yLJSxVDlm5z7E8X6VmtJoAMdaMQ4twmowD6xMQYNm9fg8d+7RGs3LVVydXS6crkRD2WhIHObbEYIqEw0qmUZOYE01yuIIp60UgcoXAM16dnxd6TkwnMGmnkI8p0wqfXZHI19rco60nvWXOeo/a3GQLqrPA4XQ4BdI/Hhb7ebvT29ghAs6xNoik5FcxQSRwj2HZ2dmFwYAAdgU4BGi6iJM+5PF7YaYQkGZ+mm671FvUMXWd16zmFALpJmzsXEp8yYlGAriYQZCRNUwfkrLgQBtkSoPSyRc2ULywsYHp2BucuXkCENsaJhGTtShWSEw6sIrhkW0UVTyoZBPS83BecgCBY2h0OVW0gP4RtCYtVvlcEXBWYUFGvWueYZF4y9VgyiUWSDJNJhBMprZ+u9f+1sruuDielfc74U7hH76FLcKmR8uqKF6BGmFQWyXPHSiR76MKM11wEeRyktSI+70blpGg2oF4pybXrcdqxdfMEdmzfis5OP7wBH3qH+jG0cgzunm4VYMsaaqQrjEqM9DW1HdOXy9BbX6Nr5i/TMv15AF1/jfLaU1/LlZObJfTmhzdep5kH3dhTb8lzNcBbnumuzkH75+u71loKVz3zpvyxqkYxLlI8lWZUsBS/GFg2WwAq7GvtqX/w2NoHgfrS4/DxytDbcVyd1paISmlvy2HgPHg6I8IkEmnl8phfmEKpmoTZxkW2BIvdKuViGakpV+ChAYlJ6YjXskVxVKL1ZWewB53d3ajSJctolYVaKgCaEASZpTyc/GSWVNm/vnj+In564ABefP6nuHjuvGh9i622hYxzG2q5DMrpAjas6MNnH38ED9xzBwb7ujE3N4n5+RmkMikUinlcvnJZrE/Zp+P4lcVgwsb1G3DfHXfD5/SgXCjj//6vf4Hjp0+jznG4akVmtD1sDdgdyKUz8mBBolIzoWL1oGQwI88+KIk9bBvQIKbOiq6KPqkLnYrFUa+WsH/nHnzu1z6D9avHkU4lcOjdN/D0s09LteL+Rx7CxJbNsDgdsDqdohjGBU5pibOXTbDJo1ouCZi77TYMkKBWryGdTsssb29fH/oH+2Ekq1b7ii8uiuKXx+2R3itPMY1t6FwWK1Tg7erFyMgKyRqYOZ07+h6+9fX/F7lYCGtH+1EupATQA11dWL1hI8bXb0IiX8JLB1/HwZdew+rV6/A7v/dVjK9bB/Ccc3zBYESJWjhcwzjuXKnDWCuikIogujgFm6UuzlSL16/gxZ/8GJfOX5CFl6Yq4pRGi1yy3ONJGdejnSZnzjmHLoIynFvmfpRriCczIjZCbxzSBT00ZAHQ0+nA8Ip+PP6bT2Dv/bejc7hfLV+5ElA2Auks6qkkYoshJOK0vM0iL71zxbInMY/X7OT1aUxOTyPDYIP9ZFFQrIu1axl22U8uEiJyS0Z3mUXiumScXHRYmuU4Y50EKJkQUbP5rGAMDg+IRkFfXx98BGirRQBWzb5nhbPBII1BG7N1nRBHzgSzc4tTcT84lqWPXfH+02evWzMJvXRJlToBdtlezkOrcrWMenFWnOQ34QSonjkVA/lathFK5YLoFLCNdH16BldnpoUvw1E9BrvsoXPx1oTmhOmvph6qUm7nNphZpmblglrslCPWlOoUSFrgsNvlOiXgE1gZHDAooKCQjCqWy4jzvKXSmApFZKRRL9wKhcOowFsPiBh82wjowhugloLS6mflRNnuap7z2tInUwMa4YrBhlq02f+voEbtd+mxq0CBISsTC4I6++k379mJm/buhMfjgN1pw8jYMEZXrYSzp1cFXszKCTKigMYbQyMDtKy6S7Bd46Asfe4D+u7LsdBbwLoVeHUg0uVsdUCXPW0ToNGDo9Zt0IG+3b5XvaZZXpdpDK2nrvewm9vB0UNdta89otHL2y3Pa3PozVl0jabf/qeNyfo2GdolZDdtO5d5Tt+HpW+rXOE+vAXxMWW569L9Aqq8qU1GZJMpRBZDGBkdk1J3LBpDLp9EtZ5EqZqVURKWFD2kUsviZoRbs1HleNn09JzYI9qcLqxYvQadPb2ySJvMTmWLqJ1YfYxGhCIaYxUq4ZydnsGZ06dx6NAhvPLKKzh+/JgIp/B1AQcw1hPE7k3rcecte3HL7m3oGukHnBZkr1/B0feP4J13DuP06dPSs1y7ei22bdkKp80BQ6UGF6U2K0BfZw+OHDkqgD4dWkA0n0WqWIPd60BHZ5fMy+RSGdQKZSn3JcsG1Cx26edlShWky1UUYUDZYJSsgpmxx+lCMcO/KeDWXXvw5S98AXu2bxMi3I9++hzeeucQTHYrbrntNgytGEWVam3arC1LnNLX4xysjFVlUC0WYDOb4bPbEXQ5US+XEAqHpULQPziI8TWrhSHNDD2XSEi5lNkEAUEQljKaHKfK5nEtFEfFaEVnVw98Hj/6gz2YuXIJB575PizlLLatG4PDRBZ5Tlz2LJ4AekZXwerrwuVrM7hw9hI6OoO49Y7bYfH7NPtS5fVM3g8r0FYWDCikUSugnI0hlwyhXskin4wgMjOF995+G7MzszLZlkqQlEaCVVUAneREThoUKetKpVYKyVSrYhBUrhmQLdWQyGSU0UpFabf7jECHERjs8WPD9gnc98TDmLhtD7w9nSoDTedh5glLZUVVLxoOI0bLzmwe2UxOlA0T9F6PxHDh0mUshqMIx+MoEcgNQJEz6IJMJtSMHuSKymyEgaiF4COEUZ3dz6qIBRYCOFsuVLgrFqR3a7VZUK6WRJthbHQUg/0D8Hs8yhhEy5xIRCPTmqOCdrtiuDN7tdpsAugGq0MButiIqkVQDEa0Ma0lMXtj9EebPdeZxpopiyY6r2bvNa16ERuia6EQp2qiHhiJhDE7O4uZ+XnMRcJyLkTqlqOAMmuuzZ2zZ14sKRJdnc8rZywmpVJtFr0alVHpc++sSOj7KCYpVqs8yEFg1Y7BCMusHHPLlEqYjcZFGlgf/lJT6Tw1JORVYaFOvg7ofG/uq4gDqTn6ikE3+tGCECHGaS0Lg7OvUNcAACAASURBVEEqIdphE94L70NeQwzIlFqgWeyaCeh09Nu7exv23bIHPq8LVpsJA4P9IovsJmGUOy5mRhRjUhWBJbooy+F0I11t+2W7QEsLcN+AbxpILwforcIzDbW5ZcRe5Cy1uNe1A7oeEDQ/W53XpnSsdp6XGMCwCanGKtU1cOOWt+6mbk6ky/iq1lJ7EqreQ8/u27Nz+d2HZPRLt1//SW17O5jfuM//PwB0zvQyyrp45iwuXbyI3Tt2wON2I5vOwGKpI5NdRDobk8XN7ffDIO5dRnhcbrgd1PU2o5It4L13j8k89ACNTW66GV09PZJhGQxaD1CrDUgwoWU7vLklcyfzVtI8dYBZHiWoHzt2BD97/RUYa2UMBjuxcXwMI92d8DktWDnchxXjY4DLgno6jrcPv4VXXjmIxYUFUeK6bf9+3LLvVhQSKeSTGVy7cAnz16bR4fbB5/MjUygglEzi+KULOH7+PBZiaXgDHvi9AZjqRhjKJMzVxQ6xaraIachCPIH5WAIJlnFldEddpDTwMNVq8Njs2LJuHe7ctw8Tq1fDarfi8PEjCCdj4jE/sXkzXH6fsgJl+ZnlKBqZiHJZCaV8Dvl0WnTFrSYTPFYrPMx0iqyWLIiv9NDIiIjM9A70y2Ik4hL1msiKsnSp37RUQIulMjh84ixCyYzM3vcEezE6NIzk4jzOvHcIvT4Hbt25EQ63TTTP2UZIFqtwB/vhHx1HvcL+sEnIPjavR5UxZRyHhD3mygbl+CqRIZ160igmQ7AY2GOtYnHyEs6eOIbJy5cRDUcFTOfnFpFKZlCt1pHJFWWEkNeJytLrohaXZ+mWJLQqkCnWJEOUokAVcBsBvxnoshixYngAt95zK265/w6MblsPm98tYFXL5GAp1IBUDulIGJGFEGIxEhbzSCfTQnpbXAxjfiGEq5PTSGZzSFPHnbPPdA5jlmc2wmRxwGIPiCSvZA3aqJcwwFl+LhZlWoFiPALmzNpNBmTTKelNu1wOpNIJ+be3pxvDg0PoDXbDK26FrM4oUhbBgwAto6IsS/N3tOO1WFGnVgKDCNGIbwK6+HnrvvU6yU3vlbf8y+BOb7kb2A/VMnRRxaOoDOrKWY77lM9jITSP+fl5LC4uYjESRrZUlIxZiIEy1kZlSSUqo7PZxTZYCgAkVmhMfIN6jZo4UNazwsjXJgX0WXtev6oa0XTw43sRrPOVKiLprPg6UBaWy4MagmWWbpQWH+2XLSTgMfsnAHPN0Q13SIprA3QlN6AMe/h+rBTIzLn8zOtbAToPtQ7ovBc5T26ol7Fj20bcftst6OzwCX739fdiZMUYOvv7xWQKdNej46Ku0KcRETUUuhHRWuxo2+Vd1d/cGAX8PKXzRobewrHQs3P+vVxJLaYpTa0CjdmufS7PQ/tXE0QVoDc3s9VeVfEeCOh6EWI50RZ97E1t71KluA8G9OX12Rsg/wsAur4vS3vxTTOW9mP9qyXFLQnfmz9o8ZIe80ma9ebrb+DIu+/g5r17sXFiQkpjxWIK4dA1VGsF2NxuKU2n8wVRWAsGe2Cz2GFiyb1Sx1uvv4l33zsiF/dN+/cJoJPAxAe9gXVJCjFLYAQshhTaaBHZ9qWSlCJ1fXCWJMkQPnniGOqVIrr9HgS9TkRmJnHxzHFYzTWsWjWMNetWwey04uql8zh+/Li8BwU7gp1BDPT0wsVSntOD1KWrOPnuMUTmFpSa28qVgNOBE+fP452TJ/DeqdNK2z1XgsfhwXD/IDoCXegZGkKprli4M4thzEXjSFHrnONARpNIgWaSKbitNoyPjGK4pwdOswUehx2BzgCuLcwg0NuN9Rs3ondoUBYklpRp2MJjIS5VVLUjoFCsJJdDOU+f9xocRgMcTHMqZUTjMWEFM2AaF9KfX8g33T09ktVQkQwEWo4UFYoIh8NigHFpel5K7zxn7Nu7bHYRuEnMT2HTqmHctHUdvG4bKrmMlJzzdTOcnT3wDa0EDFbULTbJPITow22RmidTcoPYmJKtrUhApIpnkGG53UDVQGDmynmcPPYeIqFFhENRhBZDYviTz5Gxb4WIsxnNEjCwmkNA5yJOSVCOCxYrNWRLbG2QZMU6L+AzqUe3y4KN61bjgU8+gG37dyM4PgSjWzH/q5k8TNkyqok0EgshhBcWFaBn8sI2XwxFMT0zj9k5ZeFJQlaOWbkQ/hxweDzwdgTgdPthd/phYNBaqUrZOZlKyaSDTiJzsUdst0lAZqauvNUsksB8OGxWOO0WIcaxghLw+9HX3Y0eTlt43KoK4/OqgFbPXG0EeZuAHKVkJUOnQYlG3OJNSzC0WVU2L/ikAXiDLNbI5LUKnDZ7LvKuBFVNzY3BNJdG0VyvKXOimbkZhEQ6OCXKd4VKSTJ0ztrLzDlrcyxv0xrWZIbD6ZJZe+l/stTPkTiJzRU7mtcHr3ECuhigVKilr2Wvmqob++18fZG9/DLFegoSXKbyeSRyJQlMWbnhl5J9IWYqQBeddzo5smfPMjlBQZwDRWtOyu0MGghLojHQlqEziGIywYc4zdU0RjyZ8LI+mSRDNzEwKOUxsX4cd991G3p7uuQ26OnrljUv2NcPI6c/bHYF6FU1666kV5tL7Q3o2AroHwDgywF7O9C098J1QG/Xd9fBvPGvdi6WYGBLlr0kw19S8m/Paptl+GZJX/LzBqBzzWgnmy2XoevXcxPQbwSyFh66fkU0msmNDL2Nvb702Lfu8dK+fGum/vEE9JZtV2DecoWRhJTP4a033sBrrxwUS9BdO3fAaXfg4vmTqJTi6BvoxsDomIBYIpODtyOI7u5+caFk8ZCL84Vz53Hy5Cn09PZg/cYJuLxuVXria7QFSS46McbQol+SUXSlMT1i1IUKtLIZPceZoZvJNi3nMXnqKA6//Rri0Xn4/A7c9+A96OgLIh2PYur6lDjD8fOioTByiRTG+voxODoGZPK4duwkTh45JoA+ODEBMOus1ZAuFnH++hReeOlV/Oxnb8FstOLWm2+V17l9PpTIxs0XEM9kJVMw2SkZ64bZapOeIgGDGXp/VxcM5QqunDuHmWvXxOimaAE27dyB3TftlR41KwMU1CAjloDORY4uZzmW7NnXZEZEwMjlYCgV4eNCw2yFZXinA6OrVqFvcFAqJSwNBzo74XS74fEHBGhzyaQ4y127NinjeVVm0mYrfP4OGS+am5nGySPvwlBIYe/mdbjv1j0I+l0oF3LIl8qo29xwdvbB3TeMusmOPHnF9HYv0biF/U5WaDQWr06xZe9YGGs1IL4oQjLM1i+cOYEzp09ITza0GMH83Dwi4ZiU280mm1Zup3IgJGgqSnZekblkZuW5EpX+CDlG1GtluW79RsBrBvr9DuzcsRmf+twTWLNtA1z9nSyVSNBRT2VRT+aRC8WQCkXk/MRjSRH9CYUimJ1bwNT0PGYWQsiVKnKM6mYbzC43fNRaHxqWiQCPrwOlikG2fXp6BouLIWTICpcMziQ9dGZQ7Iuz1G63WOB22pHLpBEJh0TMptPnhstulQCZM7lU5OsJdqO7q1OydI4NEszJCOcInAJzi2TrPMcmu0sCx4Y5SQPQrU1AF51zlS21Zlr8PIbU8q8Q5BTrmP7f7KOLvCvV4DThGPI0WAkimJPDUCwXkSsV5DoVvXpm5nWD1vNWXu8SdLDXTAa7mf823eK4MEpzglmiyOsq/Xx9zJHby/3luiACNgTzYkGCJgrzhKJxRFJahl4mNENaX7L8Gk2qwkXIJcudrHWtlaGk2jSWOysFoj6oKgp6hi6AIGpwFKWhcY5yX6PDmpjVaEDMkjsnBeiNXinlsHJ0EHfdsR9jo0NScu/q7sTQ6Ai6+/8/8t4DSs7zuhK8lXOu6hzQQCMDJAAikyAAkmCmqGBZoiVLctDYknVmHNZrSyPbsw4an+Mz2vHO7p456/V4NJrxaKxASaQtUaRIkRQzkXNsdKruyjmnPfd9/99d3WiQVBrJ2tZpNQh0qr/++u57991376DcPyCoG2jURSdFpumRBel6u9l4/EcE9pUAXfXIunCgSxTXjaJd9PtKoL68IFh8JJpL5EJa242ArnfoPyjlrm9q3AjoS5CrC8m0ebwq9ZZt/i+5+l1PhD7D1xFxZcp9eQH2s9Gha4+pWw6nflFFf+czKbz60kt48olvwmG1YPWqURH+HH/zFawd68GevTuxZcdOceAqN4FgTz9cTr90VrVKA06HW5KqqIx1uOwIhoJCWfJFRKvO7gQpvYsQOovhG9XawjxwxUsvChzW5WofvhK9jiuXTmNq+jJKlSx27tmBkbEhARr6a1M9RRUxFfPxmRkYSyVsW7cew+FeJGejeOm55zE6sgpbd2yHOdID9ITp0iI2s8defh3Pfe8lenphz6592Lx5iyhhCcxUW7NLMDudAp4Ot0eEPHzhUrVNICfwpudjOPrKK3juO9/BsVMnYQ/7sPvO27H/wAH0DgyISl6puVV3TmEUwbxK1TMVx9zRzedQyOVkBz9IEVWzIfPFodFRbLr1FgQjEZSrdelkWRjQXpQWsOyieCDH4vQByCCdycFic8AXVBGonPcfff01vPLCczDVi7h13Sh+6T0PYsNq+uyToa6gaXbCEexFaHgc8AbF+Soa52N6GfViEQ6zCX3hMAb7B9BLIZDFgkYhj0IuAyvzoq1kqA1AMSN0+9Fjb4i7HkExmVQpazVNFMftCOadL4jiWm2xfyWgC1vQUNa9ohRuKwYnZAZ8VmC4N4DDh2/HL3z4FzCyYTXgc0hqHZVYrUwetVQOuWgcpUQK6XgCuWxeAH0+lsDM7ByicwnE01m0TVaYHR7YvH64gmFxwusbHoU3GILJapdO/ty5i7h46ZKwMWLnKQ5pyohFYmbtNnhdTnjdTnHcY7fIPf58OgVjs4qI3y9jLBr48O8J/JFwCCF/QHXqVIPbbbA7aELE9DYCulkAneEu3IXXAV1A0kQA4ixfzdWVWYwWyKLBh7yWSElTtNjVoRPA6YWvVvBo0apWtcRnoVJFOpsRcRs7bYJ6C00RJEp0bbMl4Ti6IRNf/+xE2f0SvCwcH1iURa4kmnG1zcKSXwn0pKhQS3hCkS/ks1OQRgCWOXxTmIFoNIpoPIE5biGkaKdblEK4ov08fg8uNoqfHyl3jXYXq1MpXFTaGlXSywFdqFl26vLBINeaow/+TmSalLOcUmfTGIrXkUxLq1FBX08ABw/sl4AWH4s1rwtDoyMC6DavD3C6BFRoO81iR0Qmy81lukF9QUl2Ew+atxk8dwvcls/QBdC1vXVl+buUTtcpeK3X1uBw6edIh77sYJafo2kjFql9DUy7BHdaZNCPgXJX33tpXaT/dzfI68B+MxBfodPX5vv/vCj3mwK6UoNyB/npp57CV/7hSzC0W0IV8gWfS8ewd8cmHDx0BzZvuw1G7vjaXXD7SDfREU45RbEy1s4PRY1qsxMhvST2Usli5YWuRznqazTaUyUzuaaKahSXK35PueP0G70BdGrUxQP5OGKxSSQz8wj2BhDqCcHq8chKVDFfRiaVldjX5MwM5s6fxVDAjw0jq9AslnH05VelQzpw+DBca1YDbjfAVDS7G81cGXPxLExmB3rCfTBzRYtdH+lk8abuqNQy0mqaSzLjNjm/lv/m46zQrvYaXn7hBbx69HWk60Ws3rQO69ZvEOW/w+0W2o/0OQEhm04rKlK68zoqBaaUcfUrg1a5BD/XiOpVeLw+8VPfsXsPbE4nYqm0ADBz67NUb9dqAvI0L+GeMM09ePhSQUxDHX49V4rOnDyBE2+8Ih36gN+Jw3u24+C+XQgGfChU6qgbbHAE+9C/eiMrNzmwX3zx+/iP//7zIqazo43Vw8PYfust2Lp1iwTRUCuQy2XQbtcR8rnkvVxI49ypE7h44bz4EnBmzfhRCqsq1QaqNRUXy2Oz0WJ33pFwFh3Q2aFXGh2UWupQNbbqUnz2O00IOK1YPdKH+x+8Gw+/7yH4V/UzOFshF4ulTAFlug/OzCEfnUc+kZStBwIy5+bRuThSmRyyxQrsbj+sbj8c/hA84V6Eh0YQ7O1Hm2uVlQZOnDwrUbtTM9NSwLFwojVyJpsTICRNy+47EgrC43TAabOKURA98UvZNFIz07DILjq7dLOIHtnBc+efoN4TDovqm0p3FgYEF+5HUyjGuTJFpuyE9bhPvXtRVLGWMKZ1593GKvJ6ozMdZ8Fiyat6l0VAV7nwkohW48qjAmwyEPzIB8bI3o6JEaRtmaPTOpmGO9l8QfQPZIjYuTckRMYIC02ZLGo8ICBpVaMn7nDzMTq4JmqzwWG1ihCQFDnZAbWypLQYBAF26QwNStFGN5HBdHQec/E4UlmaEFVFIMc3PfZExavSmU7bUdeYCAXoKsSku0NXcSUawPH5s1J5zxEGSw8W2hwLKCaBpljUo3jdjDOuw+exY9/endi+bSt6e8Ow2i0YHBkWQHcw/EnbEuLrjyMJFhZLesblHXo3oGtsxvKuUG+8liKa+kbvBND1z5PjtMuqdQHQ9bN4BdDXo3m7f5b6PZbS1IpOX7oap3zzV56hLy0EtO8oQULdYUKq8LpBqN6lcl+kx/WrvLxDv/FqLv7+3Za1i0XASuI4/bv89Dv0ZXT70lpHkimQSyXx5S/9d/z9f/0C7NpONenA0aFebF07ij17d2F0fD1gc8Lk8sJs424sX7zUHNMrRO3TmsxqfUV8uOnHwAPFaFMzNE1cIWs5mpBCXpSazewSl8SlcwEtpYFhF6R1a4ChCtSyKFeyKFQLMNpMsDqcsjdcKdfFXraQKyIXm8fE0VdRmptFhGlWzTZmrlzB8MAAjtx/P1yrVwMEaApZfCHAHQBanA+zzbSptoTHBmlmLRJT+VbzohrF65qqZ5lNVusiXlJrUxWkp6YwPTeN6cw8HH63Ui2bLbA5HDITzubUXm82xUhWZQBBQKejWTqRQD6bAT3RnVy9qVUQ6enFHQcPYde+feKsdW1qGslsTrpnzspzxRKstA0la9DuiAlOJpOTw8xHRsHhlC4pHp3B7MQlAXRnp451QxE8fN/dGB4elmCMts0LV2QI4VXrAE9Q1PLfevIf8bnPfgbTV66L09uw34JNG9dLytzeA7dj/eaNMNktqNZKcDossFuNiEencfLom4jPzYtD2+wsrVBzYuZCXwKuglEQV6m3aOhH6wH5M2l/nXKvNICSiA7tMNEpDx0M+ewIemxYs2YI73r3gzj84GG4BiLK/EiOaSNauSKKqYwAenpyCsVkUtb4WNDMx+KIxZNiaFKqNmFz+TRAD8MT6UNkaAS+SJ8UGMlsAS+/ehSXrk5gPhaTaFTeYxxp1GmZulBx0lM+KDNxMlx37NuHXTt2SBDN7OVLmJ+eFAFd0O8X+jaTTMrrLhQMyN9xL5uAzi5dHMystH61SaKh0+WRTk8HcB3Qdf9ySRnTbF511kvAnADO0QAjTuUMUDacQrGzQ9dodllXrValFuXWAs10JO9eOvYyGm3as9YkWZHbAHPxBBLsmOnkxo0PTfVOpohzf7NVifUIkhxF0OuA8cc+NwWnXvi9HnhcLridDmEmZORAIBbBnyjapEvn/UuWhrbDVyenMDE1hdn5GOKprMSs8rzQA1z4lcrLXQG6rOdpgSy8IwTQ+RrVVmWV2FpPCqePhAUOJ3fjOYGnMI7hNMqMxmq1yxZAwOsWUZzTbsLunduw87ZtGBkZFC+GAcanDgzCFQyqtU4uZEj0LcNZFqXdC0fxSh26eoqWieAWyg6t+lhWDXTNum9KuevNnF44LPFe19YxNc2FdpssFgmSeLdA2i8pIG4A9C4V+0KRIeuC6vHLj/9hZujdgC4PXwG8LoDTxXTaHa5+1s0wfMnf30i5y3dfZiSz/Fv9dAF9BTBfCdCT81F8+x+fxPdfeE4cvvxeN4J+H1YN9WPNEHeYRxAZGAKFw/FsUWabbW4EG8zo7x2A3x9Q9JIaqrMlEDkKD1c1RVtKgejKRn3ep99Iyy+eThlJchFRr1kBzE10yikYbPRuKCCRS6LcqIp7Gcw2SQejL7fN4oCxWkHq8imUotPIEPTm5qSDXr9mNe44cDusGzcptWu5hrbdA1NkEDA6gQ67cj4+xTyoX1+j6TTScIkpAnUA/BTdlI/GPKSqJGOFu80N2bXnCh67ZwqsZmZnceH8edn3ZecWCQZRyuWkm2nVajh18gRsBmA0HMD1K5elu/+NT35S1gGvTU7hzIWLmOJMOpuF2eZAvdkWUxR2oqTemYfOEQQNQXp7ezE+vhYhnw/mdgteqxGtQhLRy2fR67HhwXvvxvqN62F2etG0e2ELDcBFyt3iRKdSw1/8yZ/gq1/4TzCWClgV9sNjNcPjtmPdpvU4fP+92LJ3F9DfA9RKkKDyUh6XTp/E5fPnUckVEJOZ9Sxy2YKAgNC3pNqZMw6T5J1Xmx3UWx2ZoTOvvlAuo1jtoCl2ntQRNGT/POKxoK+H/vQ7cd8jR7Bj/20wUQxnY2FFxoksSR35RBoF+oJfn0A6GkUmlZSOmtsbND/KcKTRNqLaaMPm9iM0MILI0CoE+ofgC/fKVsNsLIWT567g6MnTyBdL8vwR1MiwyGFNIGEUb60mQjfS7c1qRdz27rvnCEb6e5GJzuLqhXOYmZqCxWQUbwTO1kld2bnF4HYJ3et2OWTNTXlCQIJ63B43nG6PdL6cNUsBrFlpEjxFHS7zY7O8s1BmRyiAzt9tYYdadZyEMBYiBChlnsLwGZquGBSdTgW8RqPT0S5XyCOejiOWiGE6OidAXihX5fkp1xqyXsjP59aDfj10YBGmTaJHmSdulR18nik+jxvhYACDfX0SAhQO+rUQFNVlS0JasyFFRqVGVqCCuXgSVyYmcG1qSgoK+v5zli7XQ/so3uuafzwfu4p/1bpDAXXtfQHUFVCRuieQswDhHN1IPwHNlEZ5upul6ODamhFN+L0ObLt1M+68Yx8CQS+cHifCvT0YHF0FVzii4lM1hzX+THrp3/DWNbde8m83/L0aib6TDr37+ywCKl8OS3fFuhXu+td0n856Fy/Pox4Co33iUoHY8pm52uMWQNWLB+H5dSbhxowYJX7TzKm6VO66KE6dvV0depfITf/johzgZh36zeB9ZUC/AYOWbRn8TAD68oe0+ASqDr1ZKeHMyeO4fPGcJAtxXkRjk5DPg+GeiNzoVB+nuO6TziGVKSCZyiGfLyEUCGPXzt2i4hbnMqJau4mOySCzvw5duzSN+4rFz+JzfsN9z9ldoUzvcgPMfEHSitbaRmr6MmqNPNwBF8ptrp9lYbA7YHX7kM5XxSPcanXBbTLAWojDUs6jXSigMDeHwvycRCFu3LgertFRwOkUlX7VaIXJGVBrSmbOwfhYZAdHC3VQt2a3wYX+C8scj1V5rSWHqNi98ZObNXSMNTlZDSbVvbMzIqjPzMzg6pUruHr1qqypsUPPpdPiSEV/9ssXL2KwJ4zxgT4kY/PS+Xz4ox9DIBLByTNn8d3nXxCrTKfHC4vdKR3nlWvXMTU1LdQyqVAqsTnrpanJjlu3idlNn88Hv82IemoOs5fPoF1I4/5778K6jRtkRc/g74UtMgT0DAMtI1rFIj732c/iyb//oux+71q/Gr0+F0jk9A71Yc/hO9G3czvQFwHqLLi4sJ/H1TOncOnseWTmE4hFY9Kh5/JFtfLEo7FNMZxJVtMI5NUG98/5UYniCow5rQF6H0z3eO6f9/gcWL16AIfvP4i7HjiMsU1rYLBbKf3WAJ07Tx3U8kWU02lhZ5LTU5iPziJHx7N0GolYTBTrLNjU/N4Ipy+EvpHVGF67AT2Do2JLe216Dm+cuojzl6+J0ptz3KnZqACgPxiUSFpOh2mT63E6hUomPbtp/XocvOOAiCQ5opiZuIqJq1clHIaKac7QrVyL0/aUSfXaHQRo2pAqhyyHww4n5/I+n7A7DFAirU1A54Gp0sIsQuXrTmmSrCattgJ1vvIsshqqxGgSa0PHQebCNzV5GZ0P61wTVP76fG7oYc/RxHw8hmh8TpziaMVK0yh6BvD5ooCRYkZGLXELQM34VRb5ws45uCdOpXtHnNykgHE50BsOY9XwMAb7ejE8NACf1y1BQdIZ0xeDq5oUglbrKFZqUkTR+Of6zIwqLGgS1FSJbzqgy964Fq0qowURxamgGEW73wjoAj68RnSE03QLMkYXMxj19dwwIIPSbilA97npFrcZB++8HeEIffvN6OnvWwroGtshe9rK0mfp21sB+hJkFo78xwroOuDqM/XuH7fIIKjn8O0AXViOhZm5oO/Ct1N//+MA9OUFkQbEWpO1OM/X64nllPuPBujLn7qfbUCnMKtGRzYDMok5ZNNx8Uznika9VoHdbBLDFAq3ZH7FdCy+yLjPmy+jVCjDZrZhx7Yd2LZjh7I/JKjzVSEdNUtU7qFrRhwraRVWMBvQLyIBvUJq1gJYBE2bqKRm8fWv/T0qlSyOPHSPmInMpBKomyxwBCLIlBuIZ4owWZwIuZ3otbXgQQ1u0m7ZLHLTU0CtIgImOt8ZnE7Y/BrdbvMCFh+3U1WHLki8eFvqDfgSxkwlZiuPek3oLYFLci/TKksPgtRveDV7qlQr4o9Nj/EM35MJAZ1yoYAL587h7OlTGB8ZxgN3HUR0+jpSmSw+8rGPIdjTg9ePHsPjTzwpdCdd+fiRyu3zFy5hdjYq83NSkOzTGu0mgoEAtm+5BQd278ata8fR47CgODuB2YunEZ+8jPvvvRsbtm6BIdwL+CKAvxcI9HI5HMV4An/xB/8rnv3ql7GxL4x33bkPG0YH0G5WYLKb0Ts+iuDWTcBgr3rQ1FAU8jh38iTOnzqDTCyFRCyJ+fkYCsWKmPHQfKPVMUrwTbXelpU1duhMVROVO7UQpMRryvCNTakfQMhuQsTnxK3bN+HBX3gQ++7aD09vUKNvCOT8Fai9MIPtf6tEp7iMHJJPxgAAIABJREFUdMnzZGmSCaTj80jE5kWIyOeBaWrsAmG2I9A7iOE169A3PCbFRjSRxfffPI0zF6+I6r5QqiAai8n2RrinD0NDw7LCxq7fxhAV7mtXa9iycSMO3XEHBiIR9Aa8yCTiuHr1CqavXxfAJ91M4RyBlllQvG6M56Xtqh76wg6d78GAXz463S4R5MlUUjpHpTPhXJoaFnaCAh4aoPMjnwo6qFHVTqCUCbV0wFxBU9akLE54/4jIkmLEUhXJVAbTs3Myt04XcijTrpZrhI2WMBcC/jLdMIsQjveZbgYi35MjNq7EdVpixsIdbm63cNzAsYTf4xZhZSQYwPjqUQwO9ImGgywCS2YnaXijUQpf2v7SCnZ2fh6TMzOYmJ6R/PR8hYK9xQJbAnNo48r1OT5ScYrj7PztAZ2dvXToHBewEdGuk96hs7gioJsMLbgdFtyyZQPuuecQBgf70Gw3EOnrlU0ad08vwDVPZhLwuWCRQ03ZDUz54h7423foPxqgq/T3xa5ZP4KXd+pCNXc7yGn76zpLqv+eC923bhi00MHeGM6iX0dVRPwwHbo2Q1+4SF0Fg069L9QMGpAvpgXrvMKNDIlq/bv+Xp3JK739bK2t6fOTZb/pYiWmumnecc1iBtVyHnZy250G6tWyCOSyyZTYZVJ5ShqOwRZc1eIrxdgxwOv0iuWoPxCElTupFPgEA7AFA4DFrmbR+ha64riWVas3ud58sXJOJqEJgJV2jI0SXnj6Cfz1v/scggEXPv3Hn0b/mhHM08jDZIHJG0ShaUSyUEXbxPxiJ3zmGpzNKnxGA5yNGgyM0ywX0ayWxC62ZjAiNDQMd88g4AgBcKLdoXrdDLOZh9XiTKa7Q1+4wbvc7gTUuVtNhzw+ThN/9wpqjYqsjNHqlbM8deioC8H/57wulybwzUle95tvvI5jb76BgZ4w3v+uB/HcM0/LYfaJT/4WrA4Hvv/KK9Khk451e/24cnUCZ86el9kuz3MxmaHNKg80o1oVXNU3iLv27cMDt9+ONWE/CtNXMXvhFKYvncGdB/Zj7fZtwOq1gK8HMDkAPz9akbl6Bf/b7/wrvPzkd7B/XT9++YEj2LFuTFLuSvUymi4remnwM9gP2JTHPBX6Z0+fwdlTZ1DOl0XdnkimJM1MVtBk99yMNi11G23p0jlD5945gUUBekUcXNtWsYVHhN25y4qegAf7D+7GQ489iq17tsHkdaoCUhYheADQ9EYTKTYakv6GQg71QhaVQhb5ZBwpXudMWvavk8mUJKyxsKDVq91DkeUAPP4Qah0L3jx9GS+/cUwARSnvm0KB251uBIJh6STNBnqJm1DI5iSNbveO23Dk8GH090TQ4epXMY/ZmWnMTE6imM+rnWkJKKH7HI2FlA8awZygzhm6TexRbYiEg/LRQQ9/PRlM92unhznFcVSNa1GpYqzSoiBOm6Oz69aS3wjqfOeKmBIsQWh2FlmqE05jenYe86S1uZ9P8xmKAym45GPX9A28BnSx4w46dQULrAEdEEndE/w5lydNTTegNv0KDHKNOFKiqx7Ty6g3GOhhdGwvBvv7pFOnCY/b5VLjABHs1WXcwd+JHTq1I+zScxWmtKnXJl9DlLjokbGKcmexwlQEddATFqXW6aLc+frj38tamqZ0ZyALGxyq3OUwN1DQZ5O1SbOxDbvFgE0bxnHf/fdgfHwMlWoJIT6G0VXwcuuDcbfctODzYbaI2t1AS9GuY25hF1unCBbRUv1poQBQgUc/NOUuOgMV4CLfVhvFdJ+4KxUbokHQwV0TFXZ/jfo3BYKqQ15sVpYC4CKK/2iAvhw0Fun1xd9rZUDXZ/g3osw7A/TlX/ez26HLk8AL3hRquFHOoV4pyk3LDp0VKWfivJ/44mCsICM2aUzBTqRVraPN3GgKnGiT2jGIg1osm4U7HMG23bsRopCOw259Fi3uUtzP1GiUm7Eh2lXUAZ2dRqdSwqWTb+Lv/q/P49mnnsCObZvw8U9+HGtu2YQqRwIWO2pWJ+o2NyoGK5pGFW6Ceg62VgXedgvuVgP2chHOTgOGBv2pmbvcgtXjgz3QA6e/DwYj985JmVthoQ91V5230nRA3LKog6PiPJcXCjQcCsil5brW1euXpPLv6elFMBhW8zV9rkTP8kZD9pFlM6BOhzWD7Ipfn5iQgqQ/7Md//cJ/Fobk137947h6/TqeevppTM1E0dvXL0K4V159DSeOn5LOnPGpQu1zQE3lr8sue8VuowV379mDX33Pe3D7pvWoRScxdfY4zh97FWvWrMLoxg2I7N0PrN6gxg0uP2CyIHruNP7stz+FE0+/jLu3DuJD9xzGxrEh2TNnsl7FAjj6wrCGQ6ibzShz7YjU9MQkLl26LB0f1+eoWGY3LGZDNGqheA1mAfJGR/nCVxuqU5Q5Lb3ONUDvENBNQJ/HhlVDfbj7gcO4530PYmjTajGT4SqgsU03Lz5vFsCkFZFaToEUrTSC50igkEEjFUc+FUetVMT05JSAeiZL5TZNVAAnQT3SD6vLj1iugu+/dhSXr11DtlBAmz7iVrsou6l451PJJDGCKu2TfS4P7j54EAf27YPb6UQ+l5H3RDyGJA1bshnp0glqHGURzBt1ZqUzstMAK1MFKSjT1tgY7iIzXooqOefg3JErXyICUyp3AXQd1LknrnXqBJIGo+pk5awuwTD1OgOGVHwovx+1FwTzBDdD5mKYnVNgTmq9Y7KgY7GK+Q41DSaLVTIICObUzJgsNtkZZxiLrMgpvhpV+ihUymg16zBw8a3OjQ6mIKgRgM3EFDOzAnWLGUG/F6PDQ7Lb3dsTlscuDmQGxtrWZNQRT6YwxZjiqWnMzMeQo3FQl2xFnN1IuWuJkez2WTwLP8axgz5HXzZD59/z92IxRS2Dzarvoy9S7nz9Mr6ZFsfMfhtfPYKHH3kAW7duQqlcgC8YEO+CIO1f7c4VAb27J1yyXtYN4MvmtXJzCWuhz9KXVAUKpG/4mi7l+zJA14uFhe5c+3Zyxi2hHRWgd6e53fizujryhV9vBcq9SxS3klPcW8/QVWDLjd30oihuyUq9dpGXPpSbUcA/t4DOIWYZrXoJnQZTxpowsKoWoKdanVQiXZ6qMLSb0kEQ6GvxBFJz87h++Zrs+BI/8rU6UqUKeletwv7Dd2Fk0y2otS2wurxyCMn9qdGFQmVrq2w3Vk9aRWmge1gbNpMBc9cu4av/5W/xjf/2n+GxAVs3r0P/yADue8+7BEyKFMSRbvX3wOKPoGlyyAu+0cjB1q7DQ8osn4Upl0LQakSQQiqhiCG7rWZ3ABZnRDr0DuzowCaKbM79Ft5WYDy4O0vR1myUIrcL8Pt8kkdOwd/58+dwfWpCkrdGR1ehv39gST6vvstMtzGeukLBcv5Omoy7wBYj0tMTeOKbX5cb+44778Rzz7+Ab337KQHynt4+UR8fP34SV65chZljB7tDJa+1OrA6HWjbzDIy6ZQq2LtxM373Ix/BIwfvAJJRTB5/Hcdfek5Wb5yRMG47cj88B48A3hBaJqcYd5x9+Xl8/jO/j9lj5/DwznV4185tGI8EYDQ0AKsBNUMTNXqWOx0ottvIFCn8qyOTTGN6JopUsYRMoSgzfoKH6s5NaHIHXQRxGqC3DajWW6KAV4BeRbUJ1EildoCwARjy27Fz+xY88O4HsOveO+Ab6UPLzvmGCWbq79vahoISLShrUinJOBNtAC0O5YtAMYtOLoVqPofZyUnJEJifT4i3PFfVmP/ucPtgpCjQ5sGFKxPCkDDWk91px2CSbtXhdAu1zLU1zoiZJrhx7TocvvMg1q9eIwxApVZGLDaP+bmo8pRPJqRL5342qWc6k7FY5kdme5B6pziOtDOp3r7eiKLhJaGQkbmaGYrQw0oIx27cxOkOPd6ZF87HLGtrrGPomkYxXBXlahmNJrdEWKvR3c0kGxfRWAJTs/OIp3MoVxuoN2nvqpLmUqUqSrUGbC6XOKINDA8Lncw0Pq7uUWBIARsBm3Nodru0kqXrIUHV63WJEyJ9FirFAmqNovB1XpMNAY9LNCN2K8W1EWxYN44RZotryneuwHE0lSsUMB9Pirf85GxUhHH5EsWmYh8hbyyE9ShVsbiljzsNa8iAvQWg670mixGu0jGymH9WBQHT0qjapxsd3f5INlQwMtSPRx99CLt27ZAESqfHLU5x4f5+GF0eZZkvYTeLHbp+hsg4YLnQSgfUnwCgKyOdZT9TcfBLjl0J8uneIde69CW+6Et+9xs79BtrC/U8qGLgh6PcVwb0rrXDroehEwWLgmU1Ylr5TWNINTHezSj3f4YdOi84T84i0KyiTWBv1yU5jKKqVtMokZO5TBLlXBo2OmLRhCQ2j9lr1xGbmRXTEApljHYXvH0D2LH/DmzccRtaVheKHausAfn8fnXN9JZWp4DeYk2AnQTHAenEHP7py1/C689+B6ZyFju3boAJDWRLOTz0/vfBGo4gYzAh3gTM4QHYwn1oWpyS9lZDBcZ6BZZiHu1kDJZCGsNeJwZ7gmrHnIckLS2tbmQKDcQTJUR6R+H39EqYB7usBV5PJ+CX8GcckhkwPTWF48ePC9W9edMmmWFfm5iQqFkKmwYHhxAIBOUQVXvrS+sE3Z2KBzspPymA2g3MTV7F5UsX1E82GPDqa6/jzaPHEIpEZM/1/LmLmJmNSpepDDbMkjfOgoKpbmWDstotxzNY19OD3//ox/CRdz8ClLJIHXsVZ998Ga1OEw27FRsPHMTwkYeAwTG0zE7kSkW8/syT+Ju//FN0Zmfw3n27sH9kEGFTG16bkbtagraNThtVuw25ehPziTTyhbLY4c7GEogVi8hWKmrvntSj2aYU7hTFwYhKnfSkGfU2d/MVoOdJt1dqqHKVrQ24rECgBYxFPLj/nkN48H0PYXzPVlgiPtRl/cEEq4gYOb/khoJZFQ4EdfnXDoytGgzNKtCqAo0ykEuhlU8jOTeHuZlZJOMpmfFnskVhFehh3+iYYLS5kcoXkcxkherl7j9ZBh3QOUbhHrTf48WakVXYvH4D1oyOwk2P+mYdqWwaiURcAJ0dejadEmdAh80igO6wW0UoyamrJNdJl24VUGOeeijoVVS8mLZYRBzJP3OeLtav3HMmeHNNqmOAhZbKvCUJajRh4fVttCSJsFIti5sf3dxkt5w+CLkC5hNJzMXTMv4wmDgWMghbUml2kKs2YXV7MbxqFdasWwe7y4XpaFRCbeLJpDApZIConNcpdXHra7XkPg6FaJ7jgstuF1Cfn5lCKjYv63RuagM4uzYbEPC5MTTQj9GRIfT2ROB2u2T0wF145rET0KlfYHfO3zfL4B3aBWtZAjxGeP/rwkDe80zuW+jQNZe45ZS7jgdmo0E6dAnaob6BBYFESiuTH5OxI4BerxYw0BfGux99GPv37xHNiMVugz8SEVC3eP0LgK720Dn6WEYZ/xQAfUmHvcjCC4jrq1pSbPC+6aLcu/fQ9RPrB6Hcf9KAvkSIt9ChL17vtpiSrfT2zxbQ9Vu266bS/0purBZq2SRq5RxqlTxKhRQa1SKakpFdQbHcEM/udDyG1Pws7MYOIh4PjPUasvE4rl66gkwmK4ezwxvAqk1bcOSRRzG2aQui6QLi5RYig6Po6+tXlGGX9lHPKF6oXhduNFVjicrS0MJT//gN/L9//XmEHWY89vAR3LZ5HaauXkCtWcXYpo0w+v2INdqINzowhQdgCvSgYXWKD3alU0Eln0YjGUMnnYCvVcN4b1BCXqRVsFm5Q4V6HXj92HkcP3UZt27fhzvvOKLIOCktu14B3dxUF1dFv/Lz5y8gkUhKaApDH7gS5HJ7BMgHBgbgpoENF/m0kQMzxc1mo2RM80DSc9WlgmCTRUBIzKNU4lZBCsdPHMfU9LQkYXFVMBaPS3fOFbUCE+Ja7CKoelbxtOxM6mal4s3NJdFns+J3P/pR/M4vf4jcBYpnjmPi/ClYbCZUjAb0btyMgf2HgNFxwOpCuVTEm9/5Ov7bX/8VHPkcHt23G2tcDnQyKXhsRgSH+5lhquZ8TqfQ7ZMz8zIzz6QymJqfxxw9uemyx1U+8YS3yr3Cg5hdeqnWXALoNCyRHfFKTTrFegfwOwFXE1jVF8T73vswHnrvIxjYtBoGvwtN5ocLoFPIaNNWDk3omMzy9wzCUU5ldRjFmIj6jyqQTaCdSqKUSiDHzrtYFic5usjNzSfEGbDeYsiGRYrVfKksQjGxx6XFbqUGi5W7y0plPtA/gI3r1qMvFBZKnUI0uqclMykUSwVkUmlkMmm5phRZMNCFNrAEbjl0yPSwATfSfI9rgS4BdK/HIawYzYQ4s7bSqEWcAZUYjiI8jsEI6EZ26gwWIoBwdt5so1Ksyjy7TMOYRg1mq+r2ad5CU6J4IoV8mTa7LbTp3W+0qI2Degu1tkrfC/T2YWhkFE6PBzPzczh+6pTQ38ytZ4GazaRFN0FQJIXOjQ2xs9XU+xvWrROhIOfnE5cv4cKZ03KemDotYd8YS+py2GRddnR4EKvpjR4Jy3VothrIZLNSPMwxSyGu3jN5OsctiuIE0Lvy0MkE6h26UO4aoOvKeF0spp89/N1lH92uHOPY2VEfwZU8FlRmE/fVDaIzioT9eM+7H8GBO/fDYrOI+M0bCKJ3YBBWmsuwkCS5SevX5ZauervaNVXXj5EbO3edcr+xo+7uppfD1eLaWLfOXGM9tWJi+VR64XssA3Tdaa77ZywA+oKRjP7durPI1Un/owG6svhd+qYxAwtsqfpvvelS0NYN6Lo/xfIWqhvQl37Nks9c1nD+dGfoC/C57BdeAHQp5VHPJvH9576D6euXxLqT9HujUlSubQRFWoJytardgs9uw0AkDKvBIBngDEShnSb90G1uL7bs3IX3PvZL6NmyBZm5JJo2Pywuv4SJiOkH15RrVVkHY3ejy8N4eVmN23XjGZnhtDCXmMdf/eWf49qZ4zhy+048cng/Rnp8aFWyMBo7MLscaJgtmC1VMVdtoukOoeMNoWy0ycpTuV5EOj4Hc62EiMOCfpcN431hRBw2VLIZ2Oh13jHj9Lmr+OrXv40XXjmBg4cfxG//7h/C4w2KXzu7DeUrrGaEKl6MmSnsrNri6kUh0MWLFxGdndOsL03yeNweD0KhkLzT3IVAz06Ab8pNaoU91a7nLZGIIZVOIR6P4eWXXxJqn4ddPBaT3Hf+TBYEtVpDugEjvafFKpRmOEDbSH+aCirZAsI2C37jsQ/iX33so/A7rShPX0NqbkpYEJpiuPr6YVu3BQj3SWdn6jQRe+N5nHz6n2AoFLCupxcN0saz0+gJBTA8NgwTmQ7akXncsvN6ZeI6rnDenM6iWG9glgEp5Rqq9ZqsABHUVYfOgsOEQrUu3TlXxzhHL5SqclgTMPU6ymsxwmJsY834MN7/gffgwUcfRO+qYRgcdmUKxIV/mgGRdqfCnYUYV6j4HEkUpqxcoN2uwkyfMdLv+Qw66SRKsRgq6Qxq9C+v12T+H0slEM9kRChXrRmQzZakk5U9bVlJUv7yJs6YKUK0WkU4JXvhBA9muVNzQsBjUcVVRVr6cu2rSWrdJEBO1zTOzCXty6By1CmSkwQ3fj8LBVkMQLHB7Q/A4wuI7TB1EgR5yf1moEmxgEq+KCBuMVEQaUGd2wMsSqhFKBZRqZSUaQ3n5o26uL1xDY3z80K5jirVpxa7lgFvEv0EX/u+SD+Gx9bA7fOKucvrJ47LTni2kBdLZK7/yRpctSK+8XajGQ7O2s0q7ITXYHhwEIcO3IEtG9ejmM3g6oULuHLhPKauXUG9VpAZtttmRX9vWNbYhgb70dfXK8E1TIXLMp8gmUKMoK4BuiSwcSqonb6y7sdEOg1kxHlSGgKeOYs+7oqPJB+yaJgign3utnCuL9edoxsN0OmDICK5OiKRAFrNKkzGNu5/4AgOHTqAUCQkhRbPhp7eAThoJ80fIrohnhkrKW8WAVDvnBd7g25QZHfP8ac6sJeDeHd3rYPQ8l1x3Yt9CSiuoF1a6Xuv2Ngu+8vFbl49pu7uXs3+dcp7cU/9RoBWX7c8PpU6CjqeqNZOA+7u1ThZU9dn7Cza1ABlwXTmLR/ATUuapZdqOZvSWfGKvpNL9eP6HP2CdgFHF6C3ayVcvXAGTz7+D4hOXkHI74DDAlnP8Ho9sLt8YCdpYgiFySQ73L3BgChpU8kkvvvsc5gkZUn1rsuNrTt34X2/9EtYtWsXWsUaKgYHbJ6AOmQ6LWRoG1mpyAuN1CGrYEaxeu3uhfUvOYo7LQmH+LsvfgEvfu9pGOsl7Lt1A/ZuXYfxoTACTpp6u8mByRzzWjKDqWwRVbsXHXcAZYMVVfrUl3LotKoIu+0Y8LvR67JhOOiDy2JCM5NFbDqKE8fP4HvPv4o3T1zE5Ykkbt25B5/+7J/ijkP3qCJEc7PTaAP1xGgaAFE5W8woFUu4cuWKRE+SCvUw99pikcfH0At27WNjY+jp6VFfLnaXb3NTGYCJ65M4ffY0jh8/Ju904+vv78PlSxfx5ptvqq7EoMxXmo22iOHUa0h5VZttFhElcf3Q1GzhY+97D/7o934bvWQo8mlUUjHUuKLoccPe0w8MrwKsTrVewDNp7iqS33sGV0+fQYmd0fSMeLrz4B1dM4rhrRuUh7rbIaKry1evyqiBhjYMPpnJFFAQq9e6JkU2q7jUdgeUSXE+S0AnvU36nfNzxptylssYTMK0g6I3Sxsbt67Fh37lMdz/8P3w9/WqbHam/emAToW7APriuguLJqNJRWMyNdBk4KpYE8jn0E6nZJWxkkygKmK1qjyGTDGPfKUkDEEh10ChWBPgkj3tDt0QeQDxZyh2hd0gn2flvqaU5CxGeUj5/X7lVEYrXmpRaHjCQplzWQ1gdXEqTU2osqZbI6lfq8UIh90Cr9+LQKQXwUiv+PK73W7pIg38WQzVyedRymbR4BZBh92hEXXG/7LQK5dRLRXlccmcWdbBqsjm80q1X29JMdWiva7NJaDeMVH85oHd7YUv3Ad/pEcw6sLly3j9+HFcnZyQVTKOUQr5jHjtc6uj1ayBy5J2mOFxOGSmzvk6E+Zu37sHu2/bIauw8egsLp09g0vnz0qx3ayVYTZ00BsJYfXYiBhZ9UTCkhHPZDjqRCgKTTIpL5lCVGxgc8Iq1LTjTTcp4UeewYuArkSousL97QCdHTod7HjvkfHivcTbrN1uyPiDwM6S4K67D+LQ4QNifezgWM5gQqSnD85wj6INJF5YLCBv3FvTD5BucNKBo8ucRSbFEhKzMqCvhBBLAF27Du90PrwUjFcW3C3/mSt9zeLv8KMCOs8wVRDdCOjdRjJ6MaHGkouyfv7pnQH3O0Xbn4EO/SaALvcIO/QWLp94QwA9m4hieCCMkM+J3rAPoVAYNodXblYbAyG4eiIrJ1ZUS2XMzc3j5VdexfHTZ3B5cgompwvb9uzFo+//AG7duROlRgdWfxhmq1vu8VyZ3U9aQhboLEXqTwwyzMqNiYIau9kCBwVu2RSOnTiGL/79F8VDeZyJb0E3AlZgIODCUMSHQQqGHDbEEklcpACr2kTL4UXFaEWRgMTOyeuU+dxwTxARjwNeYwc+OnK16mhmMpidmsW3v/UMvvHk07g6lcF8Egj1+/Avf+8P8Vuf+m1YLDS8UKtm+r0hO7ba6pB+I1QrVUxMTGByclJsK8X0w2aT+SIPtb6+Pmzfvh3hCJXutMttiJr57YpICo9eee0VfO1rX8NTT30LzVYdPT0R5HNZ8btmV2jRTWtIm8paHElmlUbFTQECDnf/qsUC3v/wQ/irP/s3GBwZUp1qLoVSMg4T54cDQ4A/KPuCsXQevS47UMmg/NpLOP7yq4hNXEeZa4z5LNxuJ4ZGh3DgwSNqXY277bkszl+8iMnJKdnN5s7yTJr2vMopTxsSC6BTIFfvGOVQ7gZ0WoqKOK1KIw/AIQrujjTiu/Ztx69/4ldw9313w+DzKNGmADpz4Anmuruf9qKW1CtS2az0CbJco2rCyMddKqCTy6CeSqGSTKKaSaNDcVqnLXQ0U8YoDKuU26hW1PoUZ8sEcgJ7Q/P2p8Manf9EQc6unD7gHbUnrs8mFXhrvgBNgnpT3NAI/ARmKQDa/N06UhuxM+c75+lOlx3hnh4MDI8i0j8IXzAEp9OlAEcKtTxqNE3KZGRsUCdL1eDvp4oIBv0wb4ACPf4+/FmlcllWwbhRQJaE7x2rQwC9bbLBYLHDH4zAF+mRwBqL04VcsYgz58/j6MmTmJielg69yrGC0QC/3yemOqV8HhWa5xgM4ppHAx2a7gz09WLvrl3YvWM7Al6PdOmk3icuX0R0agKZZByVUkl80hkMNbZqFKFQUAxdqOSXOX2hiEw+j0QmI/vxNFViQVLWjd1VlbzQsQmok+Xj/f8OAZ1CRR3Q2VTo82QpCNsN+Hw0nFLP1d59u3Do8J3YtHkTXMyDMJhkjdEdorDWKP4bCrdXWERfAdD17lZ3W9NKctXhdgm7lgPoSgC78HcrqM/f6vNXovFXUtF3f4+fLKBrfiY6myK78l30vgj5dIG+YjYWAF1TyL0dnL+d1esNY5Cffod+kxm6/DUVJS0kJ6/g6KsvilhoZDACv9sOj5PUHTOOeaSyA2R6aQX1EqtpKlnrSKUyOHPuAl47egynLl6Cxe3Fbftvx6H77sfomrUo1BsYXbcBVptHKK5UPiue46TGzJqVpW5ByblbKpmQ+SNtUKenJvHNb34DiXRSRCib14zCVC+jnJiFAw0EXDYM9IQQDgWFjpsl0HSMaNtdKDY76Fjt8IUjWL1uHMGgD71+D5yk6BsVWUGhuUybe/XVBk6cOocnn/oeXnr9JC5ci6NttuCxX/41/P4f/GsMEuSk0GQAhbo9COh8Y1xk91smncEUPadnZwXIeTPQeITz8/HxcYyMjMAmbnpKSEA6kt39Td9HS+83AAAgAElEQVS00VB0fg5PPPEEvvCFv8PRo2+KDwD1UKQlOfcjiNcqFDHy0Fb7rzwDGKhBepGgI51ZoYAPffAD+KvP/Rn6adXKVa5KEZnoNKykeQcHxa9/bjqKCxOTCNmtuCXgQmlyAtfOnkd6bg6ZuSiuXboAi8WIHTu34/a7DwJOm3TpNG05e/YcojOzqJHqrdUxncqgVGc0ZkO57Jk41zZoNq80kqGozqhEcfU2csWK6tAZLCM7BzRMacPhMuPg3Xfg45/4Vew6eDv5UWXzKj4HLIzYyyvQNOhrklwRZM4Id70N7Iwbi4BeLYmjXT46i2oqhXouC2OTP5MK74aAOv2469TQkdolgHdI6/HeZ1gJH1NTzE+kG2SXTmU097u7aEY+x7JORatYoW7bMoqpN2gBzEhYpUDnihdpd95SpN3l3WyCy+uRuNyR1eMC6KTduY9O3/9GpYxKLoOmfMyjzESych2NGgsGJYqTNTnJIVdMAkcBBEh211xNM9kcEopT49aBwYKWkelzLkR6BxDuG4CN/vMOp7BqZy5ewLFTp0Txz/9m8UI2ip70BPR8JiNgzdGchUUlr0mthvXj49izcyc2rh0X9oEeAAmq/uMx5DMJzE5dx3x0BlRD8J7WhXEul0vWQMWyt8Lth7IwA3OJhAjjyPZxtXERH3W6VT/ouTSnqPebdejs4PjvLB45JqD/vIrDVQYz+ouV8jq32yGvu1arhq23bMRddx3Cjp074PX55XXn9nIkEhTDHb6OFNS8c0CXY6FLlK136N1ra281O18oCvQD5R0A+vKv+UGp958NQO+i+3V2TgP+//8AukZry25uo4zE3CTMqCPgobiogValIEYlM7NJsWgn0NK6klGhPeEIejgrMhgRjScxOTuHWDYPdzCCNVu2YnzTVji9PhTrdXhDIZjtdtkJ5QuSH2mOwgOOs0W+WLnHS6w8c/IkXnzhecSiUVEFnzhxHNt2bEMo4MMoAahaQi2TQKech6lZQ2/Qh7VrxhAOh1GtN3FdqP8CHF4/RsbXYnTNGvjDIVmdcbDKrpdF8S5AJupHlu8UutTx2rEz+Po/fRfffekNTM2lcejeB/GZf/3H2Lljl9DZBHQpPjRbVx2MGTMrOdTaLJxxsOycCeh6KA2tVzlD583P78HufYG+f6s7TvZw66J6np6Zwne/+108+91n8MorL4l1LF/9fOxU97JyZUfGblF+bqMlOe4snNjdsINwedz49V//NXzmD34fPUG/5MuzgyinEzI7hNuFYjKDV988hssTkxgOBbEp4IW71ZR8d9KkV7mKd/US+voiuPf+e3D7wdthdDmkKYlNXse5M2eQmJ9HtViW53s2nUGF3XgXoNN0gypqCuL4b2IBK4DeQbbARK+igAwBnXDNkicYcuPeB+/GR37tw9i6a7uyD+TBya5cKHfN2U+ftenUG0UEEpVJ33G1ksngTQPvg2oJuegMaukUquk0UKnIz6IHebvDTgwoFGrotCmSUlQ7u3OCO9PiyDrIihL3nQmWzabc0wRN5cTWkedan+lJRKisQylaXqV60aK3IvvoVFJbTGqeLkIsqwU+RtWOjWHV+DoEe/rgcHkkBIgOj9yjr2TTYonMMQjn6NVSFdVyDXWyNdwxz+XUGhm9I1ot+cjdbv6+cv3MVmSZolaqiSdAhyt7Hj96+gcQ6huAt7cXDp9PBGZXrl+TDp07+QRWvgZYvFDAR4U7V9XoUy9lLu/BWg3GZgs7brkFu2+7DaNDQ8JA0LGPtHs+k4bF0EF0ZhJT1ydQKRckTnagvxcDA/3icEjGlb83Ffl0q6MXAGfpM9F5JNIsFjX0klGq0k2I3euCCO6tKfclgM4VOhvtdC1i0avM07TVJwNjci0SPtRq1zC2ehhHjtyNfbfvQygckZLA7nLDTftkduc2h6a3uTF+tKsCWdDjLKyRrUC5LyyJL5ul3wDgy1fi3iGgd3+f7o707dgA/etu/jU/KuVu7KLc+dOWztF1Gn7hox4k09XJ/xwC+gr9n9wY2sVu1wBjG8inUC9nUS/nJPoyk4rj+rXrOHnygkRelgoFlIpFOO0O3LL1Ftxy6zahmOiFbXV5YPcF4QyEYPeHYLA5Zde4DrqANWQFq0FzGorL2J2LHSztPuuwma3yNPEgnZy5LpnsLz7/vOzs8mDcfttt4gXttJphqFdhbtbQLObkIAt6XLj3rkPYu2e3AOU/fetbOHn6tOQTMx51y7ZbVfVNip12Y5WiHH61UkHmj1zBoebE4PSgWGrgpTdO4cvf/Da+8a1nEIgM4F/+zu/hQ499GAF/QC5iN01OINe7azVrYye4qFPQO3r+W3fYgH7zC9Xztncbs2RqC109jXCuX5/Ac889i6e+/S289NJLKOTKwmQzrYtULL+/qOY7dKG0ynVnNjoPu807bsMnPvUpfPCDH4DbRoexthKJ0UTI0EE9ncaJ4yfwysuviQhsy7p18BsNCDrsmJm8jvNnTqOUywjg9PQGsX7DWhw8dCdMjJbstBC9fAnnT56StaRKoSgzz0SxKF4Ckq3Nk9bEdTKufTVRrDWEciegs0sv11rIFipCudPXXcJFNFAfGO7Bw+9+AI995INYs3Gtcoezc6WQ11wH9MXcACWPYcGmxEkdI3fgeTdIijcM2hpbJRlHNZVEfn4O9WwWxkZDNH5UPbNQqlRYBDCTQLOK5243rRuYNFanL4NVCicWXux6OZ8maBLs+HBZsKr5uaLjlQOZ3sWz+GI2eVWun3IpU9ZD7BJtbhd6RlZhaPUaDK8ehy8UhpGRvmwTadZSKqKUTqJdKaNGi9YcKW9lyVwuV9GgPqFSETZN/R4cD7B7ZyKiClUpVuuSKpfOl2RNjVSxw+NDiKumkQiGx9fCGw6Juj6eSuLMhQs4d/GiqNxZtIpBDcNqeDuLvSvJGqMo3WlA5TCZsX3rLRJYM9DbI+t6mUQC1y5fQnJ+TtziUskY4rE5lEsFMXahMRN1IqFAUCWnyRWBUPyizE/RZCaK+UQCxTKfV97efI4J6EYppMiu0CWNWp2VOvRFlTtfhFqYDUNx6NLHcZmsqhnFbY7PGdlMi8UAj4eeEQ309IVw331HcOiuQ+jpVXoOs9UBp8sLIwGd96bQQyu4Yy5SCouArtCxi1LWyQHNenKh61ajgMX/XKpwWy6KWyweVuYBl4Px8iJBxnVv8faT7tDVDL3b92ZxRn4joC//vLc/YmWU+jaPr/uff/ozdB00up/3BUBn3FUN7UoR87MTSMamMTc9gdjcFPK5tOznxmYTUvFXK2W54Xp7+rBr9x4BdNJLFM70Do3C2jugrF5J23FPV0xEVEYxlYqSR8xOSauyhApjB8NM5A7tM/niaSJKv+arV6R4sNvssnvbajTRbtRFAGRncEO1jGI6Cb/LgZ3bbkH/qhERNj3+ta/gxRdfgNvjxJ0H78Te/XsRYWdPelZO4SqahSyi01NCTwYCAThE/OOHNTKAfLqIx//xaXz+P/xHXJ2cxaPv+QX80Wf/BGvXrpPO/GaALjec1sFLHblsvs6v41v3zHzBVOdtOvRu0k//VLIXx44dxTNPPy1dezQalWQ1KuidDseCYQ8dt2r1qmR/mxxOfPDDv4yPf+KT2LJlC2xMp0IHFgJ6rYw2A1XOncfRV17F+dNnha7dvGkLBocG4fV4UK2UUCkXEQr64PU6RSTEcc3I8ACMLqdc29nz53DuxAlkSKWm0phjCAqBjEcgOzauxBhNaBtNktaVZ2pXvSWOcYuAzhl6WfzdLRqN4YQBq9eO4L0feDc++OFfRM8qjkGYq0pAF58v7aMO6OqQlnlbR4nkFKArCpT0Kbt0Y7uBdqmAGteu5udQjMdQz+VgaNRhYjCHfKVZdpH57QjM7TZ9y83SvXOOzi6dAMnxBv/Mj+zUCSh8mVFPQYCnpwMpdiWWU6Cur6uJT7jZIGDGOTrn41TBu/x+rNq4Bf2r16B/ZBXMHh9g5XiD4waOS0qop5NoFvMop1IopjMoM28hV0JJ5uk1tOq0cVZhLGosoEYwBHQGBuVKFWQKJcmGp+ahQUbDZIbT44PT58fQ6jF4QkEEQ2GYrFaZY18jE3PxorBEpWJBXp9ijCMJax0BdZoleewOjA0OycrayPCQsED8t8T8nKjck7GYjFOq5ZLcX2QpqB3gYw8E/PB5vZpnvXLIo6dDqVpBIp3G5OwsovNxZPI1LUyB40GzFFF8XlhwcdzE8ctbAbrm3C64y7uHtLuDBjOMrBXtg0kaC97rZHcCAbfc+/6AG/c/eB/uufce9A8MyAYHmRO7ww0jz0F26PSspk/Ciq9xXeex7B+X46fM0Luc4m6ieL8ZwL89pC0Vvy0H6J82oHe7hi99LApL1AxdXcvuebp+Pd6uZ/rnBejLH82S/XMxQ5TKMzM3jcsXTmNm6iquXTqH6cmrqFaKyKfTqBWqaNY462MX6MKqVauw47adGBtfK5Vo//Aowv3DMHsD6Bit0p23jQR19d35dXqoCS8y/0yFM1+gfHHT/IFiO34eg0TEVIV9VIO72QR5Vv8mETfVyiW47TbpoCjwclMY1W6gkU3h/LnT+P7zz+HVl19EIjGPLZs34vDdB7HvwD54PPScJiXbFmr13NkzyCRTCAbCGBgcgcnmRHhoDI2GAc+88Co+/3/833j51Texe9/t+LO/+LfYtWu3dMmidtfm5jq4swPv7syVS+OiWcOSF7P+b2+nbu+6G1n0sPsgKHDlSEReGh3I+NXnnnsOTz31bflYKpWF/uSIgKIrAoPDZpZgEXcghN/7g8/gl3/112HnypTMOOuwNmuopJIoRGdxhXTqqTOITc3Ibv7Q6tXYcfgu+Ht7EI6EYA74AJeNF18iUsns0JLXQMq9WsHsmVM4f+I40ownTcRlZ75pZD+s1scE5BYAvY5ceRHQOb1mh86VtXyhKmttNEnhTNplMGDdpjV47EO/iA98+BfhGewhXaLNKTlu0FbVpFvXK3jVoyv3OOI9QV0xU6TeKW7iprqwE6UCysmEdOmleAy1XFYobIIhBYYmUtOieWB3z9Uvm9ybrWZHGBCVh6KAktSwDuwiSiuXpCtmhyyA3lYKeIIXu3Pek+w/ZdfcZpbVNd7/Ho9bnrO123ehb2wNAoPDqoDhLF6iiumVW0Ynm0Itl5FipJhKo5zNo0xRYaGMeqUmKvGGlrqnAxt/T9ED8PVlMMkeOhMKuXEgPvrVuvgFcPfdE+Jc2I+BoSEMDA3LLnoyncKpM2dw6dIlTE1OiuBOjGRYPzUbUqT3hELo7+nFxrVrsZFMj8+rWL5CDvOzM5i6dk1ElCzMpBigIJAWtxJSY1YmL3bu2isDHQoLObJgNjsV75Mz02I0E0+VtchmVYhINK8UWk2WqrIB8naAvtCh64BupQWsAnRup1DjwCKw02kiGPSIKM7ptuOBh+7Dvfffi8GhYSkmOMKw2pwLgE6GwkBnzR8Z0Lv20G8A9KUVwI1ubW/ZgN7Q6S+fof+0AZ0mSKpD776IGoDTWJhnisZ4LIK7tFX6377lBfj5AHR5iArQO/UKvv/ic3jtlReRSkSRiDFmMiUb4xSveMw2eJwuVMoleLxeDAwMYmBwEAPDI3IAsEPftnMvhjffKr7tFAwRICWycDGWpUte0k2LkEZjLrQSl5He4gubs0WaZhjBgBHDYlqRpjEhHiqmRC9IZvAPX/oivv/8s6JGTcajKBVzWL9hDd71nodx5N67RHFrsJiRmZvH41/9GqLTs3A6Pdi6dTtGV6/F4PBqmKwuPP/S6/jcX/47vHnsNG7dsQN/+rl/i/233yFRlt3ra92U+zt7yfwQn6XdwzrpdOO50JH99zNnTuPZZ5/F9557Tjr3WIzqdwNCfi9M7QbiyTLGN67Cp//o3+DR970fNqtdxF8UB7ZSCVw/dRLZyUmkr1+HsVxDJjqP6MQU1m2/Dbe9592IbNkEsAun7oA7jXRcqxQAjxPIpCULoBaPYfrqZUxfuYzYzAxis7NIppOoMg+ALEy7JYAnIEIqW6Pc2RkazA6xGeU+dJq+4cWGHMbi/a1FZN6xdzs+8al/gYN3HYAj7FcOfxTFiW+73qF385taOSmzddUlkb5rC4WnSkxxRejUYZBxDEVyBbRyWRTiMcSm6GgWk+6Tz7UUprRQrdZhYSdm55hBKd45X5c7UT52ZF9dBIkMKuHsmrvi7NAbFNDpHbqicRWdSz8CfT2qJd7/nCH3jY5hzbbd8PQOwBYi02SX/XAZ7vK5oPNbKY92PiMFSTGRRC6eRDaRRrlQEh0FNS/6Sp1amVOzZt0TgL7s9AVQ0bVMUmtKqlyuUJIRAq8XwdThcqOnr0/yA+w0EapWRC1/9fIVMZYhWBPQqT+gQG7V6AjGx8awcf16NGpV+fd0Kin6mGQiLqt0oiTn/SF6lrZY3nLbhWCudr/5vZSRDp3xWNzVmg1R2JPyp2NdLJlWMc0EcxglEY7Xnx06RX+6rYii7SmS0wNalFhOf9N95iXqlWunLqeExPDArzdozFOQOsrltsHlssFsMeBd734Yh+8+jOHRVfK9aQnsdPuFfjcwdY3alkWGWP2oBaMS7R+WIzA9DrrNX6RD7zo7VkDs5UrsbrvTlQC++/PVmt9SCr/7vyVCVvudu7t3YSEZ56t7dGi/ov456nu88xm6+hnqnX+WdVwZoWgrwguXYPHzdJBf6NS7FO86U7qQJ3+T4/ftVO7Lv+ynS7nfrEOXR6sONpo7PP61L+Ps2RNoNiooFrLiEsfbv1EuYSgYwnB/vzxx8sZZFSAGF7TA5Mxt1747sHvvAdgCXNlQu8A84CQlTY8S7Yq1674/Gw1W5soUQOhGef6kpoZBOq6lKnB9pCNNrpyyTVRKOTzxja/gn578OkqFDMqlPNKJGCxWA+5/6G68972Pok/md5wFT+NL//1LOH/2gtC0GzdtxS233Iah4TEUSjW89Mqb+IcvPy7CrH0HDuLTf/zH2Lh5i8zLuyn37m79h4Dqd/YlC4Au2u0Vvka9aOjox5zvy5cv4Vvf/haeeOKbMmt32cywG9soFevYvG0z/pc//Azue+BhWaHiwcsub+b4UWSuT6ARj6MwE4XPaEazUMbUpWvwDA1j+y++H2Emsfm9SkxIVRO72lpJqdvzOSCbRnxqApOXLyExM41sMiERpezkqhR+sUunYI+Awn15xscSOKoNFGn3ZbbJHD1friGdLS4BdN0k9+4jB/Cbn/w49t+5D2Yv58ha5rxAPo9jJQxcUBuKw4hOuSthnKaBXLAUUUc8fxuqPqsyNgCd3DJp5ObmxAkxMR8TQCITQyMhroYRFcWnm+wM73VZkVKg3tQFciKA6yifc86u6zVRz7NDJ+UunSmpd+qwWcialYMg9SZujxurVo1iYGwc/RtugTPUBxPnyZzNip0cAZ3xdGUprDr5LKqphKwU5mIJZGj0lM2jVW8KoIu6nWMAFlRiIbwI6OzESRUbrXb5yJx6xqhSSEk1PH9nqvdlPU+8zc2wOxxwez3SvTIpkCuKNC9i4Ay7c65/BXw+2UDhWiWbgQLjl7U8+mIhL6I5GcfxkOCutbEjQM7C2cZYYz51dD600I7VIQxbq0OhZxOFYhEzc1FJwKMwTsCcrBRjeOuqKJEOvQvQFQ+i+BBVQq0M6GQNmYbncSmnPhZX1RpdBPMwmTtwe+wyR+efH3rkQdx95G6MjI4K89QxmGF3eeT8+58J6NLBLkNuHdR/vgC9uzrq2mjQ6XZNb6FVTqp20guLny9A1+hHeeZ1NkKBwRuvv4r/8z/8e0TnphHwe9CkWIhxqo2aWDOuCkewYXyN0F+chVP0E08k5XBm2pLBbMX22/Zg7/470TO8Wuup6BVNCGIV1/0zl6gbFpXectGpuuWhu9hBKckq52eacEHHNP0xsJtv1mT+ePyNV/DF//KfcPH8aREZkWXIpBO448BOfOSjH8K2W7fB5/XhwrmL+Ju/+Vu8+vJrqJTrGBgYxtjYWgwOjsr8/9y5y3jz6AmsW78R/+ITn8T+g4dFKc+3bkC/gWp/ZxD9g33W2w2A5CnUBhpyiTq4ePYsHn/8a/j6Nx7HuVOnucIvpcDuPRvx6c/+Ee556BF1D3CPOJ3CpTdfF4MVZHOoxhPodXphbxtx5dxF5AxGbPvFD2Bo726gN6yiSLnyR6qYQi7SiZUSqvNzmLpyEbMT11Cg+1ohi3h8HvFkQgRx7NBZsIlQiRnkpKJJ79YaSlltorDMqAE6O3QVjamXc5xr3v/QEfzmb30cu/bcpgoJk3KDUzP0bkDX72+NihQ6XgN0vVyU6yqvdpatIg6UwQA7db4T1JNJlOnQNzsjq5pUilfLFbE45UyaCnKyI6TgZX7HHW/SvSLG0poqoxFV0t70AxBBHKOK1V6xADtLYpNBgIrfhr4MDqcDkZ4I1oyvRf/YODyDa2D0hQACBWldyZNXzndSgNTLQCGLViaFaiqNQiyBZHReYo9r5arSn7CgkIKKM3TqCBcBXVb5rTZYHS5YbA4BdVLWkn8uMahlKTi4olemJz9jUZmzbmO8qx1OWhxraWoSQ2o2ylqrvJSFdWtJwUm3ugbZAo4dWmolkZS20PUsaExGAXJa2kq6GTtHbpXQA4OZ71Y2CdwmaKFUKWGOLEoyiVQuL74GzQ7959uy7kj74ApjniVgRreHVUDO0lgHdN0rjr+nSCu1MSAz2wnmfGdATrnMMVBWZuicnfv8LhiMLdx73xGh3FetWb0A6DYJZzHILv9PpENX6L3iObLSzvhKlPmPs0Nf/v27u3gpKt6hU9zbd+g3UB2Ls/MFQF/cSV8gQ35+AV0/xNS9oNO4z7/wPfz5n/8pqrUSxsZG0WF4gxFyA1s6HQQcdqwdo9FDCB6vB06XQ1KW6H5GL2unx4vhkTGsW7cZvf0jkkXd5ivMQDHRDWnzK96IFLwZrSYRvlGAwhkaOxemJ/F+oMpYyX+7EV35nTNExmA2opRN4n986e/x3He/g1QyjjopwVIWrWYZj33w/Thy5F5s2rQFMzNR/M3/87d45rvfQ5F0r8GMUKgHLqcPRpNVRE9OlwcPPPgQfuXjv6kESHK4dK2tCf26bHb+g0H1O/vst2JYur5DR6xGa7CSDjEaEIvO4itf/TK+/pX/gcnL50DTm3Ub1+M3P/kp3HvvfeL6l56LInb1CgrRaRhJl5ZKaOcK6HX74TbbMXVtEvFqHZsffhfG9+wGhgZkzYuCRIoXSZNKWjzTsOLziF6/KuBHMKd72FyMKuS4iq7UxJCi+m5x97wpxjEEdOot+E4bzxxtX3MlFMtN6bZ4yIrdvtmABx++Tyj3Hbu2w+BgpyrS5kWrVwF27YItFIU8zNV34f/kuwnrQ8MKraOW3XSuyLVEUyDFCq2JcxlxkasX8mLeUqeJCYNm0qSzC6jRZa1YUp4EGtUuK21aV8htDnazstrFokbPtWZYDmfoBPlOEzaHTdHysmvvRCAYQt/gAEbHxhAaGAVCg4CLYjiHPF52ogQljguM3FBhYUU9QzaNViaDQiyO5PQsEvNxWWMjq8BRAefPSvlNLYFKWuNHAjo/0tmMqnc1C2axpFlpCh2uoI+gy59NvwM654kltCTFcU2S1sNN0W3ws/j3BHpqTgjitHh22O3CklEnI6pCcWNjYaMilcmC0RuddCuBQc+a5+of/41PNwW0LCqSmTTSNFfK5VEV7UJbVh25CpkrlOX+qjE1bnEbXFPLq+ddciK0j7xr1HjHIBo2odydTtkccbmdkqWQySSlAAuF3QiFGcDSwKG7DuKBhx7A6rXjMFqsQrlzh7/DZoZsCrcRlh67PwTlroH3DdT8OwP1/9mArrMFC+t+PxZAX7RzXbygS53idN1g96xdigS94fn569AX76wFbRyAp575Dj7/v39ePKU3bt6gRF/GDlKppPhEcz2mrycsMz06lAVDgQW/Xh4+DocLTocbgUAYXk8QBoMVrQbdytQLcMn8Z+W6Ei3GtlotSMbmkEjGpCoWYYxU6sRyNVPpnndIByDMYxMurxutShnHjr6BZ576Nk4cPyZzukadVHQGO2/bgoOH7sKRe++H3e7El/7hq/jKV7+O2bmYgLjHG5BVqWq1jt179uIDH3gMBw8dRoRCJN2TWb9oOg3eZTTzztD5h/isdwjoSoLNmW1drF7Jcly7fBGnThzF5NVLiM1H5TDbuWs31o6Po1OvoZxKIjUziVoyJrNjU6UKexuIeAJwWhwoUljVAvpv2Y6xW26BlYBO6rFckI5KujFuLxTV6lQyOoPEfBTZXAqZXArxVBypXFooXAI6bwYCOl0Ci9UaCpWaqKqNVqfMz8VUpkRLUgazUG29uPFjM0EA/Tc/9RvYtXcn4GCRxXuLwEwFepe6XbOK5KRU6TgUgDM1XFbYdEAXb341T5VOWSJjSP+SfagBZWU8wzl1O59TFqrlMnKptBj0VIpFbcebHaZSwJOWlhxxsfVV7nAEpYU1Na3QkOAPDdRZjDa42mk2wxsICJgPDA6hp78fVn8ECNLsxyNiOArYxIqGM0a65/G/GDRDQM9lgGwG5VgciakZxGfnUGSuuWZ8Q9EeN010QJedbaGJpZSRzp0f+fdU9TNIiSMAq82kifk4GqNYjCunBhklMPSlWFSzcArvuAVBvwoZh/HxUZBXJ0PB0CCLqNa9LmVbKwJB0u0GLd2LLw/WZzQB0sCc187C/Hkx5uG5pICYuQA5mgKVikiKBWxT7qVqsyOCvnSeY5uKiubVXnYKxNWQhddPPCG6lD2EXoowl1PuLpcD5UoRqVRcirVQ2I7evrA4Nt5x5+146JGHML5+HSzUVPDMs3EM0YGJHToBfflr+AeeoS87N26meruBclcHltJoLH37cXfo3efyDzpD13/tm3foqjNfDKzTtQeaUE5rFhaWARaut5rFy17yW4DQP4H3a1oAACAASURBVK8ZumB4dyWnHq0mV5CPz77wPB7/xtdhd9qwbv06GEmjGg3I53My+8qnU7JusnrNGIJBgrmafdGrfHh4WA5Iq8X2/7H33k+SXeeV4Elvy5uu9g5AwzQcAcIQICiKBEACJKiROJzRyASpkcQRpVlJo9FMaDa0qzGaiTEbu//BbsT+tBs7saPdjZgRKZKiJBCCR6PRvrvaVJfNrEqfz2bmxvm+e1++qq42MCRBkMVIdqEqK/Ple/fd85nznYNycQTl/KioyjFC5YNV0Xg9IIquNh1SH6HnIJ3P4OTxYzh79gzGxkfAkStmnCyFMjm3bESJ1ciF0v1YWfHi7gQph775xhv49je/iWPHjqHT6oO25/RCuePOu/D8F17AnXffi1ffeAv/+c/+X5y7cFF6XiQA1VuufMavfe3X8Mu//CuYmptDn4CTprTo5tGTWxo5ew/4fc2f3AjQo6jMOMGxlGtY2xxR4nXieavXqiITy37oxPiYbL5Oo45U4MKvr2Pj6iWEzQZSno9iKoNSroRsOifjWj1k0MsWMLt3L8qz0zJL3aBk6qAvJENWcBKeg26NNqRXscpHdQUbjQ00HG60vgj+qBq1Ol45Pl+jK2xq2qOSQEktcQI6CXKNloOuOxCva5uh53NJfOGF5/CN3/lHuP+Rj6ntrSxkniCWoc0ztWkWkSXFdEx2VHqE08yabjXWvEUvKxWCtThPShXL7wR1Kgm6CurdFtCgTrojymzdZhN+tyuiLuwL99lbDgLVaaeojxmjicRkyBuQDN10bQ2QhxSXGTAA6CGZSaNQLmNqdhY7du8WMB+bnAQouzy5B0gruz1MEtA1S7YaAik6yLUaQGMDaDTgVSoK6FcXpY9OEp8q2RHMtYesQK6ALgGIZOQU8dA5bplRZz+fgTQTdprHmKye/9L8h8RABtkiKWsAneNnnqP8G5bTWX6n2Az7+NzoqWHBEj3n1lm5IPmVxi4EaVYQrNIez43wLXp9AXRaAdvjIbGRHg8dtysmT7S1JYgT1ClOxMmJSq0h9qouu0Ob9rvNgG6rlDx+JcUpoMdL7uPjo+i6HVQrK3C9ABOTWezYOS1jgI8/8ZgA+pG77xJRGRHqyebFU4GmTqJX/EEDuqbA2+8u2/yc5/gHCejX9u41QNPDvHnJ/T0BuuHKxOfQNZCIj/F/VAGdG5yA+rAHYQGdG9mZ+QsixsL++PTsjJS0qAHO0netVhPFNkZ59913r8yGVqorEnUXcjlMT00hn81jtDyG6YlpjJcmJBOy1zGqkgvYWGyP90J082XPO51N4/vf/xscO/Ym5uZmpZeWpLpXvyNdL7kvWKYzD9s5zbFMyPnmPkumA1TXqnjtlVdx4p0TklWFXRe1jbYk2kfuvhtH7rlXZm/ffOckVqr0gO5hea2B2V3T+NWvfhW//Cu/isO33WZIVPwsWqa1sq9Saje67nE52A8Cv28Z0K+N0SLuLglrVCJLmXEZaUlIhmweZLa3GkilOCTdgL+2rGxp30NW5q25uVOFLYeeE8Bte1KFSY6UZBOrNRuyERcMoGd6objWVVeWsLx0BUuVJVQbVbT8jvTPSVISIJGMCKIfXiPhyvVEy52OXgT0jhtKht5su3A8lla1DMqv0XIOf+cXvoTf+u2v446P3avRnOwEpst+XUDXiXOu/YwAOrN0BgAmc0pqBsc/F1engYeM1AvYDCfxj2z+tpSzB64rWu9+pyMKaH63Ixk6yV3spTuOq/PdJgOUnjUzdim5U0DGjKsJWFFkJ0TIGyWZRGl0FBOsfs3MYHx6WvTas6OjQHEMGJlTvfpUBkGC4YaOYbE7TA2BLNsELWbnG0JQdCtVVBeuorK4jFad/X5Vs+ND5U+VjS28hoSywtk3F5tKjhTauV4BUbk7kcmlkcsX1MFPWMhJsellKVyycTKhWT4nSDOY7PeQTlJGNY0sjWsZDAUcAdT+Onv6KnQTwnG6Oh8/UNIkR1fZJ2d2rjoVSn7k/SfMdzAICuD4LtwwkAxd7V+HgL5c2cB6rQWnZ4M1m8QMAV0BRwvvcUDnSGy85L5jbgae72B1dUnIeKNjGRGV8UMXjz72CL7wwhdx19GjMs4nEwiZXAzQzURC/MZ+txm6jQhuseS+Fex/2IAenVersHeTkvtPAf1dI4fZ/SMi0DCH4Qbbch0sra7IKEgizdGhNrqeK8kP/bYpWuJ0u3j88cel7L60uIBmoyaROMd6d87OYXZ6Fnt37sb4yDgyBANm59qmNG3v+KykrVnLpReSUJ89tnQSf/3X38Obb76O/Qf2SYZOq8JeryWlUN7c9H0esGdJtq0IWDCPTIgQBDcT7eGpCxxL7flsDl6ng4XLC5i/dBmr6zUZcyIRa3WjIaM69ZaHfLmIn/ns09JjfuJTn5JNi+VEknHIBaDIiihRkcEchpFAzA+F6S7nyNY5huG+fMcN2vORYu/cd9GuV+EHDnJ5lihp2+mLQYwlGIltK0lfjNrZh+6qN7dcJJY/uXmKPrrJYtfrCoJstLLkGfhYp9Wo66CQSoksa5Iba6Mmrlmra4tYXlvCWq2CRrclDHeW3Kk7YAGd5fZ6sy1ZlVCjMnkFdC8UMG+0Xbg8RB6G2npjZqyAr/z9L+Pr3/g6Dtx7l45scVkLwMTFZOzNYaoV/FjyI64Tk6ETzCVoMaNspuxOoOgPSAQNkWEAKixyN+qny/dhgAHvDc6UO10BdK5Jkr6cDq1RSW7T1kIgSnJ+BE7sI7MlQu6BlX0liBVGRgTEZ3fvwujUNLLlMvLlEaTHOPM/BuTpr02CVVrOF+sI7LcnBgEygwBpltxb9ShDpy599eqiAHqHhDHa6howF7AW5TTNzgnoCu4MEjjzr/P0XA8UdCIHhvQV7XGrJS9BnMxzquhRSY0gS44AAZwtMk6qiBc8jZyoIsfkgFk6rWR50eg7QDtf+kKY2XzbLxcgl+kABXjeb/Sa599oPKrJic8xScpG90LpoRPQ6RfAik+962JpbR1r1QYcXsZYhi6lW/swsq5as9BVJG0kydBTMrJWLpewZ89ueIGLlZUl1OrrKJUzmN0xIYD+yKMfxxe/9EXcfe+9KI2ODQHdN4Rh41exacveBOhbs23DOYrAewsR7FZAfctzfpSArpMcdu/fSmoze5r59fYldxmu1Ww/wi/Ly9rKcjetm9jztGAXV0G5Fjyjkvuwpn9DhP3Rjq1tPbQYllpZGbcXoN5poe06aHtUjWqKGlOr20GD856Xr6LdauETjz2O2Rl1+WLDjc5K5UIJO6ZnMDEyhtnJKYyWRjR5Mn4EFtSjbVZG37g58PbROgFLdiS8kPX70kvfF/tRjuxwo+h2Guj32tJjFxlLKl6J7zdraZJryM3HXnkqwREXUm/oYAXs2DGNPbt3SUl+ZYWe4nUce/sk/ts3/xLzlxbhBgmsVgayt1Mg4qu/9pv4mU9/VmRsRUSk10eaWe6P+ktOJmOkAbwBBThYbuYYWIAiR46ElDVA49J5nDl5DAN0MTqWk/HsVCaJdDIr14V+1XTdooMViU9+L4FcaRQjk7NIlcd0JIqgTrBk3ZHFSirciTVaTxxK+n6AbruLTrMhGWue8OJ3RWnQ7zSwtnIV5+fPYbWyihYBjzKo3FRNn4sSqfTgZoYukq9EizTnoJNouyHW6200O4b5bpnHHJEsp/C1X/81/MbXfxO7bj+sSE9+h5CObI9NF7d2mIZBrOITfbK19B6V5+3TxFqVEKncZx1jI2BSRZGz3h7Q6Wr5nVk7Qdl34bdbUnpnz1jWpdF1J6lSwZzBjLLFxYGNUrChj57vSgBLrfZsLofS+Ji0dybm5pAsFjHI5ZEbHUWaGR/Vxtg/p/qiCKRYPbM+klSXC3lsDW0LtBro1Wuor6ygurSMRrUmQErLOGvvasVkOINOMKc8s/zL8hWDOFN6F6CXTVT7zbw/ycBnL5uTKwRyMZwRp0S9R0T+VXrdSQmqhYzVD5AmJ0EY/jr2R6Y7y+x8iDyuZOIsr6trnbYnLBFMs3/e1Vr2o6gSKwSU1PWkfdNyXKxTjMj14A4S2Og4uLLMcbYWXP6JtFSszoXyG4Yvz7FDHq8S+bh3UUufj3xWhW1uv+NOsAVAQK9Ul4UjS0Bn7efJT34CL/zcC5KhZ+mJzvNI8iI3V9EL4Fgv2xu6iWzqftp9JV5tkwOz1SfzBKk+3eBrmzL7prly00OP4gj7srH3vdkc+o3ePj6jLrdUVG4fNnb1ra4D6BHnTz876Z7WqZCVILZ4NBAzM/z6jYJ8dO8bxN/Ewdb2m/6lAftN58qU5IfRwjYf89pj/vAD+iBEvd0SMGdPil7QzNC5ETWaTawsrUi2+sjDH8eOmVm5IWmNyHB+tFTCWGkEuRQtT3mzD1uYttxOhi1FM0RjwF4G0+skoU0FJCioPhDrUdpQ0p1Mft4jgLeFyU6fbwp8UCxDZ2+0zBeIsQXHh/haFAHpIgi6yGYZZeexc/ecCnIEfawtreHtt8/gu997CS++9DoWFit46meexgs/9xU887kvojQxgwFLkMYBTZQbb+Jw+gPHey5CjudRFMWM3HCoK9nvo8hNuNdDY/4C3nn9ZawuXkCuMECxzMyXGuQJhB6DHkrfqoIXM6yO10M/XcTY3D7c8/CTSJcmgGRe2i2cc1OdH0MO427kc0RKzT4Csodp9uJ2kSGo+B14rXWZMlhbvoqLZLtXKmLM0mKpldk5y6zisNZDs9NFvdWRjKrHGe5UTjLPthOKnnijZUxC5ObWW3aynMCvf/038eu/8RvYefiQTjwQbAnocn6GvlhRDcPc+PprE5jJmJuNas1OojVjAQtOeFjZETLQU1xn/OydLgbdjpTcE6EngB502hGg857g2iRvhDjmi7ucSt06IgXrC/DT7rQfeMKkHi2PyCw3zYtGp6eRp3lPJoswm0W6PILESJnzZBLwkP5GQpyeDQYnPaSoBUDyHgFdSHEb8NbXUV9dxfrKmpTbGYBJVYFgycyXDHeeAwI6M3IGCcl0xHLXXjpBXvkOqveeleycAQiBnF/MvkmYE1MiUXbU+54ZvZJXFbwoXDQIuxj0AsniZR6fgjuRah4921m1UO9xBXeVOhX/A+nIaRhjWfGsAPDNWMKX0bqwh41WB03PR7c3QKXVxqWlZayuNyRj78lnsQAQ98u2fV7jnGgULxifZDOU4c0ICZA6FQQpltyXlq9IUWh2xziSqT6e/OQT+NLfeQF33nOPADr5BwkCOt+P144nIgbo24L6NYAey9ojXYVhZe6a/eYWAF1gactLxP9sK6Czmma/rE/F9fa5GwI6CY8RIe0WAV1AXK2HFdyNdHN0AMMPIveDQEv8Z0PA1+/MTIO0AOzn0mO5Njvf7jxvPu4fPaDbY7Rt9BhtiB/VA9nFbQHzbuAJc5TylS5tFjsduO229KbvO3ovxsfGhAQ0PkLyG5BHelPBU97KmAtZdVOZc7X76ZZVwRucGwN78izNEMwpRKEWo9pfjyZJ5T+NhZI0BXUXodJdQjZiZpcclWmj3a7Lw3VauP3wXoDOYr0kRCC8n8KLf/ki/uz/+XOs1zr4e7/4q/j4o09iYm6v3NKc3c0VOSIkWBkj9v3AoXv7N+BHpoRklixnJswqG1pIc8MLgXYDL3/nz3Hi9ZeQSviYmCohX0yjl2RplwDNcUDyC3rI06wl6KFaayE3Mo39R+7DI099DsnCOAbsmcsmrGQ6YXszA5TRNI5HmXSHTyLJye0gISNTdTQri6hVlrC6vIArVy5hfWMDHccRQGcdxQI61xUBnfKuHFmzgE4d947bE0BvdXxpiegmrLaWc1N5/OZv/Ra++rWvYWY/RyN5cUIF9uim3nz6FGQUmBjpD29gpmx2Mx+IkIusM6NWJnPi7FIPekjw/BHQu04E6MyM+/QEoKQrKxC0WfXJ2GZWyiRejVroyCaz6ZzhlizekSoJj7tYyGF2ZhqT0zMojo0iUR4BmOGRyZ7NIUl/7UJRs7wkgUGzcwFjggYzSpmZ5/lvAM0awvU1dCoVNFbXUK9U4XS6SMhgvPa0rQaA5CwEcQFuBXRBKVZ7qIVOdXXrVCZeLXnD2FflLgV0JanqBIo6Edp5YyXQmQ2ZfA2vLcGkNYaROXQhxGllicI0AuYMqET/XrdnZuUyiGBaL7wZ+Tk0M6C0qy8ZOgtIIl3rB2j5IZY3aphfWMSKydBt3cXmGqKSZ9CN/7AkrWGSMjLYvcrnSPrTTevue+6TPYly0lcWLspExI65MQn0P/nUk5Kh33nP3cJy57kjJ0QAnUpxvF4c9YvhxDVZ+occ0ONGMDfaAbdKxsp/f9CArluC+TLhfpSVD4M2fcKNMvQfV0C/TmBnoZJblz8YoElzhJ72pFh6p1UiR1yEsRr6QoA6dPAQ8smckGSyoCWkyZLZ35KbjtrsSSlhyZehHLKkbQJt9IjuzDfS3ByGp11EO1wCs7qGJSgpyGyIN7SUf+2FjGVYEjyY2j434QS7pUQCT8CmWl3FemUR0+M5TO/eIX3TgfhEJ/HOibO4cHER09O78ejjTyFXGEUqX5LbekACHCsKtooTv+F+FJgugM7xLt1g2Kelsh4JXGhXcfXccbz64rdRXb6I6akRjI6X5JyF7DX6AXLpggAKszSykx2Oi3l97Nh7G24/+jD23vEAkBsT2V757HJO+eG54bJcqmxv16U2fFKIc3J2aD/qdzFYX8HqwgWsLMxLyZ2lyVanJaDWoZCIADr7tgkJFBvtDjYaTXRYcid4pFhyT4liXL3tilqfBXRG91SKO3hwFt/47d/G3/+lX8LIzIzRHwhVY0UEZq4dTLH3voh8RGtSi3pybblu+Q2vtZSHjQSJKMypPKsAuhcAFFNxupKhJ5lt0suc42y0JRWRGVYvODfNoDRA12HPWJuDYupDYyE+2Fsm27tYwI4dsxidndUqA7ka2Rx6rOfmi0gR4FkFE3tY5QkwOJDiM9sHJIBKhs7+eU2z8+oq2mtrkqG31msyN8/3Skh2HAf0Yd+c/XiqrHH0jwJRNGuRa2V66fIJOIplZDitHKfIfhp+jMhzyrk0hVUDliIZSgtav6N+C8ZSVoVlJGKLwNvO6dtrIpm/OLgl1PDFOLmp3SyvzUBm9wnoIlIUhGj7IeqOhyurFVy4chWrtS7cSOQ3ttlHGeBw7FXCPRNI5LMJaUuxEsAqwOHbjmB8fBzNZg2XLl+QcbW5nZNyD3Js7QsvfEFY7gR0jgSmsgXN1K30KzkGPwX0Wy+53yhDjyenURl+WHqPYCK2T29fcv+IAjpvQSat7JkHAtXUcw5EqpM3cUgCkOugnMthZnIGVFfXrEm3S5bKs7zh7Qm04Md/RZ1qgFQ+LZwqz+spaGMgvakcBSRYOaW9KAYyJsfIe3R0RPp13GSFUGFmmG2WNSyZGpwXe1YegZkhFtwLxeazVl2E01jE3t07xN7VbXZw7sJlLC2tY2bHHtx3/8NIlydkdqnX05uRXzKTK/KeunHdfJb+B4j0NvricUhluI9EhjtuC9ULx3Ds1e+gunweiUFHnaCESJaQzIulX0qTsswpOMXRpXCA8ck53H7Px3DwyANIlAkq7P9xPM9EX1H7i6DRRthpotNxBeOLuTyybEkQAL0OnMV5LF44jauXzqKysijqfI7nCrmJgh/UCRfDUv53oIBea7ZMyT0lgE6VuJZDjW4HbSfQQooRa8klgbvu3I//7nd/Dz//5V9AbnwsytIYdFJn/EZftn9ngVzOg2GJybq1MqrM/iICjWaDEtywOsE+uOtoyZ3CMyxjS/nclNKZWVK8pdcXZbhu15GSuwC6sUPl2xCg2Ifm+p+YnERqckrXFj3T01n0qLHPcjsBnYQqtgr4MtE4Ge88zdBV1c4F6lUBdKeyinZlFc3VNbQ36hJoCKAPhoCuJXdls1Oghg/pL1MKmKqP0vcVjr9I2GoQpkx8gqztmzMrjxci5RblvkBwNzPk0h8PPbGppZsc5875EPAWsNerpopynFIZltrlvfgQ0qvGXCpCo9eF+w5JcRyJFFGZ/gDtIESl0cb84grOX17AesuXCQYT5pslolGI/SyqO9IT8CbZlqe1WEhglBWSQQ/dbhc75nZj9+7d8L0uLl+ZRxB2sXvPHNKZJB77xKMiLLMJ0HMFDYwF0GXe9n0Auskq3uX2srmHblwDtyR3t1py/9Bl6BFq2776TxKg88PHo5pYsmtxgpVUOhgNWBqiEQHJZuyPsfxG1Tb6hgv5xQA3x4nkhtYtUkubZsVZUkdsAXLOl3sbMzyxYMVAImBuakyuyBSnwxJH5Bi9T05OqntZ1O7YTAqRSk7s9e1/q4sVPcq1hEonK6ddxdpVjq/VBbC7TiDWnOWRCRw5ci8mqcTFA2S/i1sHN07DCJYOhWzCHwJAt+eYOxSPJxmgu3gaZ0+8hPOnX0Im2UWxmEC+oOSpRLqIdLaMPn3GOQdudPjVLSyNXXsO4va77kd+dh+QIpizxWBNTsznFVBnE7KDfqeJdqsr16qQKyBPhrwAehvN+dNYOH8Si5fOYaO6ggbdv6h9znYO1buCvoygURKVhiUstxPUu8xqqRKXysILE2h0PNSajjiusYxqAZ1X82P3347f/4N/gi988YvI0iTG6Ipqi3FT2H7N1jcEdHMzSHmYQGdmufjnkjHq9IQt6UaA7nlCDgxJZjOAnmC5n+DE0jHHrwS8tFzMqkjXIekrMJl/gHQqIdMGXPMs3/KR4dwygZtvmc5gkM1jkC8gWSwDFCkR8oadxFfBF1H0Z7WBx2l76Btr6NercCVDX0VzrYJOrSGArmYpBFGOyilAa8ldLWxZcqdkqs3O5V/prxvdc3ZbQhnoM+Br+uZCLFMAlpI1s2lTauc5IHCLJ3yggM65fuHJGBSRkr3tYZILYwBdL6cCLgMfyzon90MSCI77MUvnee6FUvHh2Kk/SEiGvlSt4cylK7hwZRH1TijBrWtn7003l+fPVhr4siJDK/YEalwzWkpikq6Cgz6ajSYKhTIOHTokTmtXrsyj1/ew/+AeIf89/MhDeOZzz5qSO6Wxk0gS0JmHSMmdG4hWV+zXuyq584/k5G9B45sA/AcJ6DeLJSzg/+BK7nFSnDkXclNvBfTYz2IH/dHK0LdejS2AbjN0zspyZI0bJYUmSG4RWBwABbaDuOeF6rrDzYl9WI2iObJiKrSmr60zz8MKCzdztl1JMGNpnV8knKTJhuWNbR6rq2sSkXMWniVMvrAwHGMG9HHyq13i9l6RvZjmLoL/mmIOem00qxdw8p03cOLkaQwGKdx22504eu+DmN1FMMvBdwJkC2XZPFmeZWauEpcGO+MBy81W9wf9e2bb/YFKZVqbKAZIlasC5pfn30DoraBc6iOXT6BQLmFqxx6Ux+aQTI8akGYw5UbhV683wNjENMo7dgOpApCipzjnzxnQaIYW0RekJODILLbLsSy/h1wmiyw5DjRqcZtoXDiFqxdOY/nKBbTqVZHIpGWoT4cxbrY9HVujA5aIyrRJfOvC5eJK59BLZuD4A5lB32h00fWMQxYzRfbzATz6yL34gz/8p3j6c88K41p2YE19I6Klnvo4PSZeWNHVIv9vAN2SrIb9IJOhyzo2egcE+kAWrgA3yV3SuyeIyfeUPPWlhy6VE2a8NGTxfCm9E0g5BidyorkcisUiMiI4klZJYW76BswTtEYtlNQiNaWBGY+Y42EGTk3wYgGdw/oeUF1Fr1ZBd20ZrdUVtKtVdOpNDIJQhhUSAwrLqD+7AvVQIU576BxbY1mdZXdKv5o1YIRmRCddfOD5UFAWxrrpgxMQbS9de+zD3zMzl8BjYNQASHSS+53ldCXUWdEKAoKEL1EGrTPrWc6FS8mfVbQhoAf9viQfDDioZ9B0fVxaWsU75y5gfmEJLU+XMmfR4+IyFtCV1Mf9ywA6pzhCYGI8i7kdM3Km6rUaul0fd9xxhyDr5cvz0to7fPsBmYB58KEH8PSzzxhSXFEDLgvovK4MW4QU91NAv2WW+zUld13/w7G1Iajbn11LihsGQR9tQI8FOLaqyooa1arY6+P9JTLskbECk8GeZOhk8VIell9UQpKoPE0muk67xL90P1TJBu7IUQvThPrCQzItcKPRgksXL8vs5/TMtJBkBNCtFrJ98Rixb1MZ3LRBbSAhTNkEZ1i56dZw7tQxfP+lV+D7PTz88GO4974HkS5wPM1ogQ8SUiJNicCGHpwtEMhH+xH10blghdHOrS7oqy93P8Tambdx7NVvo7p2DrOztPIkASvExMwOHLn7IaRnDwAh2wc5UnaBVotOGJr5MXNk35QZIMfRsrRFNeNQ7NfywdRG0JJboQqsUKAn9EOZQU7yNQkm3QZq86exdPEMKkuXZQ6+tlFFs9UQvW2KyAySWQkSmU11PR+NFkfTHMmqCGi9RFZG2KgSJ4BODJArwEwxFJXXTzz+CP7JP/0DfPqznxlGWQxANwG6zcVvEFXJomfKZhSstFmsP5Ms3XwvTnRS99efsQ3l+zJ2Jv1rIXCF8j1d1OibzvVO8CVgBEEIV3gLIQqiYdOXNlKOfXHxBlCGeY9z3eVRGXVKcFySjyy1D6xskqkeyLq3BEBJK4cl9/VV9DbW0F5ZFD/31loFblOJrJwDH/RopqKAboZGh5KvfB9W4ugORsc1AXRm6UY5jp9HzFpUaEpAnHKuVMYzTHWrWiPCL5L92nYc2xBKVNV832zptvfO5oGQ6yxLXs+9zrYzQ6dcL5BLJmQ0NQJ0BhaiLDeQ/rnDY0MKtbaD8wuLOH76POYXVkW2mLeyZxKKqHNlKwDmNXlsTFLIvOdln54sYfeuHVKGr9fqWFut4Y47KDTVx8WL83IZ7rjzgJjFPPCx+/HZZ542Y2usHDFyY4ZOsmVGJYBp7fpTQH8fPXRd95ulX3U12Ts+vj1r8j4k1WgotXVsXpEpjgAAIABJREFU7ce1h369vc3qFxis4vgHld94MphNpWl3yWiZSRRbaBbktxmJjPdito5G8O2ZndtzPIyb9GeaDGkGWqlUpCw5OjYqpV0pvcVL7zfYp6Pdwj4nCohZo+6gsnQJV65cRTZbxOHDd6A4NqnlTAKXjEWYRRPvHvyQMvRNvuqCK2T+K1iFHPtJDtD1WhjLlQVgrp46ieOvvYh2fRHZtINSaYBUto+ZuR04dMc9KO7gnPYoMKAUJfviluBmQjhtppu5IvOBrdEJsYslVoNlHI1Lkwgmspw6v5uRYIAiM44wrNfOn0R9dQEbywuori6israCDiclfB/trit62gQJZlPSP6eZBke6WNpNpREM0gLotRbZ757IdWoRlr3cUEbonn/uM1Jyf+DBB1WrPpeR8rcEfFEN03w+U0qP9/6kHChldrMNsI/L2WgjUiSkThsNWjA3xC0hgPC5BHXJUHtiPStz6hyFCQPjmc7fax9ZSJ1sKbCc2/cFMFJZtSmV9gPXFvvlhSISuSJSxTISI+NAjtm5Ct8wp5VslcchIji2DWV6QBxZo4VtbQ1+ZRnO2graFIhaXUXQcQTQez5H5NSi1fqgW0EZ8ix4LAMBHgK7ZucC7CklwjGwEDa82RC5NgnoBPMI4FnBYOguQK3gbPW8hVxIJTshGZLcpmpvFKHRKRhzXUxlxQK8aLdLyR2SodOW1VrLSkmfSnNs4fT6aHuhlLfXGm0cO3lGAH2FI2uctOT+w73OmiuZ5c7XolcEy+YEbuoCcPac17eQT+PwwQOYnBjHxvo6Ll9aEP2NXD6Dtcoqen0f45Nj2Ltvj2Ton332Gezetw+l8XHhjYjJjQnaeC3F7Ca+MW5NDszERbQh2o3R7mVbS+7bbbLmb7ZqtMuPGYDebO80v9fbZHiAW2Vd+bT4SJt92a33WvR3MZa77XBFW7T5HDpWGtVbzRSq8UM3LdDNgD5EETEpsp7pluwaB5uoPaufaevYWvSzKFow8B87BxF3yxz4j35szdw3m65qDND7ZgQkT6atADBdzjTllnbtNtmpFcLnc6Ls/LqrxtYC7KrZ+kT977XVVVFmG5sYU6KcMGnjIgu3sCyveWmiQ1d83p2uh1QqgyIzIhp68EYxM462RxVRAcyNL5/fnr9bvCne7dPiUrJb/5Y88CDhiREHt9XKwgJOvfEa1q5eRDYVoFRMwPWbmNuzE/sP347ZnQeB4iyQYG+2qKN6tmUhMYvkNujLJktV8FCTQWsoaew1ZdqJWUbYR8pneZkZEavcGc0yufO2G/DqVaxeOovG6lXU+KisYGO9Kh4AzFAJ6CynW0CvN1uo0zubmucE9CTFS1OiEldrOaLatxXQSznghReew+/+3u/i6L1HkeRcEZUBfS8G6HaNmSsoUsBKBtLui+mXy69N1i2l8z76QWjWuFk8am5uMnaT3gn4K8OahDRmdZwaEKASMRQVRlFFM86ik8NBEleAnNxAfTFfSWY5V04J1yRCZm7pLArjU0jmS0hKds5zS8sb1VSXPjNL+9sCOlXsOsDGKsLqatRDry0vC6Dzs7F6EAd0rZjp3LkQJ02lQNXihmV3AroGS9q3l4cptdvxM9vPtm5yWg4f9sltO42ArkQ25ScIc50AbTJzzdCV06Cle7OZ819A9C0I7FSS5OZNQNFye1/Ik6xf+YMUriyv4ZW3juPE2QuodwJJJEQTKSrXmm4LSXYE9Cxn68nQJ5m2hyxV8dBHuVTAkTtuw9TkODaq6zh/9gLGxsZEuXKjVkXQ8zA+MYrDtx3Go594DI8/+QR27d2DAkd6ue4ExDluyMBOKxybeuDvCdBjO8MtArrimqr43cLOaQDvwwfo0d4sHyL+STRDJ+DGa3ObBN+u4VvZk297wubz/lgBenwBDQOhqPdIww3qKdPhTPWTeygVi0bpyc6Va51MInANxYdRJ7OdWG/eLiQ9/UaPTrIZs7HaTMiw14UF2utjeWUVhWIJExM0gNEFLMQlXWrxFW1jpetjZ3TdWRJta1YXs8+kOA1LdlkTxNjo5ZrSzQ8B0OXTmREeqUjYL2JJIkCYcMQmpb6xgrdffRlL8+eQHoQoF1lqz9BTDHcevQ/77jgKZEeBHmVC2U5ISfuSgG3Gl+3VwGDgIgmyoB0kE6xxu0NXIpaC2YIIyUEABl0fg4DSrfSrLiJXKglABusVNKvLqC1fQX1lAY21RTTW11BfX1cnLs9Dq0OSm2YtLLkT0DmHzs2YvXMy8b1+Al2/HwG6jKwZQGOGPl5O4e995efxj77xWzhy112QhjQ3YjL3I31hC9ixkrmU1m3P3PzLdSQpJLNuFSjqe75RIjPLzJTayVqXvriMZSqAa6avTGv5b+NzLpfM2oEakRRxWaPFrDqRCqAPMmkBc3nHfAHpYhnlqRlpeyTZO6daH8V2OM5nDV8ZeEhQFiOK8v3IcHfbAui99TUEtaqQ4jaWlkT4ZxAS0F2kkyaI46EbH3TrskYwFHBnyCjuiKb0TplXKb+nJBuOlqTR55YM3EyhsPxOMiuvN6cp+LkFsKXvrdUhAX+SaBgMkf7AcrqMuNqSu4YNEnOaGXfN5BMiMSxBAAGXgM6PzpFautuR85JMi1DS6fkrePn1t3D24oIEhQxSXE7aGEC30hW8xzk2S0Bne4DXiHMYWdF16GN8bARH77lTAL2yWsGZU2fAZIf7Y6fbEtlZVhHpTPmpn/007nvwAXHIy47QB52MYXI8VDdAxv0I7nEgereAHi+B6uZ67b5nnnMtI10Toh9vQDfdP7tJxz6NkkSt/JRBiujDatYa/+wfjQz9ulioKj7V6hqWlxdlnUgZKpkQq0PesPxXXJZM34k3lJTCTElM+uhGNYabq32empeY0mDCko1s2susUQk/ttRNadnqeg1jYxPiB23kpCXrUXWqSGZuuJivF6luWu78O26ICRkrEi8MUU0bmHnuLfaGmwITG/fdmqf79aOLW/iNJI1Df3WrzpRMk5nswPHWceqt13DuxFtI9VyUcnSg0s9y4LY7sffgXShOUxiHM+cJZDKFKDslPokctnEV47lNJgOk0ZVRNwy6QMBZYV9L6aI+xzlfSnUCqZABlwIMrWeTDIIoPLRONnUFnfUVVK9ewvriZdQrq+IXLkIqvo9mW1nrg0RaxiEJ6JR+FaKk8UF3woGU3BttD/W2mUGPAfr0WAa/9rVfwdf+4dew//BhBXQuCQJNNFNoy+2x3rjNymW83AC+ZfvZPjrHzXyO9BmxGeml67UQ/X4RjjP9BzvSxvEpao6z1G7K9lYh3Gbq4pFuAlqqHIpRTjoNbzBAh4z4TA4j0zMYm5lDdnRCgVzGnLj5M3wzPT7eIfI5hy2haJOygF6vYFCroFffQGdtFev0Xmg0RSXOc7pIJYwCHgVVqOImpXW+h+rCW7Y7r5H6oiuYU7ed97Rk3ZsC6k35UDRfTsU3n7oDFtBFWU6DJ4I5zxeZ8QLUBHSS0kxGbicL4lm6zqIDBVYLxI5W2bPcxAMGlJKBU28hifVmF++cuYDXjp3A5aU1BCRiDhLocAHHjl54s0I8H2boDDgI6CmdZ8TURBkPPnCfAPry0hLOnjornB66S5KL4LgOSiMl3P/g/fjZpz+Du+89ipm5OZXq5Rohq1208XnfkZNj5Ym3yU0kEIxt0BHrd5uf2W3kOoAeZ5kPFdD0w//YAnqcEB1to7Hs+oYZun7q+FTBRxjQtQzIq3118QpOvHMcnudgbHRE7A1527AUOTJSjlTcLFNOQNyoLfF79r35pTKQQ9k+e0MWmR0bgX6JwYU4o706po8cp2lSCtT1sGNuF8YnLKBr6VIY3vG78hbwcbunUJ6TSVSOI1c3+opWf6w8s03b4T0exvX/TOpHtiJswD3RQ+A3cHn+BE4eewnt2jImRtKiW89zNzqxAw9+/NPIlmaRyE+h18+h1+P0gRm3M+eN3D9iFkcUiVKZBMvtBPEG4G4AQUsndlnOJrhIvZJkSY4rMiNX8RGxg+RBErA7LfSZsTTWsXzxHBbOn0Fl8SrqG+vC+iYxrNVhyZ1GG7RHpSlLS2xTRWwmlZWSO3ugTjAQU5aGUYkjuOjYWoDZsSz+8T/+Ov7BL/0D7Ny/1zitMUoxJ8v6HRvAZVatzGnN0FVvyM4iqm6Ylt0NIU5K5cMfE8gpVyz9cGElaindLkKCEjNOjmZZoRM5kshtjMClpXeCl9NtqYMhzzBZ8Lks8mPjmNi5G2OzlCUu6bmVTC4tzRXNVc1GzCqBYY7aw5DfSg+9DTQ3gFoFg/o6nI0qakvL6NTq8LsOum29rjQ1YYVAgJrXkIA+UAd4mUWXXrkB9ASzSu2hK3ZsaZnx6AyocJ8QX3O2GCjLbKsYZiadT1MhGT1fPEe8n5khC6jLqNuQ12B78TZzZ2ae4fHYiiDloM3Ah2TnbF0k0ri0uIrX3z6FYyfPiuQrvQG41jt9uscPv7REy66H9tB5HARzBv0MWUmRmNsxikc//jBmpidxdWEBb772hpTSZ2amJXmpN+rIF/N48KEH8ZlnPouj998nLnlJVq54rsyYGpeckmx/wBm6zc43SZvqZxZGw0cO0O2dYUvu8Qx9s4iPAvpwBXyEAX24g507dxpvvPEanG5b5i9Fp52bUxBgZKQEj9aa7L3GxtJkDt1k7dHGY3o2Q1lF9SmnJ7KcejOGIxGrlPe4iaWRyebR9QJkc0XsP3gYpfKoiJBQw5f9suHmsRkLbynqtHGLTfLJLzKMfOGF2Qr3di8WWb5uKXV+wEh+IwtWZndX5k/iyvw7WLl6GplEB4UsN1Afk9M7cfD2+zF7+CGgX0aYGBWWsr2BWRiJjw/yP+lmRQ3qDDgb3ES/s4a1KyeRDDvIp/oYpX54cQTIcA46D2RIxFMrVZnV57Xze+I4lqBRCYOA+jounzmJ+ZPHsXj5EurVqpLEwh7aHRcudVgGCdHdrjebAugyLkVVsmQGTccXQG92PDQ6KioTB/S58Sz+6J//Pn7+734ZUzt3GNnXgOw8YXsLUY3kGyGqWYES1QZPEvdDDhmrva5KhyrlTjJ8Pp+ZOAVXjN6pVRe1IE/5VJbdBdpk8yQpi6xxBSpZWkb0ZDgnrQEF+Sldh0FMF26vj+L4OCZ378b4jjnkxycAzpxn2CLZCuYxQGcP1BB/pHJl20CWFEeluNoaBo11BPWazKF36w10WQ2p12VuWoBSjFMySFFaNp2VEjurLlp21+9tKV7aYAYKh66JGkBJiVN4BKZwFve8joGLDQQ4qmr76xGgm5ExAjcJg1oW5kNL8pJFS0le1SftDKnsWmJUpIEI/eEJ6G+dOIMXX34Dp89fkaCQn4mF9EAaUhbczMsYQM+a0dkk73PxMCBHAti3dwafeuoJGV27cukyvvOtb4v/wYEDB+SzLywuyETQo48/hmc+/yzuOnoPxqemkKA+Ak8KWyviPT9AWmbRrahsFBNu3kHeb4YeA/JrSGyyXqyk0s03rg8dKc7gjA0rtyLAJic265G+ZS//CQP0Pgjop0+fgO92kc9lkGMkT/MD30OOfaakIf+YhSMFD1uCNyV3YQ/bqD0+oiGCEczHjCmE3K1sKhqziQRdvziGksLU9ByO3HWP3AScWU5TOcuw623yai9ojAqw6Rpvh8uh10dGxGaGTqGWFxVV/re+sM1KZA/bhtp/83vjlp8hwGN653E7VqfroF5dxYk3X4bTXEZ6UEcu4yD015HNp3HbkXux586PA7ldAMbRT5TtvmfMLJTsIz096TOR2MaZW27GDsLuKjrrCzj95l8jGbRRSA8wPjqG8tgEcsVxFEangLFpIEnRGTMzzSySqY9HUh3Li5DscPHUOzh3/C1cnZ9Hrbqu2ZoBdMq6cjqu3aUpS0sqMQroSoqrE/RDCKA3u/S03gzoOyey+Jf/4x+JZjaNTAjeFCxJZzMiHqS8ybggjM6Qy7rrJZDuqSUswday1FUUxZTSucgM8Z/gzlIGTVbkf4OETHlYjXHdWHgejb85+9tG8ISvbzXJezLW5YkpS9frigJjrlzG9O7dmNlLb4FpowTHigirHizRxq1gjRajyGEroNsQnPeaiiF6gNsBWhsYVFfQb25g0G7BrTfgshJSbwhBMQxcJe3xb2h5ms0hkysgnSvoaJUxZ4lsVAmW0gIyQRKh3mi2i6yzqWHyHEoVw8yW6703LMcr053kQHVa03+pymaKK3aWwcyiC6CzkpDQSQHJ3tWewxaulG3PCQJq5JPrkUxjrdbE3772Fv765TewXGnBJxGOpXhp24jE1GYqFVuL2ZRk6JkMK1A6nklVO1ZmDh/ahWef+Qx27ZzD5YsX8V/+8/8tvJ6jR48KT+DY8WNyP336M5/GF3/uS9h38ABGJyaQoP+DRCg/GkC/Xsn9p4D+E5Gh2zIabzRfeuiB78qYCzembDotZhIUhuh26ka6kfOnRhUrZnFoAV68cWJArwQ6FYoQ6r8Ibyt7Vxm23MRS6DguUpk89u47gLuO3i9ppceZd84o2xrZFnh8N4AuibapzjKpzNgKmDS5rvPCm8qM7wPQt9b7tiH3aU9bq7oMoljR4L5AGdWrF8/h1BvfRyHtY2oyi0w6QLe7IaYed937ceT3HAHCESA9CQyy2u7tccyHGGG0yXneDZ+Bm1tSatAuuhsLqK3M48xbLwJuA+mBj3I+i2KxjFyhhLHJGYxOzSE9s18BnQxtjuPIgbKALJKBQHUNV0+dwNm3j2Hx4iWx7STzm+547KH3Bmnxnaf7GgG97XiyGQ/SDOoyaEpZfoC246PZCWVumCYkLAmTFLdnKoc//dd/jOeffx5Fo+AlZC+a1YSBipMIzBogt4QtAXQgZf3cOXJFALYezUJiU7COqvDM1gkEZlSIJfcMWbTM8E1AK77uMsanAEXwZqCgCmYqV+x7rozudbwu2j0f5YlxzO3di5379gNT06LbrsYrCuK8D1hqV1637Z9r5qp9Z/5euwiUc5UDp447We6NdQyqqwLoCaeLoN2G3+6gWaujWllFEHog8ZUVE957NFvh9c0Vy0hnCwLwrIjIPLoQ5FRcScVk+PnciHkuM+LCKtaKHY9N/MrlqE0ubNlnpmqirokqCMPXk9DSqMNxsdqfWVcsy4AXkxfuJ9E4kirdibUrjzOZFnMfstr/5uXX8Opbp0RMhpMEbjiAK+9Fi1iu92GxisuFYM4MnfdaIZ/BYEBVO1eC0Ntv24PPf+5p7Nm9E5fm5/F//R//J/bs3oOHHnoIzWYTf/Pii2K48/kvPI+f/8pXMDk7g5GJCaQKeXVyMvwjkY628q82pNiudXejDN1e9Pg2taWHLpK5UfVoyFK3I4S27H4rGUY0bmiLCbLWNqdJ242ybR11i0bb7Nia1Q+KfX6bAN5wbE0ydMti38zkiB/XkPZn3deGVZm47u5Ho+S+3ZXc2ic2G5FlrkYZySBE4LUQho4wl6nFzn/JbFW/Y0tG0k1OrQ/tza5XTyUeVUGLm4Rlggr7M5FCdX0D0zvmsHfvPkzPzCJNYY3YLWj7iVs/xi2V3IdJg/75zXrhm140Ery8lXth++cYIpqeB2VIR/1dUdxRq8rIL1kKnz78ZhXnTh7D+ZOvIhVuYHIsL2NEjhegPDqFg7fdg+k9dwA5Eqo4c05ewNYzYq4Na5RG7IMjRIkUy84eKlfP4vK541i6eBKlTA+jOSBPhzaPNqGutF5KY9PIjuxBaWoOhdkpoFQQydMe/ecpLsP2TKWK1XPzOPXGMVw5dxHtjQZCL0ToUSluAL+fEHnOhtNFo0OPdBLfmGmpiInn9cVhrd6iSpzR3qaODrf+/gA7JjL4D//uX+ELzz+HXI7936R6ocu4kZEpjF9cybZ1LbJUnrT9c1mvhq0uYKV9dGbVtiwnmwszdLNOJEMnYFlOndk4I+cwlt4DX8DBdbsC4hRbYr+Y2fFaq4HBeBlHHrgfB2+7XZXgZJPXthMDJa5v9euOAXkUgxrH52hj55yWsbWlPzsNcloNGSEc8F/PQSII4DWb2KisoVGvwQlc0QTgGKE4wCElGfrYxBTKoxMSTKeNOp0vpWJapmbkXmWVYdDXgMVuhlbi1eIK2f4atJtRtGiWWYFb1PXYn5bXUB13fT1jWWvaIKLma1jvwyye+0ogJW8hkGdy0r6hEA59F6qNDv72jbfw4itv4NLSGjqBqsbx0emH4gXJMU1m+SLOZCK3TIpAnhNXNT5ov9zruXJctx3ei+efexa3334YG9UK/vf/7X/FSLmEhx58CKVSGd/97l9iYWkJz73wJXz5F38Rs3v3IlMqIS3jnKqTH+lacA1SKS62O1y7b8V+snVYO+ZiF73EVlLcdkQ6s04jCsSt7mBb+vAWbIf3h2k9bTrkoS2pLlO2mqIbiFc+VrfZZtfe1OPW0MuSrUnMtJ7n1/sIw3O7PSJsHRKIY0v0mrGxtWsDFr0v7deHYw79li+owb2ovN5DgjVHof7GlLTkvGs01GP51QhPaLRtS6B6Gtyua8rxjPwJ6EbGz/g705mqUCqhPDKKHJXMosa2XtzIMORWP8M1z7s2ytwW2DetBwOG77PkLuRpczzCexVANyN8BtC53ZD1zeCeciJBp4Kli6dwdf4UOhsLKOeZIfXQT+SQzo1hZu4w9h68B+kpZbWLGtw1pYbYSYh9fAF0uZ4+OhtLWFuax9LlM+g5G5Kl5xM+8mTAD3ykuJEP0hhkJ5ErT2B8dhJjM5NIldnztUMK1NYMsHruEk69+Q4Wzl9Ga72JwA0QePQEp/gHxA2r6TpoOo7YprKsLop0ySx8ty+99kbLQYcurawmE9ANb233VBb/4d/9azz/+c9LiVTKGQQJArpVfIt3Ss0MegToVv3NBqAsvxsWu9zsJhsXIpsEfZunGpJGCldvdJ3HjgM6SV8kV/keg11HXNq6ThsbGxvY8ByMHt6Hg/cexe59B1QFToCcm75K7Vr1NrOVbSIxRa2saMyOGvJU7qMcb1cU/NCqo9dqImw3keBsPl0T223UqdjXbKDVbcELfLiOZukcPyRvZWRsQgB9ZHxKpY85Hy8yqZQrpaESJx18BJ5jKhCGe2+Y6VGLzRIAreKzAXTb1khxDl+EZax07PBfYcCzbRIJ0+gcuh1fU+5OKCNmotmSziGk5zzSSGQKUm7/9l99H68fP4Glah2ugHlC1lcr8JEStcGeALtUFkxlQDPzLAoxQKdWBfcvlty/8IXP464770CjvoH/78/+i2j2H737HkxPzeBvXnwJ5+Yv4tNPP40v/9IvYe7gQaQLHDvM65QAQwdZM6YsyNG49wLosgWZ1lB8T7tFQI+i0pslMfHXvgbQVQ0hmgWPoWM0qhzv4W8D6KbZE6uRXD81s5UxC+gkZ2oqdMvp27W7/7affzNID7N4vb83f/04A/o155ofzjCDbTZuwXybUZZNKbA9MRKB2wDAKtqYMTS+vKgq2ZOmQghRZGh77u9mUW77GfgCt0hukx6hffDFjLb5ewkoDCOXn+6aDF0CF464JIUzwF4eZ8PXl87j9FsvoV1dxFgpiUzaE52AQSKHmbn92HfoKIo7Dgwzc5qqxOxBh6Gk+c6AFglaiQQDNP7AB/wWvM4GnGYF1ZWLWF+6CL+9juyAYihUQ1N98hTV5lJppIs55EdLyJULyJcKkq1kmXE6IVbmF3Dm7dO4cuEKmhtt+DRY8QMBdGbnDhnvjouW56Eb9DTLkhJzBo4ToENCXHsI6GLoYyZ69s7kBdCf+/znZNxIrk08Q+d8s/2Scjt73AQKuqUNkBa2umYRkpXL+eB/G68QQ6aJ0yYscPNfdRBTrQDZ2LYAurp1sQvhSUvK912sr1fQaDYQpJM49MjHsOuO21GYIaHPZm9cixxFMFMD8Q0rvtblWI0MrWTmvhASCeQDZuOug16nhbDTRhABeojA6aLTbKDTbqLVaZrqmgePRj1mdLM0Mo7iyBhm5/YgXxpBMkvXuyGgi/9CL5RARVjqgZqiyFqWcriedOtbrnewicLMxs7ghoAu5fQtgG7BVYRdhDlvMnQxbjFaOvIe5NOkpLrAio6uHaoMZrG4toH/+u3vyshare3Cl9lzjkGGaFJJ0LhDpgjtcu6VfEdAJ18oytBDV8SnuGYOHZwTQL/v3nvQbjXwl9/+C1RWVnBw/wEcPHAIb771Nt46/g4ee/JJ/OJXv4oDd96JZL6ABJU22RphhSMiwokE4U8EoNtluzVD/ymgvxfgeB9/IyzreNS3NRiKaL8WILSUZrNyNWSwQdzWbFhN7iW7l7vfRHt2DlhUJih1aTDU/l72MQV2MnNvWiq/3ueXz2IIU3HKdwzrokOPXsM+336W9wfow8K9ZV5Z6VWl8woZiZ3LgS/gevnsW7h6/jhSQRvTk2X4PWqie8gXx3Hw8D2Y2X8EKEwCfRqkZJSRfqMI1lb6RRufTyUrnHDJhwf0uujV11BbvYJ6hTPMVQROi6UXMRbJSUYGSCs6wUGyHtLZHKanpjEzMYOB38fS5WWcP3UBC5eW0Gw4oplPbXw+Oo4nynAC5n4Ah4InLGubEa1u21NAb7lM9uWoBNCNLsyBHUX8p3//b/Ds55414MbMXA1SZF1Z4ZMYaItAkpTae0gpwyvKroWgacBZA0e7JrfSh8yNYIJNO+UhIkDGnISldR21JmdA2dwUH1ldXZFsPT8xiqNPPYHy7l3qrCbr3LwfD4mEOCGJxhURTbPc7pAcm2P/m65u1If3CeYu+rQippuZ7wqg89EnyIdsd3hwu2143Q66AugOul1X7HQ5JspJE/bQc8UR7Ni1B8WRcWQKRRVqkQydvugqQ2zn7e1YmtzGVlvKALreQ8YT3Wr3mPIH+9OirGfbcaZ8r3yDnoyviWVMDNB1PyLIc68JkU6nxRCKgE7uDXNuv5/E5aVV/NfvfA9n5i+j7fXgDRJoub4+JPOXfBmZBEca4igcAAAgAElEQVTU0ibXVO12IQBnU/LohS76oSvX78D+HXjuuc/hgfvvheu08fL3X8SZUycxMzmNe+4+irPnLuDl117HQ48+in/4jW/g0N13q5+9SGczw/vJA3RbYrcld7lXTL3/owHoQ4D58Jfcr5P92tJDBPbXq3pEf7/dC4mu09C9Skoo9svcwVEyrBaRcXc1eeb7ys7551YYI75hb1YXGoK6Hgz/Z2dlhKj0Xo8hVr1VcrBlYw+HQ8XCJtFHp7GGhfmTWLl4An1nA+WUmuF0ggHS+TJm5/biwOG7kJggqz2nDmmi1U6W3+bTGv2X/RjDur9WXAaUE6XIOp3EOpztAjje1KnDqa1hY20ZG5VVeM0Kku4GsiTYUZ0tmRDbSh5zqVDGaHEUxUwJq4truDx/FctLFTTbFJWhGUsfQThAu9OFG4bo+D46zNrZBmaW1Wc2k0SrSVleitB4AujWv1o7r8ChnSX8T//+T/GZZ55WMh5LzhGYh6LYFvUKI3lSm6HzoxrhGFlL8UWsa0Ac/a4J9vR5UtcRudFYBMgMndK1FIgxY2sEPWbm/JdZcaWyJhg9tXsOtz/2cWByUs1wRHDGzGWJ25zN0IfBspZKrfKdmNvL31EopseggX1tklc9F8nQR4rZc7eDoNuOPNvpDOe7JLm68DpNeA4B3REHOGr1k3BIlnsmX8COXXtRHp9EcWwcPY6BMdgS5jt5LwRitd9Vf3MrmKPHKLBLUqEBdJu1R9bKnEigAI4FcdM7V9c25e1nM7RlVvAeZup6/vVn6m0QBAxIc6IuSECnuuC5Swv49l9/H+cuXxX71G44QLProuP5aIsCHO/eJNJJMtozEcOeCnSc4MllKHLDQ/GFGMde+p7dO4QUR3EZEuXOnT6F1195RVwGj95zL64uLuP7L7+CBx5+GL/1e7+HvXRiI6BnyYf4yQD0+G1EMI8Y9rYyYzZMparazWdLmTuOA3b5m/bXh6vkvmV7HWynZr/5OR+u/9oCXuZ+3aT2qn3yKAgb7of2k2iopv3iRA891xEJyQyduqyDms3OuS3YDEWSYrXF/EC+BFBl2CV6SX1p+wbXvpGCucK6bky3WKq/pQOObdayWZHU1UfPa2Pl6gVcPHMMbn0Ro9k+SukeXC9Aq5fD5Nx+7D94O8Z27geyIwbEmd3pyNNWrIo+VRQsmYMzyCe9dAI7B7UJ7hxNZG7M7wMXg8YGKivLaFauoLt2FqGzAcd3BYtEkCOVRj6dRTaZRTaRxfpaDYsLK6hUGug4obCMPfbPwz46XQduEKIj5fZQyG7sg4a9BHphAu1mF043QLvjy/iauMQmOHqk39+2s4z/+T/+KT712c8CjiMgRUBPEbxDgjVJbbreLEtXjFEs6Y1a9NZH3KJ0JBepcqKyHmymbtaGSkpqq0hePlZyJ7CpB7oGqyTGsTTNfwnotY0N8Yyf27sHu+47CnBGmZUEOt1ZbW8BdEuistWATTubwiQjILYRSERlMMXSO0VaOLLBsjIZ5J4rgB7wPvM8cYUTS1f2wNtNLcET0H3yGnoqMGRMRGZ37cH4zCxGyb5PZ2V+m3rkFtCVxa8BkpTcowxcj0uOycyR21vAep0z82b2aycLlKyozHZLEFVxF83QLaBrsEByFEfYBkinMjL5kkrnMJCyu7qrnTg3jxdfeR3nxS41RCcI0XZ9kYXt8tyIQBFL7BmzbrUIz4oTHdyyGUrQqrBMIsHAxROntWee/lk8/NADcozrayt48a/+Cp7j4s4jd6FS3cArr7+BO48exW/8zu9IyZ0yvszQRfue/vKRzDRHO3/Me+h2QsmCdWzLtBl5HOIkHeK9aHbRnwL6LQHDD+lJ26mexhMIQ+ba9miMwYXDkp/jCEDmCwVkGclKK5MSpVkk2EM3Fz/OJlbt+BtXk296FuT49X9Rj28ToMdfYQjyw/w8FrTc9M1u9QkGyI2MWd93sLp0CYsXT6FTW0YeXZQzPaT7DrwwCSc9jV2HjmLvvkNAkYx2KrbRYjMreu2yiWwTAEU/Ysprz6PcZTL7pMEEAy75npk6MylqvfL5fcDpIGitwlk7i3btKqpiutKWv8kkk8gn08inMgi7PurVBtZWqtiotdF2AwF09spdvweH/20A3WEmO6A/uibb5La1JUMP0OkGQqATxgZ5BQQLDHDbrjL+l//4b/EkrVPbCloJ6Y9TT50vwskAc52MxKs1R5GPKJZilrFlT8SwQhMBeiSmYvwKTIbOY+CGFbHfJZAYAjpHDaXk7rlmXK2FdquJYrGAnXt2Y8ehg2pha5jmVEnkwmbAkaTWt2FBSyWMRiXi826OgZUMwb7h3Lz0oxkcENg5Cib2rR5CTp94DHg4WspsPlCwb7cE0F2X42s94Wu4LL2T1ZFKY2RiCtNzOzExOye9YHEuF/lSk6HLbL7Jwrh0TDQvm7YZBZTvDflQWnhGgEZ75wR8ivoMwdxqAgiQG3MWm6ErqGvJ3UrBslzu+T0kM8zQMzI5QULcmyfO4I13TuL8lUXJ0DvmwXZNN/BUnIqeDemMKFqyvE8uCzN09tFzMiKqFSvK0BDQd+2cxeee/Swee+wR0S5q1tbxve9+BxuVdRw+dBs6XRdvvn1cZIh/8atfw10PPiCuecjznuRKNA/RFiLLfTh2FU8lhrtFHCHj4xQSRUYqm9Hz3y0p7la3pYj3MMzoVGfgOqQ4u2tvYrVvYbn/NEN/F2f/A3pqXND/ml66lbiOvZdsibGEQkd9hsCrqll8qDJX6PnwXFe0mMvlMtKMZI0ZiXgte770tzjeoTW84ZvJa7+PMXDhMJlgweRZ1541TcOGD/PZ7GFE5dwP6HzLyRK5UiJtiNbGCs6eeAMrV85hJNfHRCkpym0Dv4NEZhTZmbux+/D9KFImlGhLB7UUme1p9MKBqFbFidmbi8pMvM0uzHNBa1Qx3DJVEGaXIc+/EQwhoIusrAH8sA10l4BuFa1GDfWNiojdOM2GKMUVWZp1fbRrTayvbaBW5+x1IEQ4ltcdn+DRR5fZk08ntZ6U3Anovq9a8e1GF67D3rOKyshMRSKFQIC0HwH6E5/5jPi6+07HZOh9YR8T3OTq2XVoyu4ijCL982FUKMvUbFACO0Y3Qa+1ZumSG5rasYQ6zCjtbLWcaAV0Zud80FmOS5Q6Dp7L4KSNbqctZh47d+7E3J7d8roMailMkpYMXfvTBHQGDDIzzJlb9pPp0y3GJlYmWQNgm73K7SAcFP3sLL2zUsHMPPA8LcvTGY6vH4Y6m27em2DukaQorY+BnGfOpc/s2oOpuZ1IF4sC6Ayo2PriOWS52mqNScxhblIdP1PBGJW9VUe1oQiPkuEEqCncIuItOo+u7mtadldNJUOKM60uM0CjgUSfpLiMWO5KDz2ZAfX/l6s1vPr2CZy8cBEXriyi6QXC0SCo8+7qUElPcuUUstkccpw753ml9gtn0dNJMWSRknuPyokK6Lt3zuC5zz+LJ554XEhzNBz63ne+g+XFJSHFUZL4nVOnMbdnD174u1/BfY98XG1wCehx0uNHAdCp1LkNyz3aogUflIhqi57xErzWR39acv+goOP9v07MZnW7XJY/Y5mR/Sn90hKcnVPnYuCGoFEe9zXTP7TazLKz2fKMUZuLA/j7Lb2zBWn81tkL5FwujWDyuRwmxsdEVCMCc4lShm8eeYJHylYafUp50ZpF3MIZJuhwDEg3cSqbMTPjf3gI3Cbeeetv0amvIRG0MJJPIpfw4TtN0CotVZjC/vueRm5sD9K0fZV+vrLjhUwlYj1DTqENTexhyemz99PWX25pKVthD82RbY1CJWJF630Qotdporp0Ga3qqoxJ8eHXG2hU1tGqNdFpd1FrtGRjJSBTxz1EBh03RMt15efiktVLSMZFQO+0CIQ0vdAxNwIKNc89ggMGePjO3fi3f/Lf45FPPolBuw2PBDD2j8kulw1HmdXiimayDF2Kqn8Q+qpUOIxCrViFAjo3e7LipURvqF2KmVoh6LMPLCQ7kbCT9yB4MVBlds5etbqvBfLfTqct89uccx4pl7F3z175W4rNeFTJMyQ+9qRpYEPjFhmxS6VRKBWRKxaQYl9ZAJ4leeqB0x+cEw80VzFrVNziaPrto8fSuu8J+U98GMxrD1xPAJ3TvLRzdViO5u9CTh+EApLM0suTU5iY3YHC2Ki0BBhqsjXGOeAe2eVmNlgUInkqTYAh50ICd8tit4G8jgaKd7y0dcwMusyhmxl049ZmyXSiEmeJdXL+VV6WewerC5KdJ9g778HtJ3BpaRWvv3MSx89cwGqtgUqjCSfsSfzKz+j1WEbXErjN0Dl/HpXcqeeeSkgWzrK7sNwDF/v37ZIe+pNPPI7xsTKcVh3f+vP/hjMnT+O2w7eLNPWlhatwggBf+spXcN+jj2Jk9x4NrihXm82j75EsycBbA+VYjnJtNzH+y/jIlPZ5rs3Qt+452w9aD591k9/HFebiLx1xqOwUiPnlpvI6AZ33RSwJ2jz2NcAgUhbcvAENOVoGG8Tq1bRyIzMwBrZ2Fv0WNtttnqJrYNjn16dsLv0aq5EoK41/hoj0bV77w0+Ku9F52hbQIwVdc2rMipRxHgVz0WwWV7YMEiwLy+Zq0/oYRdYAziYC3gcM6Prx+mjVNrCyTBZ2DflsFtNTkxgfG0NubNyMtBlAt2Lvm1AxdpJueHduczKt+Al9PgIfae4gCOG1N1BduYwLp48hEbSRS4Yo5TljzUzLQbGQQ2lyH2ZvexLp0hwSEnwYxT1jchO/keLvvCkOivcPthxeVJzY8nMFd35xa/fEbpUjb+i78BsVBK0a+p06wmYNi+fOYeXiJVRXVuC0O2i0OvCCQP6SpdFBsiAM5Cb7uB775H3pr7teT8bbPCeE5/fhOoH03K0ONzNIXreHjuzGn/7Jv8CjTzyBfqcNj2V3srmp92/ms2XJRI5q9pbV0qc47NmA0mbgRjBcM/TUpj8VESQzS80KAZcvwZfKd6r3TlJcCN+lXaiPwDU94n6I0Gc1qivrn2IkE6NjGCuPGOW8QH4vDHlmku022u02Ok5HAopUNouxyQmMTU6iWCpJKZ6lb7LPRbKV3xPQrfugmMooqJP4x2MRaVvT12aw0HddpHwfWZb4KYlKDoMEVAMBdAH1sI/S+Lj00POjI9ICo9gR35tzwKJ1b1oAotxm+C62hSX3rjD/zay5ALwBdFEmVDa7HVsTgRkrVMNraKLOODEuKvEbQHdcT4l6qSycoI+238f84greOnUG5y8v4mqlisVKFW3PF2tVn5Un04cnsJLQxlYfM3SW26mzlDOyrxlKIUv1gKRGFwf378Fzn38Gn3zycUyMjyBw2viLb/45Th4/ISV3Avr8ZWrGd/D5n/s5fPyppzBKQGdQ+H4AfSvwRqJd8Yh8u/0lviFd+/tr56o3P+dGgK6Vr80VLgHH2AajPvfDwuqm97NKcaaoFCdHbQV0fREVdRq6e37wgK4J2ZY2wg390DeXjT8CgG5Z38PYRr8zYypmffCm5ayqdVaTMjrnpPq2rxSr1dsgya7FWOYbDbjaVfJ+s3T05Kas19ZRWVtBq16TDUXHVnLYsWMOIyOjyIyMq0kGLy6TVBkpMkHbpvq7/cCaxdny7Da3mvmRsnmtsAaVxEhAW718BpfOHkd7YxnFzAAjRermD1ScBAlMz85iZvcRFObuB9IMOvREqKmMcZiJRcZRayB+vm58r2+6EbemDnYZUzA06LvIJqkxRu65A/S7gNMA6hUsnDiOc8eoEncOTruNruPApbOdhAMpJLOjaLmBbIBkurMcz956lwDuEtSpSEYCIMvBQ0Bnhk/CGwH93/zxH+GxJz6BXqcjo1h8yEgac3hWQEzJndfDmvnYfqZogVtAN99HspOGpKEsduNMJRE9C0eUdyXHQMvjIWe4e2xRELgDsYglQLMiJXKmfZVGZumdwDsxMY7piUnkyMpmINN1JItmIEInw06rLVKi67UNUXFjz3pkfBxTszOiDZ4vlQTkM4WClOB5P4ltsWif2xFI7acPxMZVyWsCLMJKD9D3faR7PWSNnzoDh1BaHgMZhXTYc/Z85EplFBjclkeQpkCKOIZp2T0iuBkwlwxd3RnsioxaaArWqtJnleDUzUwJdaJ3bwBdKhXGfc0a5ti2mCXZ6f2VBsWntOeflXL7RtsVItzJ8xexVK3h4tIKLi0toUFioilK6aAiG1MpZEjizOXkuqSTLLXzkZJ/xcalT84BBXR8HD64TwD9qU8+ganJMYSuAvqJt9/BoYOHMTo2IYC+ur6Op55+Bk89+wwmKOnLhIacImboPo/2FjP0uPSr3URsi0dIRe8f0G+0DdwKoOvVNrv+NoAef32rC2cxImp6bskefliAHu2bm7J0I0duK3o3VIrbfPY+MoB+TW/WlmU1pBrGaFaxI2K0bfED3g75JIs0qaSda7eL2s7CXB8xb/Abzkg5aDWqqG1U0WnWlTgU+tEGmM8XUCyNYGJyBmPjU0iSeCY9ahOIkCxle/5bS+1apb3Jl7JopYQoQ8uB9M0vnXsHS5dOYzQ3wEg+Jf06Onh13ADpfAm79h3EzN67gOI+IFEc3h/xN7yl998uGomF1Nsdv/mZGToUBbF0inIeAVIEdD7oo16voH7hLI699CLOvfMOvE5HgI6gTunQsJ9EIjsiRLlmt6sl98FAAL3TpXpZCJeldo65+QT0gYQMwoRnY0EAfQ/+1b/4Z/jEJz4h5C6fBK9uW66fDpxpud3GiKphrRwByzZmlmGzTIJ7BPDXALpmCEqq60n/nE/RylOIHkVxwhD0/uYjDAJj70uwIsi7wkmgCtn09LQAOsV3wkZLbGW7rZa0CbLUTSefwPPQpL59t4sOeSaZDEqjowLs1AcvlEtIctwqRUY2PcrJyk5KoMONXt3llCDIMruaz+jPhIHPPnq/L+8nfR5JpklK7ItJDjUCKMKSor57uYxsqYwMe8E0GDGCOhKYG08Glh+lWxa1TE0AZbwdtMxulPiMtKtcSWbA1qCFpWl7fFLJ4/Uy7m0RgBnZWFnfKXTZ3uBHS2fh9IDFSg2n5i8LqFcabQPoi2iRPxADdAYj5NBnUxnxp5A+ejolDPcczVn43iTE9X2EXlcA/dCBvQLon/6ZpzAzPQGv08C3v/VNvHPsuAD65NQMriwu4crSEh5+4kk8/cIXMX3goKw/AXS2BgJWJtgu0ZN1w6LeVkC3mbppa0QaHjfbZq7zeymR32CPuiGgGynk6AVMzzz+VgwS41/vFtAlPDTVW6sUx9djRYqJy81K7jerQNh7fXPZXTM1dQ600qUGgmIfRvVWTLZgfv4RAHTzma5ZMLaWa8HB6LjbuVQh1qh033W/LCDZfhGfuAnQjXPJe1zMzBH7bg2rSxexurwImnoU87y5uTL1eCmH2XV8kcScmJrD7r0HkZ9WAtqA/dd8OcreosOwN8hNAZVPYGYXIMk6X6IPp7WOhfnTqCxeQNhZx/RIBnlpsbPnHMBHFiNTc5g7cAdGZg8CiUkMBiRGcYQnlpKbUaqbVggi5TtmdrE7e2vYfp2bXkhqprjCbGYwaCOVIOGoCzSrqJw7hWMvfR/zJ08g6NINLoTrUD+cM8/M7tMC6FJu56aeSMLvDdBxAmG3t5pdsLBDQJdxN2r+J8g5TiA96OPhO/bgX/7RH+KJxx9HQCY5iWf0YqfkKs+H9I3jX8YpTTLZoWua9n81MhfLDwF2/e8o4TWldoK5ADh71AkCFE1KCOb8OcvbfOjvJWMW7ogCOitV5ZEiZmZmMDk+gUR5DKg3RG2svr7O+j0K2ayCrFGdI7AS0MkbICGNWTJBvTw2ppl5mnPUzNC1B8y/G/IHtPTOSgUrBqwSMBPm2raAxl44H/KZTYtBZrV5ncKe2KmS2MVqAAGdQQQzdC6XCNDFmCUWGFmpXDuaYkBdlR4tK578BctyVwMbFf3RTH1IitPRQ2vcEvlBEOoHCTlGceFLZdFwA5y5uIBjZ85jYW1dAP3qWgWL1QpcBg5mvVqCLSl9FJZhQERQz2fTyNOchYDOLYoBR8hqS1emA/bv1Tn0z37m08J497tNfOdb38Lbbx3D/n0HMD2zA0ura7i4sIB7PvYQnvuFn8eOQ4clqaFcLg1Z+iFbCYbkezOlOAvo77XkfrN0gvvcTZOOoamLfTmpjhj71ZjZxFCn3U6B2JK73Zo2fY4hRuiPhwcyBGL9mYDrNj10ToXcSPr1VgD9vffQzSZpeACK7T9uc+hbF0gcvG6weLjBShkyCIWhW6RZQeYm2XkUjVqyWQzQzcb1/mjuPjaWzmBl8QJq6xXks0mMUb6UoySmREkyFOe9u24Pg0QGpfIEJqfn5JEZnQRS9DmOC+LYmWQT6NyogiALgaItnPUGAq+jI2qXziBsV1BO91BIUnO6hyAM4fYSyIzMYGbf7ZjYdQiZwiz6gwJ6vZQsePGOVuy3ujfXXpGt6YDYzdnIIwbqt1COj96LfyZIwk25gXSKM9BNBI01zB9/C6ffegOL586jx15nOJD+skcA90J0yWA3DGSS3fokXfUT4rpGQK/VmgjDhGTt6pI1oDCtWGSmBwN87PAu/Mk//wM8+YlPaM/aczVD7wUyPsdNeNOXCVo0UzcAJOpdKuNqwZx9dQJcikp9Ug5WaVhlbmtpXcDHuKpxk44AnQx3M4alHuvsq/sCWBQDYrl9ZmYa+XIZyBWAroNmtYqNtTW47Y6AMY+d2TY3Oa2EJITQRd90fp8tFIQkV8wXBHxy2awAugaibDcw++Smy5I7SXoePKledOU88ZjojpbJ5JCSTIc98Yyy7FMpGV2jR70AeiaLFIVmCnRfywqgM6PnqeQURTxDt6Bu4hg5XxEQm/M33ED5O83QrSOdnlPTRyexUYopVmVu2ErQzI/VBLVXoSxtSLvUehsvv3Ucr7x9Aqu1FtbbDtYaDdS9rtI5RQjIgJhMaCZAjTgpu2czyGUyKIhNdGoI6P0AgdtB4AXYvXNM7FPJdD94YK8YFX33L76FN157HTvndgmgr1bXcf7SJRy57z48/+UvY/ftd8g5DSjhTEDvsXJxa4DOqYCteGvBVAWGblJy/wECOt/e3EXRu8RV4fjDqIf+PgFd95pre+jvF9DfX8n9owjo8QVzIxAg0UbmXdWMpVQqIZNn6XrLVyzaUWCyDEQjQbsJIG0T+yar9rq/9rCxdALrqxfRamwgn02hmE8LmHO8R0dwEhJV0+aToijtboBMroipmTmMT+/BIDOKTH4UxWIx8i0XZqeJKm+YIbPcRhGXJP3lHVRWF7FydR7dxgoKcDCa62PgNATQOU4UpvIYmTuEnbfdh/z4HoQoIIk8+j2dybcEZ+Ws2VZHrHy+XTAmgG47ihbQYwID29YDzQ+tuwz/U2Izst6pLEe50Spqqwu4dPI4rpw9g7XLVxB0OAet2Sz76N22I1rtdInrUBiFIJHJIjCA3u342CCg9xJG970PpzegIK3SGAA8sH8W/8M/U0CXzC70hUlOQGcflPPWojYgweFwQ7AhjPhsWVKXUYYjkEe9dYl3CMjq7y026Yb1ThCiRruaiFwL6NbvWwC9J4N2KJUKmJmZwtTkpHpki+VsHyH75StrqFUqCB0X6QRZ65o1MxsWudUUmxoJmQRgps7pkdFSCfkM+R5ZpISQpiQuthtUMkB76JzPFw4DpwDYO2d5noIqRvBES4wppCnulMoIQY6lbDEGytFxbZidk3FPgJIxOp2eE2IhAwRb6bCAbssbUp40xEQL6KrlPnRVk0qHnV03GbqOqOmIm2XL2wxdfAEpe5vMiCyt10vg8koF3/zei/ibV9/AesdFtzdA3XdVMpiXkjdJDNAT/SStXOR8s+ROQmwhl5WgPp1kpUN76MzQfSfE7HRB5tBf+OLzuPPIYcneCeivvvyKmLOw5L5eb+DC5cu47Z57BND3HrkzAvR0OqtETKlO3lzLfSugR71lU3KXlsqNtr+tc+lbniuB0XvM0LcCum7Xm1sI7xfQLQlOdjSjFMfvbcn9BwXot1JyF56Y7TGZ8/rjn6HfDNB5FxmOFi0zu92ubIj5fB55bmhW2GXTwhuiiPXztQC5iRS3ZbzgXcN6gjKhG6gsnkVlZQm9oIskXcRCkrzoBkqwJGGH/S/mO3RnYi87ga7LeeoE5vbfhdLoNCYmp5Aj45gZnRlxEtLfdjdUdANxPreLZHqAbmMdly6cRmXlkoymEczziQA9pyOA41M5LVPC5N47sev2+4DMODxkkEHejGMNmxcMKJIRutuzYiBsmwxdf2OCo/jvbyVLtwmCJJM+kNAeelBfxMrl81i+eB7Ll+axdnURbrMDz6GwSR8e9bRbHQQyi64zwiy3JzI5mUNvtl20Ox7qTbK8kypCE/RkgxbHNaOHd3TPDP74D38fn3zicQWvkAQz9tBD6YfaDcUy0+3MdCQmZPrnAuqEcTLGma1aZW+jKscMXPtpera0JDyQ2W4L6H4QaMmd2Xu0UWq/l71zAt/ISAmzs7MYHx8DaPdKFTH2rzsdbCwvY21xCV7XQTaVQj6bl4y5JyNykg7LbLjfY2tCKwojRc3QC1lm2szQtcQugC4Nfs6cG0DvtNFttwUYWV7O5rJIZbIyusmAhOdIhG1S6QjQE6mMSMAyO+dMOkcsCehk2fMh42Ria6pgHoG6IcZF58z0LawFs2zQQnob2gZbT/Qh013B3pLhBNRFsEb/ZT/W8X0ZBfP6SZFBPrewjD/782/j/2fvPZvkOq9z0adz7p4ckQMBMIE5k6JIihSTGGRRkiUfWZaPfT75/ohz6lSdD7fqfLtV/mSf63urfMq2fBVoBokCiMQIECAIIoeZweTpnOOtZ6337d7dMyBAibRoCVM1HALo6d69e+/3eddaT3jr4LvIyD7VI612mZ3LSIH6eTpUKqGOLEDd/JCH4EWYsV1SpqcAACAASURBVKlSqXvgdXFzpIDerLHzU8PwQEAq9JdffgG33LRTCLV73/oV3j30LvoS/RgaGkYqm8P5mWlsv+kmPP3SS9iwc5ecU1bo/DxbTX52OlJR52i90VbhKv+6ZwbdDeiaE/D7BnTnkfc2nH/fgG5f/0rYYEdqej12L46rZ+jdC6KOOY1Hxx8koK9x1ijnUSmWbkgJ6Fz0uMOSuRWrdGNCIRe1TWHQMyzGMgQnD7Xaa4Lj7+AsQ69ykOxSQqWUQy65IIS0Sj4FT7MizO2Q3yOsZbZTuQDQXpItdtpklmotpAp1uH1hJAaGMDq+HkPD40AwJux9EnWZJy3qKerdSbJhgWA7NXz9Vgn5pWlMXzyF5OIU/O4K+iI+BDwk7NVRZJVRasATTGB8ww6MMHwlOgh46NNOFz0TXnNNuxlbl9qr77O7885myVpPz2fLlYAwlVPChuD7Kco5rS9OYWn6HOYI6lMXMHNpCsUcK2eXgLj1Dq/X6OdeQoFMZVYuJjErX6yiWK4jlS2gXKOMSgGdzWLRogv8NrFjbAD/x3/5S7zwzFPwMRymmIOroU5oshmUcBs+0m5YuvXMKoHxiPyGoMZWqN8X0BhUmpW4+DnaytHIq6RrZAhe5aoADBeOGn3TDVmuziqenQ83n1cJacxr7yNTfXAQ8VhUq3P6fHNRoFNcMonlhUXkMhkhtFEfLa1wzqd5jGTE87IQaVlT0s7CkaDkrYdYRVOXbvLE+XmQQyBubUY+p1p0dVjT20w3BTxWXt+8RqUW5nsWzx0CIKtx5osHZH7O4B2v3yYg0jNBuRtyfNwUGX2/bpD0ehdAlvLN6M0l/9y622lLXtvy/Hf9ptGMWMOaeb/+vZHAtSNYzWYJbpTgw1Khgn1HjuOfX30DH1+YklEBLV7tBEqvYcvINrNZs5kVcpzXJ4RFnaGT8U7lBs1wKmg1SIyrIh714ZGHH8Arr/wJ7r/3LlQLWbF+PbBvv3RJ+NlS535xZgaTW7bIDH3bTTcD/gBqtBnm5q3J8Rgr9SZcPgdh2Kx5bTMvB8CsCdqmg9m+N6+mOe+5idvn5RoqdCfgtYly1u54zdm3vlgvoHaBppGt2e6ZdtBWa8J/F1Lc1ZZF+hDY13U+tstErd0d6DyivbHqgZ8/rAp9jbMn1aIOwuSmFlmPmTHyL9jikn+3ZDc+B40fyBKu67xdNOtMQ+KC1atXv9on9ln/LheU8qabjRLqpSxK2WWUMovys1HJ0W9N3KKoUZXjl8XbLAxuymRcEgRBMxRfkLntQ+gbGsfQyCTcoTiaNS56/s77k/Ogsh0yaGmfOjd1CnMzZ9GsZSQSNeLnQkxDkCbKHEc3AwjFRjG24QYkxjYBobjO7a2967WcgyvctFcrwj8L1Gmy1p5Qc/PSKMLrZmh5DkjPieTuzPGPMHPxPKanLqFcJCnMhXK5JhsVbooYqiGAbv6N7V52QwqlqjD6k5mCsYptiiZaZsnSPiVcNLChP4a/+asf48Vnn0LE50K9pIAuci0hqNJ4gnNTqy1V8BCNujTBOapQtzPbCqUXPeec9HzvsNqNpEpiPhWsxXKVw9uWMZfhfJ3VOB/DbwIS/yxudS2xe+3v78cAteThiBoKifyR2rc6Suk0kivLwnYn8NJjnLGebUDnVFzuIU2qqzfr8Prc8Po4/6XsSoNMLGCzrd4SG1rVuDfF752kM7WmFUBxccOhYK6XNUN2uAFiq98lhDityH3i4ugPBOHhDF3m+7y31Z5VAL0tAaSWWwGezPu2C6OcF+McZ3TpLNDllhCjGJ5bjiaUmyCJa/an2UAJZhlVCRdVEg1p01Jy+3FhKY3XD7yPX+7Zj6mVlFwjGhezOqvBmj3bW4dHGSCgS2wqXePUWIYVOk2cqEOvVeqIR92iQX/lO98RQHc3qti3Zw/2731btOwcpRQrZZyfnsa6LZvxre++gu233AL4AtL18FD62mQnw2sAXaQtnTvY4ZfgBL+vCqA7j6mdX/DbAjo3cZKYZwuNrzCg92yW2oDeU2T+wQO6klz1Q3MCO20uybhl64+VhYSysCKn+Yb8W00WTs7aCej81t+3xjMOd69rAbS1HiN3CS8mY7XaInrmUcstI5OcRTFLKdsKfB6SlAwQG5YuW3cebxB1+LWCrNBhS7OYg+EEBoYm0Dcwgr6hUbmZZdkSUw9aeuqss1UrYebcJ1ieu4B8bhGxsAuxsBuQuEYuUx7kiw34w4MYGNmE4cmtcPePA24+H0lJPqE+XfPXKnbNNf/mmg/kmaub53Q1mC1eAkiIaxbQmDsvLfezJ45iduoi5ufmpOIloOdzDAMpS7hYRYhxlLJVhLHs4YwR5CsooK+k8+LhTn2xBXSCugJ6HWPRIP76Rz/An7zwLAaigTagC3zTCY54K35xNjXNALr4iLekOuXiyja7GhwRmFxiFEMmu+VDaJyn9RsnMKlBingrmIx1GzzBtqMAPqGJc2G+hteNWDyOAZrDJPpk8RdPdiMZIwud8+1cOo1SsSge9Kor52ya1aJP3o8awBhGvYByXRju7HYpoKsaioBETbX6onPzoVI1MvDlHitT905ZnY4lxJKT79zIgcTalVeXzy8zfP4kkPtYoQugmx0629LiM8PXtuoAJRPyftVwFdvR4DkxsrQeQFeeA8/pakC3HAhNdzOjDwPqNMhpuL0ou/346Owl/OOrv8KBj44jxfm/IRQ6Ad1W6bqN6NwQBHQqC4QQ5/cK/4KOx252CrgJadD1r4pICHj4ofsE0B+4724EPMD+PXuwb89e4TT09/UhW8jj7KVLAujf/uEPcMPNNwv50QK6q8WOCz04muoz+3sE9KvJ1trVsQG0dnVuZcM957GXVf6ZFfp1QP/dFuDf129bZyiZsxlSG6sfAjpZpYqrLXAGSTAXH2tTmXPWLrNBC+ZOHbsO776YtyVzNcqQqkC9gGYxhVo5g5XFaVRKGVSLOVls6PHMb5W0sUbh4sYqxo9my9P2J2+5uACGsWnLdoRjcVDPLh0Gs5Aznzq9PI9Lp47B1SjA720gHGRFUJb2P1duvz+MdLaC/uENGFu/E6HRjUCA1TllaqykyM/9XdPerlSjX1sfrlBpIRR0CTNbKnMvE9myWPrkMD7+8BDmps4jtbyIfCYrgMR2eyZDg5kKXLTqLPMzr4mSgAWvz88WtF9CW3LFCpZTuTag22jVDqDXMBDw4oevvIhXXnwe60YGpMvCCp3tZgKMZqt3rHBte1crdLH0kTY7q3IBTLKlOeOntrmim0rLgFdg0TawzHlFM88hgLYWZeNqLWaNHFAKSrQQCPqR6EtIdR5ide4xsavyugxZqWuMaSEvJjM0l+EnwM4UwdHnYftdbS5ty1380Sl5lDARPo5AweqPlqUEVd04KpNP9ecEcapNCOhiLSssfjM/lA2Gus1ZL3tuhliNs5tAwpzEjMrsXOtuEjrt2EKY24ZYKJbOQtzjRt0oKUyFbhPVZIZu2Bs2/5z55vy2Fbo1ndHNlFrwqk+8Fgns4sEfRKHlxb7DH+Pv/vln+Pj8FBpeP4o0z+mp0HWx6DiB2cWD78bnJhdBK3QL6Dqw4Y2ukbO8Rx964D5873uv4MH775Gcg3f2/AYH3t4n54Z2vslMGqcvXMD6rVvwJ3/2Q+y45Ra4COicoXv8IKCrqRbT1mxRYY7k37lCvxZA7wJx56xZlo7ujdEfG6D3gs8ffoVurteuFkV7U2qY2Gb3x5YgK3N+cR5FAwu56J3e7k5A/yLA3Kq2ZHXifygh4zGQS11GLbOAYm4Z2eQCKvRQb3IR5K6diylnerzlFTAI6iRwiQFKg4Drk8o9nugTsszA4BACg4PyOumZaVw6dxqVzDLiYQ/CIYIzdcIkipVVJtXyotEKYGRiG0Y37ASYde4KiGMdl0IuNVwQr1g+X9NWp3vCeE2/0n6QSYoSEKsCrTJQSSM1fQbH3t+Pk8c+QHppXiNNJZnJg3KpinQ6JwDOUQTJb6w4qUsXX+1ACG5vUFzK+G8LK2khBLJKJ6BTokT5lmjfUUfUA7z49BP47svfwg2b1qFVKVD/J6QyYchyVimDXAUb246WDQhhiwAmGnT+5Ly8hVKxIjP+KvkbPMdiU6ykrzYYEdDJFqhVtL4yhik2qpWvI70Bk44WjITQP9iPRF+/eLEL0BNATVwqn5cEO5WWlVBlFGy9LvN8qdStpEyq9I7BDatu7pHVdpWMfa3QCeoyRzesblboIrmTKp1mPRrSQnARFr+Rgem9poR0wRYRPHAWbtzoWKlLUJLexMJ0tzwEU6Gz/W4B/WoVOtnltuWus3NuorTzoMYdKs1SMFdDn3alDpeoJdyBMDK1Fl57+xD+/qc/x8VkluQVlNidWJNwphsWpYKa64DnyuUWxYAFdGm5M/yFYwUqTYpFhAIQH3cC+iMP3Q+314UP972Ndw4clDXLHwhgYWkRp86fx6YbtkuFTkB3B8PCeyCgs+X+HwXQnevBKmDnfe+wSdXboLtA+EOv0P84Ad0B6vzAhTxj5WdkjhnvbN1MGyaxBWv+u63OV529zwc/az6a2C19Sue/EtRttZ6XyrOcW0EuTcLSEmqc07bq0i0jO1ZayVz6Zd7oQ6Ppkpk6QTebK0i7kjd6PJ6QGSoBYnFxAQuXp9Af8SPkJeOWVYdSvng8DCTJF+sYGt2E4fGtCI9tBYIJbbe7LKBL432Nt2VA/moDclO9dLX8rnRKu/YN9omNvK1eoW0b0KqguTyD/Xtew5FDe7EyP41WtaS+2GRoM4c6X0Yur9nbnGunaRzTMDPolguBQAQ+f0gAPZMrKaA3leWvFboGxOlstIGY14XHH7of3335edx24w3wUAbIQCAPq16eVzVBUUC3tZk24PnF9jHfjerOPagxCa5QlLFAtVoTMOWxi0wGrAhN7jirRH5OYlZi0Y+zed0XtiGDFbPXi0g8ioGhAYRjMWO5z/m0T7PF5ZKn4qEuOvpiviBzdKYQMkKYx0a5k7S1e9yxhOUsgXkKsCrB4zHoaIGVptitmlxyG1MqwMh5hFIA2nnmwh4XToDyADqVuPGLNxU6q29t0XcMeHQLofN07ShwM9Q9Q2fL3Y4ueLwEUVkTyGegpt8AOv/fVvba+bBuch1Q54aDATIE9NlUDj/79V78yxtvYS5fkhAZVuj2y3n5StfB3PAdQOc1oYBO+Rqd4qQRV+e1xPusIRyQgA948IG78Kd/+j187eEH4At6cezQQRx+/wNjsuPC9OUZnDx3Dlt37WxX6GsCOte233PL/Wqytau13K8DeveC+UdTodvdW5s9aO6whhjNaDxkF4vdzqqdM3ML+FfRVn4umHfmgZvukRBw6Q7tZtuTsqQywMq5kEQ+s4hiNolaOS8aVA/br+IYposuf9bqTXE744ITDEWk+mRrlguT5QJIlVGroC/kk8AVLmAC6jJ35bcH9VYA6zffhNjQBqBvHHAFtSPA9r4EiSigd5yU+c7t0vV5QH2tM7aWJaQFcsdPBmsQ0GtlFFfm8PHhQzj09pu4fOEU3M0Kgl43wkG/VLqsekuFiri+6dy8imyhIgQsSnq40AZDUQSCETGdoWRtMZlBreVGhYY0bUDnDJ1nqomo24X77rgVr7z0PB646zaERB1QlQqd3R5WQto2Nu1gkXNxNqqVGWfCkmZmgJJzc8rp8nl2SurGsMUj7WyxeGW2ONvsnKm7XQLoEqduYuTV0EUDPmSfyDmy34e+gT70Dw3CzSEsX5utaErW2p+XeMoyZxVV+rin0hLQIp+oca8jYVBY7yYHoW2OY7jb6myn4K66b1aEOh6yIwIFThtlqvGxdiTmrIIts9+ZQsfKXBzpSFA18a3cbEtzS+QbegPZCl2vdU1g0zpfrm4lu5nqW6xqDSmOVbkT0PkYNfsz/u+GjS/xy0JABKrsVviDOHXpMn76xq/xm/eOYClfQs3tQVm0//pl9+v6Zx6z/g2vChUF8m9cCHhUi06WOzeFBHQ6RxLQS4WSgPwD99+G73//u3j0kQcQjoXw6Qfv49iRj+Te5hjj7PlzAug33HwTvvvnP8LOW2+FKxiWTZKw21nDcNRBsqSSczo34L9zy/1aAL2LCOdkoUuDtXt8cb1C/4/uFHcN6GnnXW1SnN7fOp+0emlH0dcpHE1Wt30N6b51TFtse/AaDuHKD+kxWiJzWxZog4du4VST6EV9NefrRbTyKaSW5lHILMNVpea5LC1LLmT6Nlh9UeLm03Q583dcJMsEhBrZyV5EgwH4SAKqVeDyuORcEPhJCPMFE4j1jWNiwy5ttXtjIlNr0ESGsipTHCug2zfRPc9apWy9QjEvC/JVTqL+and7XjjEbHF7gcLlKex96zXs/83rWJq9hEgA6IsGEfC4pOKh5WsmlZXZOFvrhUJFolSZT83aqC4bIBfC4aiAOkcVBPSVdE4q9EqjJZskzsRZofO3pMIDcPuOrdJyf+TeuxALuOFqENDdMgcPCGgS0NWVUFrSwnJX6RbnwtR5iyscP69qA7kck86KMp8le1y01axi6XZYIplMk8v4GVRZoUunxgC5MSnRGT5b3h7pzrA6jw4PQXq2PHaOlCIR7WvbfZiUynUgm0MpmUSOP0sls2gq4YwJZ/qtJDluFuTXDelUNsdtgCQXxRAw245iWu1q65oVsmH0m1Z226feOOHJpy4hKDw/BHS6yVlAN4wE43m/FqDbCt0axNDe2II5f/L8CFuaIC9Og1UzP1fg172AVuWilacG33gDkBhZ5inzBnD409P419d/jXePn0SqXJG/r5lNmz29dtLnrNAV1q10Dgh6/MLrITFOW+51+D3coDUlMIcbtfvuvQXf//738OjDDyA2EMXpwx/i+NFjAuiFQgEnT58SQN9xy83405/8xRUBXcYlft1StL++woDe23LnYf+xA3rvBuaPo0L/nRD3S/7ljihcb+01ImG5OxexVKsiYS6sRuW7XkBh6SKK+SRyuZyEp1DLyrkhqyD+mYufQqGGUljyFP/OS5SolkVCxdZly+1RRziwRTuKxOA6JDbdrOErbprWcH7ulXXTQrhuIa4E6GYpM+QhORYhSqnjGTcRjCSVxdooC/kb7BDwi2BAUKMSwS45jaZanvp9frjqBJsa5k8cxVtvvoZ9e97E0twljA4lMDJAyV5JNL1kW3MTwzZ2sagVei5bQDpXkAqLc3F6x3JOTFIcme5MV6P9ayqTFxcwVufyzexwSsrMWeWCvHV8FC888ySeefxrGB+Mw9Oqw+OiYoJ+B8wL5/u2Fbpy3r1igqIbL75fzRT3CiEuny9JxjYBLxQMilUtPeI54yagk4XOtnilWkaDYO7zCENa7EN9dBoLysJPLTxTvAYGB5Hoiwsgiu9CPAbQoY0tb3FqM1AjRiMeqdKxvIzU8rJsSnhcElVK1gCle8YEht0glZBRHsYZN53e1NOdn7GtxqXFTXMVO39m5WuS0loNxzzezKitKoU/+TtyFRnNulWcyAiCxD5CrozHdCest5PK1mzLXTzmZaPBTZsJIpJfY3dA89QV6B06dJn511Gr0xtPuw4EdHZQeC3J3ofBLPT9b7aw770j+Pmvf4NTM3PI0iNCpIX8TVMAOJaR7pZ7B8zZcufnSEBnhc60NQI6r+F6VfPQ+bneftuN+PGPf4SvPfQAwmEvps6cwifHPpbqnAl5x098IoC+++678IO//IkYzLjDUZEb0lTG46IM0I8qDYSCHAkZx7H2ntkaGHVm0mtuuNuNMseGoEfH3aundq6msnII0eTa1the8FpLtmY3gPYZv+gZul2ubYfIdkXtNdr1/q5Jl7+aIOl8jqsZ0/SeueuAfm3X0pf0KF7M6rVt23DOete+qE7c2Idnf17DGsD5HGNCq8uo55aQSiWRz2VQp2Wsiz7ZasVaJWC3K35l5tobg6CDKh9PwyqtQKtNNwKRfpmb949tASKjAOgmFpLZOR9sq3MB3Z6q+ep3pzKx5cZzeQSQeit0J51A73W17aXiQCstUwVW8pg9fQx7Xv859u15CytLs/B7m0hEA+iLhqRVyThQbnJYWRHEmaJGqVohX0K2UETZEN0EBNw+JcV5/OIlni+qUxyrcoI5q3R6d4tTmqOrMN6XwPNPPY5vffNxbBgdhN/FVq2yoQXMWT+3Z+gtWZQtoJO9zdNhvcwJGpTUkXnPm1la7SSSVSqS555NpbC4MI+l+QVksxlU6lU5L4l4HPFoTDYAfL+yWXAB0UhUJGXMPyfYcoENR6OiSedrSbZ5u1UuyCnXVqlQQKnIDZMS0vjN9Ukka9LNoIZXNeNy9UoFrXawrIptm5szf9tZkYGOJesZsxo1vCPZr0M8c246Owu0+t63QVo2h8p+V3t8Z3gGJXNaxVvW/ZUAXXcA9tsha5OZv1bm9npUZQyDb4x7o8uDfBOYWUnjrQPv4M39hzC9kkaR+QttC9JOC87i1ucD9AaCPg+a9QoaVRrMNHDrLTvw53/+n/D1rz2IeDyA6bOncebkKZGkLiwu4sMjh3Fuagr3PPQgvv8XP8aWnTsBttx7AL1eLsPr5/n76gP6KjD/PcnW1gJ04XIY++Z/b0DvBfzrgP4lQfU1Pa1ltcsuXrXK+t1pgtkmNslOim3W+5wAXwJcOaCaRSOTQiq5JJ7w1XJeGNhuF7OtFeD5bQjEOrWzoRW1ilTxdEkr0ufcHRCP+HUbd8EzvAloEMgZj2oMSOyo0hzO6s11d1+dM18f27vtr86/80bgctlZ8vSdS8a1ncsaPrCGjBifLYJIvYaZc6fw1s//Nw6+9TpOfnocsUgAoyP9iEcC4rDHCodVLXPl+euFQgn5XBmlUlUqdUZ0MmxEKyltJwcC9MRXdUCuUEa2UJJzo5sdrdBpDWvFCTymgXAITz36MF5+7ins2LxOzIDIThagpGmMaMtNy1otU0TWpTJKMrbViY2vy+q3VOamg2EqyhiTdnu1hkImg/nLs7h47hzOnz0rwE4ICoWCGBocxOjoKOLxuIAq3dvCIboEtlAulRANhRCNROR8UGIWCYXbCXmsXJXJruEq1rOci5Sfum8jGdPNCXdUPFZWeV6N4xSveG42zeZMCnQ9Q9K2FjmadgFs5KOtcMTORSprs8kzG06LswruKr2TDaSRk7a9tP2sMA2XtZ2GpYDOx6i9KzcCWqFrb0Wvs454xTrFGa2/xKlaUlzHSEZMqZhiV1f5Wt3lQQEefPjpKfzizbfw7tHjSNXqEuJLfzga48jA2nGvmHfR9qPWq1+vQFuha5Qq09bYCqsjTIteZqJXVYu+a+cm/MVf/BjfePwR9MUDmDp3GtMXL8l5vnDhAg69+w6m5+fxtW88ITP0ya1bRVpHQGcnitoUNz+3SgVuBkF9hQG9F8g7Gzy7SJqVoqcaXtWet8tn1+M+v7HMtQL6lV5/NS58doX+me9/DSe864B+Tcj7JT3IALpKWxRULM3MvqJVzmjbrxdFyUoncYmGNGU08mnk0kvIJBdQKKTQqFBfzmdVG0sBdWlNWpIPpW9VAQA6mkmaWrgfg6ObMDC6BYiOGkAnqJtEN1uuyCLKxfpK+Yu6dDFZi5Wh7kXUUpMLLb90KdMpvL41/RuhKYlLF21Da9om5p1EzS8lSy1g+sxpvP6Lf8W+1/8V6cXLKBVziIQD6O+LYmggjpDfi2qlJDNiAjrPQiFfRjZTkPk5SXEMZSnRHMUQa9getxU6QZUVeq5Ylqqcede2QreAzs+MQNMfCuHhe+/Et5/7Jm6/6Qax7G1UysaQiC1pBXS1I2W7XbsnnI0TGC1AEtjZKaEUSgCdL2rkTNSF51IpzM3M4Pzp0zh98iTmZi8r+90F9A30Y8PGjRgZH5OqOxINIxIJY2VpWaxc++NxjA4MoVwooCLkKo/My5nCxvPMY2HLnIDOjgABkJV9KBSWOT8d2gTc5f9D8mcGq3BEIdnyDBQSKZ1lOyigU02ipFMd+0iHiAAmOnLlJtgKx2zXHBe5jlzaY10TKWsjW7lJcPGY+fyGFNcWqYgvPhnsSmyzgE7d+pUAXTe6eo1aHbqw98U6Wc+LzNHbgO5F0ePDL3+zDz999TWcuDynSXxgiA1VCN2A3llF9D6XDUoPoPvczEJny90J6D6RqVJ+WSpUsX3bBP7yL3+CZ59+AvGQG2dPn8DC7JyYBZ06dQr7DuzHUjqNJ597Fq/86D9hcMMGucZ4bQnTgqBOsylKdGWD/vur0K9GiutdebsArj0ZMH28NVrca1b27Sf93QFdsgfMdbkWSqwFyN2P+2xA79rAGD6J8++uz9C/JGz+rZ5W1gpbMdggQFOTtytyfeZ2h0lXAVNttzRcxU3aKkMxqmgWUsilF5BemUUhtwJXnRpssqLVt4qtXjX9t65jZGK70aQTmDeE2OAkRsa3whcfBxAF3HGq8jv+De2S3FYeazjFtR/TEdmLxpcSJ1lc+TtNiWSlDls02GYWT3CR6s1OzW04RJkucFy83cjNzeGtX/8a//j//D0Wp8/AA86KuQi6EQp6MTSQkMSqsmnTU8LEBbRYqIipTDZbRKFQRrlWR5kxtRJbqjPsQCAkUjMCOit0ztEpVasyC11a7ipb049Hq86Iz4/bb96JF55+Ag/fcwfiIb8AulaTesOrNSlh3bTc3UpYswQzmVEzBIemMlWa3VTVBU7yM1xoMB88ncbi3BwuX7qEC2fPYvbyjJDWypUyIok4tu/agW07d2CA0ajhoHi30yGvXChifHAIG8YmUM0XsDB9GaVsQbockZBfzGGkA0InQQJaQ01lxCFO8s594kuuxi5+BENhhCIRBPxK+GO1qrNu6t7Jgle5GK9T+cxJuDSfKcFDq2OObjyasW4WRHtO5RFmsVbFB6t4JUC1Z+gS0uJGk+MNBrUY61eVwGkLRSWquk1ot97b7s09VbpYgCoz3wK6HLtpillDGXmvJvmu0nIj7QzgxQAAIABJREFU1XDhn159Df/62huYzeXFPYJujUpFlSnxGkvD2oAubnFuusTZPHSSITlDZ+2u3bZCvorNG4fxV3/1n/Hi809L9sKpTz9GcmkZoVAIJz75BAfffQeFahXPvvQiXvz+9xAdGxN+gbobkt1O3kVA7InZ/vkyAf2z1sXPM0O/Usvdciacr/NZINr9b18MoH+ZLfe1wNtZ/fdyFK5X6L8VEn8xv+RM/7T1ubJqzfPbn47KnFIZKWAdh0AHOZrNuF2cq5fRKqWQzyygUkgiuXhZLF5JqCHJRwDFZkvKItZAlYEe8CAUHcDI5FYMUHMeGgZaYaDJdrsB7a7+OsGGw19lOa/6ksdqxc3XsIu4rY7q9Ipv1FEsFhCNRsQ3vCWhJho2wtk3gYW52wLkuq3B8qlT2LtnD458eBiffnIU9UoOucyyAMjgQALxaAjBgGZLs7pSRjSZzG7xcM9kigLq+VxJkrKqBDIzz6Wkh1VoL6DL3FwAnb72JgZT3h9DRMSrD1snx/HNxx7G0489gsmRQQFLnmfxzjatdanQWy1xkaNaSPLAyWL3MjKUjXry1FoioSOgU4cuAS3sEJRKyGcyUqWvLCzg0vkLmJ2ZwdzCHAqlAgKRMLbftAu33nUH1m3eCH+QJkMNZNJp+F0eBfSRUbSKFZw/cQpLl+fBXI7hgYQAOjc/hbxqz8XpzTDJLcud4GtJcPSBj0RjCAbC8NFkiOfEADorcskoVzq/A9CpolD/B9s2b4lzYUCiWHVhMqx1gjI3F0ZJZ5kaKu0z4E19ObX+tH4lC5ydDpnFU6vPyFYdK1mWOwGd5Dh6zwvz3tF2V0Mn/Va9eadCtwROAXQ5Hk1bIzmu3HLj3GIK//Rvb+DX+w8gWauBVkC8y8gN0V3F5wN0H8N5BNB9opQgkJPlTgtYtt9zuTLWjSfwk5/8RRvQWaHn0hkEAgF8fOwYjhw7CncggBe+8yf4+jNPIzA0JF0Fkl55PdarTF3z6/37FQf0q7XcLaBfqRJfFXLyBbfcbXxq7wz9i2q5O3X4Tv6Tff7rgP7FYPEX8iwE9A4lzpiOtMHcMUk3QMrWsGOC3m7UC8YTWFxcSsqaOFZOo1XJYmVhGtVSFuV8RlrQYtVp2uVSkbhbks7E9LSBkUmMTGxFaGA94O0HQFlT0JHO5txFqOUobVKvBujM4mbSG7/q9QrmF+awsrIskZ4Bnxtjo8MYGhySmM30ygqSS0tYWVwUX/GxkRFs2bgRoYEB1FdW8OZrr2HPb94SjTSfK7mygPmFRenEr5sYRn9/XLgDtMcVf3RJUKLJiwvVagP5vKnSMwUUKxWOFI05iVs0umwlu90+acnbCp2ATvc95qC0TWWEaOhGjaABoD/ol7b7y888iV3bNsn8U9nVasYiVTpJXSaFzAI6pWrMu+dPidhkJSWvV5N5aYUWtQbQK2yXF4vIJlOYunABU5emcHluBuk8tfJNrNuyCbfdd7cAezgeBRUBlVIZg3QKjMYxnOiXC2724xOYvziD/mgYIwMJmfNm0ilcnp5GLpdFJBxCXyIhLdx0Ki1+89xkkBDHasQfDCJKAl4gjJA3JGChdrRsM5umu4uAzOtLu0ms2rkRJdhTHsmNlhDaOE4xnQph05tzpVoAngvVTLeDz4WAZK1hmRZmO1a0zdUYVmeFbp3ieAzSxvYrV0DFFqaDZPglTr980aRLR0l18iabRTcMtK9l5G4D2PvRJ3h1734cPv6JDL8qokfRYJnfFdB5Dck3NywyimogncpjaCCEH/7wT/H8M0+iL+rB1MWzEnnLc/r+++/j1JnT6B8ZwSs//AFuvPMOePv7dXwjBkV+1Ct14RhIB4Na9y+x5X61Cv13bbnz83AScVe1oHs8Q77oCl088R0td+1+OnhCV2W6f3bLfS1AdwL7dUD/QqD4i3kSZ4UuH6tTwWFZQaLvEjaQXLiaCWVrX9v01c0A09Ld0vSrAA06zBXQKGVQyieRTS6hkEuJExiT1Fj9csFiu5Jt3mC0DyMTmzA0vhmu8BDgipJuxTw6KV4sOU8LZfZDjQtWL6A7q3jrJ07TGnlzTczMXMLRo4dx/vxZlMpF3HLrTdi2dQs2c87XaGB2agqnjh/HyePHcXn6EjatX487du/G2PAw5qan8e7Bg5idnhYHsnwhjzPnziBXKCEccmN8fBTxGMN02FpUkCFIsIKU2NR6S1jumWwemXReNOmUfHGHI37qXgV08gUI6HlpuZeV4V6jXE0BXWBAAF3V31z8A64m7rh5F/7k+adxxy03CSmPcjmtdJUlrjN0jRX1mjY0P96ASRDrBHmSTV6XzHYCsoSvVCrCdG/Vasins7h4/hwuXbggFfpychnpfA6J4SHceveduOXO2zEwOqzywmYT46NjiAWCGIjEJF1t6cQpLEzNYHJ4GP3D3Li1kFtcxOlTJ5FMrkhW+sT4uDDji3k61lXF6CafK0jngM5xwUAQQY4n6kzms6Q4s5A5KmC5eOyIyKxdNr2Q8++SuJVRLuiXjQLb+vxmaIwNZWn7uZs5ebtaZpJBkFd9UzZBmqSoDHTR/FOTz8/XaP59Pg+CQZV1tntclrwnv6JhNhp8Q/tXdrM4UmC4TKdCFzAvlZGvt/Avv96Ht979AKemp8QxgoAu2Xbthf1KFbqSUawOnf/Po/JKha5OcQRzVukW0BmnmlzOIB7z4Dvf+TaefepxTI4mMD87BRpkcaE/9O4hnLt4EZObNuEHP/5zTGzeDE8iIZsQRi/zvDIjgGE7fLxaAxsLbH5WznmHY2bb1Zyzy19X8WGbaL3xo2utlZ1nU8vf3lbkldfXXsCWa6H90s6+pb7GZ1fovI9N2I6l4V4lPrWXFGc3oKvleVee63fenV1V1zy7XcdvQdz5s/08KvPQx7f+CIxlvhj4/RKexdE672q1X+mlbKW+6t/NPFCghnUev7m8MNSBevUi6sW0GNHkUkvIZ1aERMZFoFZrwReIYHBkAus23QDf0KRqzhFkpIexTnFsNuw9QxawkMkMKU42HqarIGY9lgvARLAavH5Kb8r45MRHOHRoH1ZW5rF5+1Y8+Njj4jUf8wXgpiyvXkc5uYKTHx/FJ0ePIJ/NSCs+EYmgVa0iubiIZrWG1OIyjh47JvaaHEMk4iFMTIwhEg2JVI+tU5+fNriUWZHQpNK8crWBbK4ooM4WfLPJFrBXZsNst5NpTqc9gj0fmyuWpM1eIsCqU6m8XocrDUR8TLIqYTyRwMvPfhOPP/IQhvpishgTvIVg5tdgETUoqYshSygYEtBnJ4FcAmWQ67ljS7daqUkLvFZhfGZNAJ06dDrFJZeXcXl6SoB9eXkJK8k0VtJpbN+1C89/+9vYumMHaqxKIyHJD2fKWjQcRimTRWZ5Bc1KFd5WC2MjQ+LnTkeyEydO4OzZM9i4cQNuZaCH2cjVCkWJPq3ki1iYnUd6eQVMZyO5yuNWa1hh7JuBs/WbF2KjZLzLLlBm+jT54ZiFzHva3jbYdaLGm1ca41FDIVQlNMSDSDwu83VubgYGBgWi7YaClxs3AU1XA6FwWMiJBHR2Onj+JDLWkBAZccqxTyQcRDQS1m6RxAcrs1w8G0g6Y1fBmZFNQh0/i3JVRkLsANDwh50DjmsuLq3gH179FfZ+cATpch5+TxCFRkUljW6S0CzPpBtoDNRYzYYBdtu9cSug0zPA64bf7ZIZOho1la7VyvB5XXiIkrTvvIQNY/1oVPVcprJp7Nn3Nj48egTPvfQSHn/6mxjdvKXd3eAGSTagbetZ3fjql7l3u8g69p+cm5KORt1ASIfwIGjXtaN3RJM6Fi2z4ZJX7clHbqsIV61xawMkN3PyPA6VhBQ+5liUGKnES/vV3hTw85bPyB736teQcZ0FeeNz0K6a4ZJ1Q0mZnd+VpVC4St0C3LXHAlcGc+eGpBfI2++XxiWOr+uA/iXg9L/vU1ogbV+ujvqds8SSmtI0S2iVcyhlV4QFn0kuo1goIpcvIxofwPi6TZjYuA2IDYlErdnk7Jeg7pa2Z7PWEEKdmIbwJpQeJF+zrdLVG0P+aMFcAapO8AiS6V4XE5zLl88jlV7E0Ngohjdugd8VlO4CZ/18DXn+dBIrszPYv28vpi6eR7VURMjnQ7VQQiWXx+LsHE6ePCeg5Q240N8Xx/DwIILBgLTyKU9iJUbiHW9ugjQ92wWkCwropaIuBgQl3picZxPcOceWFDZq0UsVVBrMQifXoNVuuRPUrZlo2BdErVZGIhDEYw89gG88+gi2bVyHWCgoVZbEiYplqbXhaQnwUD9Oxzgleqlxi3W+YqVJRzia0xDUBcwr+pOblXw2i4XZWVw4dwbLC4tYWUlhcWkZQyNjePTxJyQyM9SXQHRwAH3Dg3CLBl3DUih/q5bKGEgk4JNEMjWHmbk8g+mZaYyPj2Pz5k2SuMbNACr0PWgA5SpWZucxfeECKoUiIqEIorE+3Qx56RynSgweH2fy5WIRl2fYTfGKwU0iHhMpXS6bRTqVlEqazx8IhYWLUKxWxF2NAE+iopuadr9fAJ1ze3rcp5Npub54ifgCTJDrw+j4KKL0qOdIQ1QDLnk+LuZqlateC6FQAOEQnfeUFCo0ReHBMUO+gTplnjJTNu14tnNl99aUFjV99otluip6kcxmceLSDP7u56/j8MkzKNZL8HsCKNFG2QHoTii3d6ity/T60T/xv0yno+9AgLK1NqBDFBucn7fqfC8l6e48yICWb7+AHZsnBejZwZuZu4w9B/bhxOmTeOmV7+Cbzz+HyNBwZ+NtY3yNyZG+rgFouafN0XYTdBwVtAH+rjay1Qza39eWc5sT4ZgcdtbFXhDTF1SQ6uoFOqHKjM+6Ds7EBPcCujVAdACtbJbN1qV9/FcHdAvKAqiyXHQqf352LBqcLXcLvFam2tlEdKPCZxH3ugDauVFwdA/suaJRkHMTdR3Q/33R90t4NccFbhy/dD+q1ToDV1xkwVsL2UoB9fQK0tSs57JIZrKI9Q0KoMdGtTpnYlsTfrjdQWF4SywmobvNHTKEOEcVrtZvrKwcbSRxTPG1tfOtVhUur+rnM5kleINB1FxMlwpLteiqVjRyk5uGUgHVlSW8++5BfPj++1hZWkQ4EEA5VxAwX5qdx9JiXp4+0R/A0NAAYlFWXzxSPRY+FQFdZ8D6zTANttMJ6MWCsqBJFBI5FglqogW/dkDnB8rYy2azJjawN23ZhCcf/Rruu/N2jA0NyOIs6gLjpEZSmBLHmB/uE/AT4p44+nVS1wTQawxioYd3sQ3mlAHyHBHcyTeYunAO87OzSK2kMTN9WVLkJjdsxMSmzRgcH8Otd9+FG2/bjUAkJLa/oWAAhVxOTGrIT7D9So5eUuk0kukk+vr7MTwyLMQ+zrmVnaaXbn1+EccOH0Z6JYnJ8Ums37BJpG0uAr/MzHWDV8+ksbK0JG38SCiERCyKwcEBhINBpMUcZ0GiioeGh5FIMPTHhRX6x5dKcm54PJzb5/IFrKysiJRvdnZOvtny5lUWDIWw6+absHPXTqzfsF5+T0xw6HporGjZDWB1zhENlRBsuxu+nnrOi41rU8iRjLnRCl3jXjmrcTVIYtSqv0THPrrXATh36RIOHjmOf3nrAM4tLsjvelw+VBnuIhJTD2ps3a9xx68GdIVWfq4Mi/F5POIOxwqd1sUEdLLdCdy1ivq533ffPfjOy8/jpm0bwVZ8pVbFRx8fwzsfvIdUPovv/fCHeOyZb7KNoZtu4ZNYrwv1RFB4clTmzprAAXpdFNxekp+z7S6A44BtCb7p2Q+0/9mCuhPMO1se+zydVrZ1AXSeUH5S6lDQS0JT76rVgN47Q79ahS58DVv9OwBdtzYdQFcVhx6HbGiM70Tn9dboEFwDGjhn8qurdL5g9wz+OqBfw0n9Sj+kd/zU1cY3LXjOu1tVBVwCe7UElPKSSZ2vlOALhaVKdwcpUfNJshhT1dwuLgbG5IUy8HIZrkZdTFHkJq83kE9lkM/lkM6mUKZJjd8riV5kQVOvTJ0yAYwErUIxg0QiKIESzUZe5p61lkfkT2x9ivsLv2tVNFaWsbK8iKmZSzh18lPRU9MCdfrCRZw9eQrZZF5bph5gbLxPqnNmQxNUZIbu1t03qzsCOn+yOmeEJEGPKXSFvAK6bbkL49wAOsNZSpyVlmtiJsMKnTa1lhQnybXGqoTHzi0Qz0pf0Iev3X8fnnrs69i+cYMAGU1mtDpWQphlefMnFyTJHJcK1xjMuD1C7GJ8Kk1eaPVKQxi22qkC8NHat04r2wwWZy9j5tIlZFNZzF0m4M3LuIBz6XBfH1545Tt47OlvYnLHduQzKWQyGdFTc7YfDoVlE1OTmE+gVCmjUCoiGouKXSyreZURUp/OS8OH1koS7xw4IDKpXTt3YcvWbUA4oh8EXeH4WC5uqSSW5ucwMzUl56A/kUB/X588LsfPdmVF3tvGjRvhpqe8y4VyMolMOisdA3oHcHY/NTWFo0ePYXrmMubn57GwuCQbAXY1qL2/6557cMvuW7Fp82YE2PGQRDjbZm2hIn4ALtlY0U7VpMm2QZ3jIAJ6TQBdAUJIFwQuUVsAAV9QrtUipYRuF9KFAg689x5e/c0+HDk7g2SVVbku4nWtz+Wc1Uis61k87LJuf6qljM77ZeZPMx8eq6nQQ5z7+9hLqAv3hYBOWL7n7jvx7Refw+5dW4VYurSyjF/95i2cn76E4fExfPdPv48d99+nWnOTKU8tuub8daq67mAlva0VkBSyTE1rfvSgs62orcbQ0GsckN6putfa2Sjmdr2EBUV7jJ1WdgfsO48xsrMrArr1emdrv5usps/R8fV3npNu0O9upfdW6KroUJthC74W0HvHD53j/vyI4tywdEhxXOyvA/rnP5tf5d9YzQMxVph60Dq+bKhjHGfqcj9LD12/5c9ENVYhfpmZkytPih3nbawUaXYhlbPcuA00c1mcO30KF86cxfkz5ySKdWZ2Btl8BoFwECPj4xgZm0Csr0+d0uil3qiiWi9j96078dBD98AX1jYi2/pyENRcM0WMJKlaBdVsGplMGknKtFIrWFpawtTFKXz80VGc+fQkSvkKgj6an7gwOTGKwYE+qcRI9pMqjE/JuS9BsEWzFs7E69I5Jqjn8kXksgpkBAefIcRZQGd8Kn+HPwnk1KyLj7uRrVlA14Uc8Jnzw9N52w1b8PQTj+P2m27E5NiY+v8Z+12SrJRlraxvkVwR0G00qSHRUetMQCPoMZ+cM3Sa7IhRj8lFLxfzyCZXcOn8eRQzeaRX0gLqS4tJLKfSaLg9ePgbT+DRp57E7nvvwtTsZXzy6QmMjU9g9+5bJYmPizzb03wf9C2v1NXIJy4sd22jyzHzYANBtDJZfPDee9I2v+mmmzA6uU6DXkhS4OfHE08720wai/PzyKRS6IvHpd3OtjvBkklu5XJJzW8GBowe2oVWvoDMSho+aTv75H1fvHAB//Zvr+HkyVMocfQgpLWWzM0n16/Drbffhu07bsD4xISMTDhX5/XGzgz5CgQsKh5k5CGnXDdeoplnB0cAvSHPq4xro5WTOVMLrXpTvAmq9YaYEFXpxjZ7Gb944w384td7kSyTCMeNGSt362enoxO28Z0Q2D1dtjim7gRia8vxi4szdI9uQDwkH1KC6YGLIUqNKurVsryHO++8HS89/wzuv/MWYb8zYe1nr/4CTab/PfgAnnruGcRINOVnYgHdpryZlruMrx0zbJIAHXVkZ9WzagD7N845e3td6CXD6aahq0LtBXVdnMyzqpqg+6u3/W6fr7MLEFKbYyNhX8/O0BVkTRCfWRE7x2SdC688Q7fvQX6nnRWgM3Kx6ZFMAY327WK4m+Q/5ylzvrcvquV+HdC/yuD82xzbGveAXODmmpcfQotXtzgBc1m02Davs19s2lasD5jNbVtz6o1NdizDPnhXZOfncfHMKZw8/jEOv/8eTp34FAuXZyUYJlfISysyFPUjmojDL1Wb18yuWZ0XEAr78J3vvID//Fc/wsS6UdQr9JKO6pyyXJFZbatKz2pqsMuo1qsolMvy3BcuXsThw0dw/OjHmJ2+jFqpIgv08EAcw4N9wm6nPI4VpT/AeXFLAJGtWgvodIZjBjqlYflCCZlsScznWDVzDky2OUlxXMuVFFeXFj1VAAT0CtvgbEyY+HGeUdtUFcMeLsgAJvrjeOS+e/HQfffiph03IEhzFs7SzdSdJDhp99KS1+cRgpxWlsZoxlboBPRGU2bo9PDmZ1hll0TKqKbwCmrlEqbPn0M+RbJbGsnFFaSSGcwvLCFfriCQiGPzrp3YcuMOTM3P4dPTp6WqfeV738XE5HrR3It8jG1yVpQyzGXoim7EaFDD1xOgIbAV8jh35qyc2y1bNiM2OKgVOXPaqzXVeLvcqHCcs7wiMru+RByxsI5DauWKdHRY0SQG+6XVXsvnNMe91kAlV0SIc/BGC8mFRXz04WG8+stXcebsWQRCQYSiEUmPi/f3YfPWLdh95x0YGR1Foi8hXQ5RKdA7kcdDSaFo6kne4/VNIpx6s9vgGAn7kVAYVtM61SaQUyrIY6Dci9cGOzTFeh3pShkfHD+O/++N1/DusfMyyGqAkkNaRBlw6Wyl2xDfe2t3gFOPxtZZ3DhbQCf/gjN/VuCuVk2IizV211pN3HnHbrz4/LN46J7bkEkt4/inJ/DrPW9h87atePLZp3HL7bfBG42a4B1ny52vrOQ4u6VwVo62Mtcqs3terfsg03PoXXfalr0dcOwAnKMvsaoAcbbcO+1FC3jONLXOjL0Nk0Ym2Wn128d0uN7mHbVn0V2w2pEuOroWTrDV5oM5xjVa7k5A72q7CzGu0653VuvXCuZSkDk6C2u13DufoyngrrPcfxsU/Qr9zpUAvV2e98jhDBiox3QTDY/KPmTczRQms7S4uButNwRoqpksPnr/Pbz2s5/hvYP7sTw/J0BCYhUXcVk4fS6EomEEY2ExCskUihJ+ki+RQax7Ct5aP/jBM/ibv/kv2LhpHNViAYlQFG4meJnwkQo3BmL36oc/FESZ2vRsFkeOHsXet/fh1IlTyGVy8Ht8iAb9GB3uQ5SLnp8GJ8x0Z2eYzFS226sy96S0hS30YpljBwKVF/kiAT2PUonSHfUslxm6lxGx+vheQFcf95Z4u4sJTE/OnMiO1PUeu2/cgaceexT33323xNQGfT5NtWs1xHaVAMMz7w544XECupG4seXOdrBU6JSuGSvcWln/n+sTvb2b1TKWZmdRSGawMD2H5PwyivkSFhcoZctjMZ+Byx+EPx5FqlhAqljCrht34tnnn8OOnTci0TckQE0Q58aCQEnQ5CyZm5VAMCB6crKoA36/zPNTyaQAcj+Z80xuM1UaNzT8jNlFyGWy4iPAjgur80gwJBUxZXjZTEYWKjLvvQGPGNrwGmiWq2J8Ew2EUUln8emxj7F/z158+MEHyOTI9UggYXLdaXG7aesWYfNHolH4A35xtGOVzsqcFTrNWVgBkkQmAN6oiV8DN1fsFDCNUIDY5rObuFSCuZgvityR2no38pUa0uUSzs/P4Y39b+M37xzCfKqKqtx/7Gopo52zc1uZk/3P7sdnfen9phBrN04cdUiF7nUhEgoKoLM6J6DX62TsE9BvxQvPPYO7d9+Is2dO4pMTJ3Dm/Dk8/PVH8PVvPIGRyXEhFHL04my5y13YbtPy01qFzD0td8e/OyJwu7HegrKT2Gbfde+QoVva0/YCaPcGuiv1LnKd40S2QdFhKdzZmKizoDyl/DRMgTXa/mp6ZRfLTnvdvpTq3M37WqNClwAg6bBp290+1kmg6zx/Z3PweRHkSi13a3ncPtvXAf3zntqv4OPtxWsOzZmG5jxaZ4dL/p+yDeO+rbNDvQeohW1HqjWaOHP4Q/z0H/83fvnTn2L20gXEwiGE/H7RtLNNSB9v/r4v5EcgGkbT40amWBIf9EyZdrNa1XJ++dxzD+PPf/wDTE4Mo1YqIOEPolWpopjPIcMM7kxGgGNschyjkxOAz4vldArvvv8+3njjVzjxyaeSHDvYF8P4yDAiISUPScXbpGyJ1bbGx1ZrFQF0VtzSPi/T5pbsfdWZp7M5FIp1AXSp0P1B0aKTFEdAJ8ud7XZGyrI6lwrdAeiyJTKLhWidCeYSydnCxpFBPPfNp/D4Iw8jTo5CkLI8C+hKfOLJJqC7fJ2Wu1jhskI3LXd+HqzQhbxDLgAtcI0DGuV8pVwa+WQKtVwJsxemsDQ9j1qpKqz3VDaLTKmEVLGIDK12TecmGAlj09at2LHjRkxMbEAoHFUw7+vDlhu2YXLDetlMEdT5/igBE8D0eVEulqU6pysZ+RL+UKDND5B4XDPzTydTKGSzIsuLM90tQE6GS/gAyZWkzPGj8SiGJ4ZRyGXRoLd+KoNapoD+YER08m//6i0cO3JEPOupUR8YGcLQ6DDWb96E9Vs2YeOWzfAFg9Jml7GJ0bBzdMBNJjkCygHQa4O+9fwMRKnRYOelqhsXsSXWubnMslvKfue3jNLBuXkJC9kMjpw5hZ++/hreO3FRTG1IV7CNakIyiY5MwOMtea2ArqbP+izshCigq2yN+QT8f/WOoB0wK/RWG9Bv3bUdH37wLs6cO4tCuYjnX/wW7n/oQQRiESAcVnWCMQLQ2CPnDN05BBAoMmC+RmVu2fBOJBenOROHLCzwnoVIWu6rVqA1BueOtnt7Lm9gsF2hdtrvzpZ5WzXbJVszLHeHqYz0G3pkdZ3NxLUB+iqQNoYyBHR1pPw9AbrjFF8nxX0F8fnzHZI1ZjAXvN2NWnB3ftiOvaj9a95K5UoFoUBAU71q9bbDmmxz6zUc/MUv8T/+63/FseNHMBHrFzkWlwW2M1mJNZgExd0A2/det+iIaRhCIxYuJ8VyXUIrWCs89+xD+Mlf/gjr142ilE2hlslgbuqikN7KxYJlXO/3AAAgAElEQVQAOtu8ZC/fcOMuRPoTOHn2LN557z288cabmL6URl/Mg75oAn0yl1Xfa7ZzudsmYSwQoGmGzqBzdFer1gXAad9Kcw0ubMVSFVnObHMVeH20iKXhCL+ZKudBrdpESdr1bmm5kyDHb1bpzgq9k6WlkagSJtoChuNR7Ny2Fd/79svYtnEj4qGgdDXCflp6qnd9MBSUyq7FdrzJHOfiwF03Nc8EGdGt1+kXoFp0tt4JUvzJap8OgPViCcVUBkvTc1i8eFn04gTedDaPfLWCbLmMNK1ja1WUaZLicUuEajSWwNDAqBjosL2+bccN+NpjX8e9D9yPwdEhmRuzBS/HZ2JSJWDFsXHkhUA5Hufjcv2Y412Ym8e5s2cwMjiELZs3Sc43/71QKODtvXuRTCbxyNcfwdD4EEJBv/jLv7t3PwpLSWyb3IDk7AJe+9kvxEQokYjLGGdwdBibtm/B5MYNIsWT0Q4rfy/BXD8/YbmbmFV1eeN5spY9JLkxcUythTnyKFZKMl7gh8bxEr+oWpBAFnIu6k2EYgnMLSdx8KMj2P/RERw6egQXl/OSV0TqRzf5aXXNq1DZ/WX/rK12latZa2CSTpUYp4Au1q+upmjQKTXlfuTOO27GY19/BBsnRvDRR4dxeW4Wt99xOx54+EFs2b4N/pEhzbWXF+LO0bjtaRpL++/XaPCZo70CqIupvuO9OBC7MwO3la5KAm2VLUdi2fXtFrg1dmnXmF1EOqdhizUM6ry6kuLEkdAAdnuGrqW5yY3o+OU4q2XdwNgOSmfzcaWWu84xHcmAPTN0q3mXz/sKLffedvtqQ5rVq7+zOpfnbp/z1cz/64D++dDzK/hoa4xgyG0ObavM0tc4Yuf9qBbcjPM0PrT8C2EsS94oyitJvPbzn+H/+p//E7MzU9g6uUHagVYPXa1WUKlVUKFGloNQvxdNrwflOnXFNRSo5zYt91gA+O4rL+Gv//rHiMeCmLlwFicOf4Dl2ctiPVoplVAqFtA30Ie77r0HN9+2G+6gH8dOHMc7772P9959D6mVKgYSfkSDESRiMQETGpaQ9MQ0Of4km5ldg2K5JNplAjrjUPmWmHVOQC8w6zyXR65YlbXOasF9XsaFskqH/B43AWI0U6115uicrcrs1CUkJClMTLvWTiYjPi8mR0fw4nPPYveunVg3Ngov5VNMNZMQLla9Pni5+RApm0dmwFaPznu2Dej02ifznyxyiVTVYB2CU6taQqNURi1XRHJ2HnPnLiGfzKBeUTezQrWCNKVf+TzSxQKKdfr2053Oj3AoBp8nKEE0ZLoz1OWW23bjnvvuE3Bn+53ERuq9KQUjHyFfKAikS6IbXfm82laWyNVmSwx0KLU7dvQY3t67B5MTE7h99270xeLI5/O4cP48Xn/9daRSKTzy6MN47KnHkEqt4KP3PsC+X72F3OIKNo5OwFNrCumSnaDh4WEMjAxjeGJMKvOh8RGEYlEEwnQydK0J6NZbWypf8UxotjskGkTD3hRlaiSzN4T8SYJce/GU+XlTrxe3B8dOncbrb7+N9z45jrPz88iSU2p4ojYr8LMWh7XgkY9XayYL6DoeY4VuAT0aCcJLKV2TEkZu6hh/68L27dtw1x274W7WUC4X5bO474H7sfuO22Szg3AIzVJRtPyaUENAN503W9b2bPq76/X2tq3zqFWkNbvC9DDIHZJ2BfQOE9sJYPz/3jxvBawOuNtz2y3/sq9HQLdEROtvo7/cidvVjsSqmXqXLE83Pc55uQXOrg7DNQK6JdCtNUP/vIDevblwtP/lXa7uOlwH9K8gRF/7IXG37HQ6cuxyDcnjCrzV9ktwrSPAKCtKBulALo+Lp05hiolely7h6HvvYc8bb8LbArZv3iIEJrqXcZ1gq73pbqFYLSFTzKFQL6PucgmIs10dCMeQ5yydpLiABy+9+Ax+9Gffk8jXk8eP4vSxj1DO50SGRYY6/eYHhwZx9/334KbdtyJdyOKd99/DB4c/xJnT54WY3xcLI+D2IW4AnWYyZGSzOvf7vWL3SRY1AYQ6Zlq+VqpkRzOu1CdVdy5fkpZ0sdKQuTvbsmx1+/1BENRJbyOQ8/dYlcumwIA6K3YVBDIcRHRvAmI8iSQ18SbkEhb1e/HE1x/FA7Rj3bEDsaBfzqGH0jqz+SApTpymDKALOY4Veg+gE8x5fnoBnfOHZrkCd6WOwnIKl8+eR3J+UchnnMNneA6KRaxkc8iykq+UhYPoYaqXn85pfeKkRx0zgZlz6g2bNmPbDdsxPDYmoBkmeAaDImvLZHPCyp+YnMDY+DgS/QllkHNeK5R4D8qZDN5840388z/9E0ZGRnDb7lvRF08glUri7NmzOHTwIIrFIu646w48/OhDmJ+fxUcfHMbJY8fhqtQx2j+IgWhMmO5MEJtYN4nJDRswPDEus+Fwgha2HuEe8LKldIgVulUKCFByttluZasvg1TnNGgxmyJJHBR2Pzd71NDrrJXgzsqcXAqmki0up/Cbg4fwy7d+jU8vzSCngcVoGssDrbG7a78r3cO9m2w+hYTrsn0rFrUM9OG+WCv0eCwsOvNGjYZCzEQga98lmv4Nk+MoF3PYuWM7brv9dtx7/70Y27AO4DVFHX+pKJsx9cEnmPOndXY0hlCmWO+A+WdU5s431bbMdbbZTWXeBv7VgCPnytkK7+EYOMG8fUYdh9Rpm+uipYDeQ4rjumR+pz2Dt0K87hmAvIR9zravjrPr0HU6uiti2Uw6ZuhOtzhbzXdO2WrZ3LWv8/rIjlzN/nn1M1wH9M97Vr9Kj5f7Zy1AN7s3s4uTi8Ect/P61NmdIb1LNeIWtvmRAweEAPfxhx8in0wKYORWkhjq68fY8Ki25amZ9fuQlaSvAKqtOmaXF7CQWkaJ8Zs+P1qsblxeZPN5ARI2Nu+/dze+9sj9qFbzmL5wFkuXL8PdbEglphbgDazbMIn7HrwfN916My4vzmLv/n04cvQjzM8uSkJYmLNuuNAXSyAUDgmYsypntU43MC7wdCoj+PCbCzNBnSDt9gbQaLqQyRaQzGRQrrU4UtfgFAvovgCaTUqf6N/ekpm6BXRpu9cbAoqcuJIbrVI36b0KoHNzQIDn+73lxh148J678cBdd2JssF/GDnwPNA4RIp/JBrcMd49UVGrIIQ53hhhHFjbDa6xGWnz4CVD1CpqlMnxs0RfKWLg4hfmpaZRyefldbqZKlYqQAOlyxiqbxixM3CLbPxbvU7tUt0sAm4/lHJ9EM/oJsChha5syMer5yUkguI9PToijHA1oYvEo+vr6ZI7IMcfy8rJ0U/a9vU/AcnRkRDoKVEOw5T63tCiAODnQh0gkJJ8508KalboEycRDEURCYQwNDgqgr9u4EePr16N/dBjxwX64/T4Jo2GrXL7FtEd5CGqda0hmAo5UH5C7wA4CN0T0aNeRBRdIniOqIOgrz2qWevQC/furdBhknG0Lxz89hTf27MHBw0cwXyyh7gKq9FYQdO5ooq4F1HsBXTUlakGrdy2xWJnuBHSaJVG21uDn3KhKCJHb3RKTHCo7RocG8NjXHxUw37p9q3JY2I0IBvR6sVnxDrtXE4KumnNHWW7guGelaGcFd1Y+h4ytM4DptNk71YKz2rbvbvXc3q5OvS11HdEbEF0L1GUzoqOTDjDr6zgBXYDwCix2e6z2tXvb213s9B6WO19DyHCGFPdZgN67j+iw+HvPx9oAc+W2e/fjrwP6Vwmgf5tjaTPdugZbq55pLUCXC5+2lkZORBvDy6dO4e/+9m/xq1/+UoChLxTG+NAIIr4A4pEYwtQiN1pi/FFp1JCvV+AKeFCqljC3vNgG9BZn0V4/CuUqisWS7i6bNQwNxISZXi5lRXZVL1cR8LgRDTH2lG1gP3bsvAEPPnI/tu+8AdNzM3h7/9v4+PgxkUERJH1ww9dyyXw2Fou1jWT4PkKhoAA8TXMI5slUWvza6+yPumjgQiMVSITqSjojunJGlvskiYqe7mr/So97gniTOm1moJu2O81FKrV6G9DJHeDv0EecC6lUjGwlknwFIBGL4M5bb8HjDz+IXdu3Is5ugtuFkOiiGd6iTXrVsjLjm99UruuOvhvQtd3ebrnTE77ZQK2YR6Dlhr/ZQmZ+AYszlyWxLk9+A9v19YYB8rr4kpcKJRRzRRSob6fG3O+XzZn6BTRF8kUiHM04qNlnlUf2uPilNxoCotJyj0Ql+pbGQQReVskEdGr/Cd40j5HXoPY8m5WNHs+JVQgEjFJgJBxALBJFLBrFyOCwXFs8F/G+BEbGxoQcOTAygmA8ikAkgqZHbFZU7ie6fgV0McARFrfx0jY8D3F8k1m6VujsBnXy3zWmtUGAdgGFmkolqXAgYM/MLuDtA4ew9+A7mKZjnVgzuVExroztrbKtCLtsWxwYaP63zXk3XTF+0tSWCBjIeFrjjS2gE7ijYRIKOXZhtC3NkOiL7xOw/8ZjX8Pjjz+GnTt3IhyLSBFOlj2JjzQ/kFGItRRuk135Wma9WFWh92z/uypUux3p/KUF9G7CmalGHa1zffsW9Du/r4DdmWN3gLl3e7Rap658Dp2j98BaG9DbgL2KoNfLOF97ht6lpb/Glru8hy9ohv7ZLffVgHEd0H8bEP2P9jvm3lirmcbKicAixiAuF/a++ir+z//+3zFz7hwGY3EkQmGM9g+JTCxA8xWPDz6PEpCS2QxyzQpShSwWVrQ61zmtppKxZmUrlgs8W4ri4kaQi7oQj4UwMTaKgb5BxMJcyAfQF+eiHsa69RPYuHk9ookwTpw6gf0H9+OTT46L1am7QdWvCwGXBxNMEQuHZGLWbDHRDRL9Sb9wOoQR0BlaopGkbGvTUjQo8/FUOotkOoeGm8oeZbnzfbHaZnuyWmnIbLnFmElotS7OcQbQ+ZwMDuHi6WMkpRiedOZ5XJjt5HDz5Bie+NrDePjeezAxPCh2ntzEkJjFzoSudRwHsOJUYpdU6SZwRKRTrCr5beRrUmEylrZRR6NYRIDnhIz4TBbZpWUszc9LBC394Lm68Tk4J/A03WKWUs4VpRW/kEmiRMMaCTZhGz4gM2lb4chIwYSvyGjBzCclgUw8u93SPufCTH24LEDS9mG6HTkIJPQxbrSqmwReE6aqdjeb6AuGMMRZfSwmr81NQoROg7GYdAgmSIAbGkQoHkOLoM3K000rFYYK0Z5YNeYSy2oMU9rVj6l+pUI3gM6qVb8J7qxVaazTQrlZR4mqAaojWi3ky2VxCdz79gHsPXAIH5+/YOKOXCbznMQL9nZFO6CfoQPUnf5dThjswjjjW8BukwV0O7Yhs13180A8GpTKnBtiOh/wdo0nohgZGsSf/eD7ePihBzA4PCwpcfwF2WQG2HXRLg8/o84c27j+2Yp1zQKxp49gOxFq4WLeq/7sXPF2UVyjzS4PvbaWc3dLvVcG1wPq7Qq9d0G2CvrOjN5W6L0z7O4NhB5j92McJ8ghW9OP+/fdcree+Z33fx3Q/6OBc+/x9m5Onf/ee7M6r03zOOv7bs1K/unv/14Y7TR52Uafbo9XdMHuJqsGP1r1luRfMzp0MZ3E5cwSlnIpLKeTKDLHm8/rBkLxCGJ9AwiGo9Ly5rybbN1ELIj1kyPYtGEc27Zsw0D/GKKRKIYH+hGLhEVzG46wGqwjlVnGofcP4iAB/fjHWFlcgKtWR9DjRcjjw8TwCEIBrwAbneiIPUzTIqgT0NOZLNKZnIbLtGjRaAG9ZQA9j5aXAKPGMqwKmYnO92YBvS45qR6VstXqKJRJAtR2LNl0tPcUUDDsb51/q/JAjWSAkAe4/6478OyTT+CGTRsRY0iI3yebGzrMSYHBWRyZ7gQtR+uYwCngacHcsNzZgncZV71WpSyA7mewCVvC1IovL2Fxbg4ZhqDwBDRa4CvGg1FEAyHRWWti2Kx8jslkSkBXs8YNwdLlQjgSVcMbAiaTp4z2nmYsKvWiGRnzArRSrnJEgJb8JIGuyHPFc8C0OXZOqlUhzkWjUXnvY9G4hO6w4mfFTbBO9A9gdN0kIokERicnEe5LCJAziMfl80lXgUBCbTy15lQ4qFOXsYwxi7JIGRsNIcNpuhplFxbMFdC566TOvEATI3YmvG5UWk1Mzy/g4swsfvHLf8OJU2eRosmPCSeuMZ3c5RUyI5q84rvNVviZ/zaAroWmhsawc0NAD/i9CAW9UpkT0AnXtDgeHhnEpg3r8YPvfxd3330XQpGQjH2EKMgnIphznCOWpIZLL5tqw3K/EqDLMRjgli6CbbmvBvO1AL23Uu9sdBzscEf/uXuebhcz2RHqr7blaJ0NgyrouHF0Vug9i50ZvVgduXWOW6tLYHbUnWwahwTOmZjWK1v7PID+ZbXce1ny1wH9DxnQdWO8+qtdsfMGYkuW+emUfHnxv/72b/E//tt/Q6taw/jwCEb6GDDiF9AK+ALIptlKTcoodyWXwUo5h3KrLo5nYWmJhqU9uvPmW7DjxpswNjYhYDnQ1y8zwXDQh6GBuLQR+xP9cLnpREbA4KJjol89ZN2VsTA/jfc+OIQDB/fh448OY2luTmR03GQEPT6MDw1SKScaYwI6W5VsAbPtXi6Xxbc8lysYQHcLoHslGa0lYJ9MF0RLR6Y2W7Zkt9NYhgY7TNayWnSxR6WWvabyN+rRVXLrllmuLnWqJKbbHMGMzGl2PkhoatYb2LJuDN/65pPYvWsHhhJx9MeiAmTcoAiTwSSFcY7rpspACAVaubGLQkAXACWQsionsNdrwpx3s5XNeR6lbMwrr9dRzGbEAGhxdhZNOuQxArTlQn8khqF4P8Jev8yL86065laWMD+/IOcrXyyiWCqJ9704p7lY/TLUhBWfZoPT11zIQObPqhDwoFQqoVAs6iwbkLk9eRls4yf6OS+PSOufKXP9AwPwuz3o8wfElY3/HorFUG3UBcgnNm1EKJ6QyjyUiKPl80qF7A749SphVjlTyTguIKGQgG48ABQEdDPFc0WvBM7pRapG3oFU57oZadVasolgqz3Hz83nxUqhgMPHj+P9o0fx9v5DWObYgB4DvjDyNcajWgNZJym1u0LvQFKneO+pe+UfuH0SOycBT7WllY0e/RQ4Q49F4PMRDDkmoDFOXWbs4+Nj2L5tC15+8QXcfvttopjgNUeSIi0UlSjWFHVC23zEpqxZY5k1CGKdxWKtfl5vdKoharVb3s5Wu3Ph6Z6vOytgBSR9rbWY7Ksramel3/FyX7XQyfO65D7RQUZnQ3Dl5+zddFgCn2Nz4SAdyAxdNuDW+rWjQ3eSE3qJfqvf/9VB6Eoz9OuAfvVz9wf3CLZbhfAma4bqm9mi5CKBFklQLDQqOHv6DP7h7/8X/t//+x/EBW7Dug1SlYdDEZnDSsWbziCVzqDWqMEXDGFy62Zs27VDZnh0DotEI5iYXIet27ZhYmISQXEIs+ETxonSVgBS/armV50obZY754VFpFJLeOed/Xjj9Vdx5tNPUCnk0GLaGE1DggGRglHbXSrmxbqTUiwy3rlACNmp0USpVJZvttzpyc24QTrE5XJFmaW32DllhU4gFyAiAPEcsap3iSEN2fEEECXXNQXsCXgcK3AFtrp0w6VuE7O4DJD8Rv/tkMeF+++8XWbpN9+wHQmSnWiG0pTtjC687KuyQpYKS0Fek8OYK04Y0dkwSwm66RGs6NHPypP55G767hunujoDXfJ5zF28iGIyjXIqA26dOEYZSfQhxKQ3ApPfi4bLJaEsC4uLmF9aQiqbQb5UEn8CnhNWOVwY+VMWFkPYk/awUQhw0WTbvlHn5kPJQm1tv4+fSxCBYAg+Zp4zMjUYkshVar6lbc6/C4cRSsQQHxpEYngIgVgU3lAIDb4I7WkZhEGdPr9Fb055F3sTmmAntrMmaVDAjDU1uxbcAFEwTkAXhjtrbd2QUD1AnkC+VkORHv/1Os7OXMYb+/Zj76F3MZtOGtqp8OQdTee1W2NrdrB7VhTnbyrsENRdej3ITdoQCSYnL6EI42XJVOdmhFo5ElKBifExbNu6Gd9++QXs2rVTRhZ09QtG1UxHrh0+OTeHcuUYhrslx5kNqVzovV9OSZeDkd7jEqPuhQLmzsq6u4pog1dPu9oCuOpFes9l5yz2gm/XTJm/6TCe634b+hxcA2wF3r1p0L/l2mTB1wmaukGXk6RteFMZteWQxsud3TxRqBgv9149vC66vds755F2XzFXer+9wL3W6EDO/HWnuD84/F59f9KbWmahamVpwZ0Ams8sIrmyiAvnL+DQgQP45c9/iQ8PfyqX7/hwPzZs2CTAzCptbmEeyytJqdQYezk6MY57HnpQNMs33ngjBgYGhFxmjT24AHj5Z3tE9r5t37/6L5KJIa51JGI1BCRq9RKWl+aw5603sX/vW7h47jTK+azMjDlfDAV80qYvFvIidSOYCNudbVsCngBQUzYilQpdtjRVjf+fSZNtLVY44vbl9jLnXWfXXOp5PNqmd6FSIf3KZMLTJU4AvS7RnjTOoXTJArpttCvTWt8b271sk3Kh3rVlAx657x7cd+cdmBgZgh8uhDgGoDMZU9gIWBL2YILFrcJICIUE9E5+dZ0VtDC2uSlTQOe3n7NsLkJltt4LKK4kUVpJIrewJO34iNeLAZLZgpzLejX2lGEqYGRsWYCcs3VardKUh5Gq3Lww4Yy+5jy3YoAiwMBKvSGkSs6v5egI5lQLSFWvwC156YGg8AOsZ73MvGW0oOxykrjC8Tii3BT29wmYuxnmQl8DA+g8ToK5RM2auXDAF1J5mqgLeNoNQLC9Lm12dkhq0iWRmbkhn3FjK9dJq450LocKP1uPD+dm5/Dm/oPY9/6HmF5aQobZAu0Kz4KXs97rBrDPs5p0YJDjEBeCPG8u+sirlJJY7A/TjY+jIp5b+hDU5T2Rd7Bpwzq8+NILuOuuOzE0NCiA7qNVb72mXR7BcQeQi2zN4RQnulPtVHR9OSt3C+ire8Ym2KWXlNaNsLYFf6WW89qA3jmatUhh7eXEvJSTqd8LoLZCv1KrnddO+/mceeOOqr4D6Hqd2W+B+y5AtxX6GhavVwT1K29enBuQ64D+ee6sP/TH6kZz1UY6m07i8OFDOHP6Uxz/+GO88dobuHhhHgN9YQz2D2Djhs14+ulnsHPnLvQPDgiYk2jGKouA3j80iImN63X+adqsIpnhYus4p6sAvf1vjkfR4IMdAxcBsIliOYfL0xcE0I8dfh+zUxeRTyfhaTUQD4cQ9HqE/FYqUGdOzbVafHKn7LwRxBOdLXJTddNoJpPOkyKgMdF+l8xCPWK8wVZlN6DXaiTckVSn40Suf2JCQkCnB72R79cJHGZy3gZ08TbnTFTJgANhP+665SY89sjD2LV9G6J+PyLsDOjKYEBdpVhSmdsZoSPOUgsidZAjg5nueKw6Ce6cqVsveRdnvuUyvLU6SskU0nMLKKysCDeCI4tYkKoCJZi5aWjDWTSrYDelWnXk8nlpvzPtjh0Oavolh9xIdXi+NMikCp/Mz1U/z78XtYD4qjP5zBjmcLzg8QpzXt6ruvmg5SFghcTAhpK0SF8f/NGIWP5SHsbqvEVpEDcDZOLzOexcuOVCkHwAYYnrppD4Jf7cbLGbjVCnQtfNhhw2ffm5CfJAPO/pbJgqlkWa9rPX38TxS5ckdZCXifZG5KpyfDubvNdSl69eZPRjJyo124AeIOZK3C5HCoCP1sYhvm/RpKiZUKOOaCiIsZFhPPPs03j88a9j06ZN0nbndSNjBm56eLy6y2mL4zqVujnmtbzmP7MVb+bq5nxI96jr7a8N6F3yL8fzXyugr1W52ur8swBdjWs6FXLv89iVqrelrSO1blc4OwJrg6uAu7NCN7G9azVvrgLon9WJkC2js1PSNZ7ovq6uV+h/4GBu7RjZknR+0UJy5vIlHNi/B1OXzmNmehoH9h2QduiTTzyJrZu2YOPGTbj55lswObkOrlBYf93cILwA2SK2xBvLyObfE1T5urQspWbZIGw79EG7BXqTseLlsbEi4RycgM6CbHllDufOfIr33zmIC2dOYnnuMlJLCxKtOhiPi5abgMJFmexemTOb2am9ASSTWiJHFdS1BV9BIc+K3hiJCHByTm3aa/8/e+/BJNl5XAtmeW/ajocnABKGIOhE6unJRGyE3nv7Vmti98/uhqTlPilEChIAigQGGGAGMxjX3eX9LbtxTmbee6u6egwGIEBGN6JjGm3KXPOdL0+ePAddTQNwAPl8vgqrdV8Y8TgK6AsJsGFgMJe6x1Hb7uYd1lnP4rXaGNvLlw/kr/78F/Lzn/xYrh5ekCKEeG7XC18WKMBRiUKtvFrwa+8H87iZ57irzLGgko2Yz9gjhklQBucAwTqzGZXvi8GIlXq/0ZBRuyOrIGD/mlW00deoliFKg9AMz42+N1gPzJ2jNz6AQQ/Eb3QyS+uIFVo3DJvxZCkd18GGDhUiafEUBGRKV8O4BhsffJ/ucxC1VaqSr1Slvrcr1d06KXZQ62gDQAQHMAfwJ+EEiNdm1blei6pZ0FaEfTJRTXvmNI7BRge/ivOPaD2bJcboJTQESDIfzWdy1GrLBx9dl1/9+jfy77//WI5HI+jJ1UBmC6Cv303PDuhgVSD2RIVOz38CeoIVeiafoYGKbw4hAkXYDzLm/9N/+oX83f/6d/Lmm29ILg9qHjTznBs0m99bB3SyRzxh+v2nBfRNI5hTOvdHA/omcOEaP00RbK/Q45U0t1dPUKE/CaBv60+TYt8C6L62RGuYTaeYKJPVfAzQ4y2HRwqaYovzJivhYL42534GqJ8D+p84oJ9qb1m13u/15e69O3J0dE8m4yHp6esffyyVUkX++i//Wvb39qW+u2eWkRh10rE2LMKoDEE7sw+fWNHQZdsH86gZExr9NNpp6oICtXS02VC5EUZzHhzdkU+v/17+6Vf/IK2j+zJoN2kRu5iMZLSRHx0AACAASURBVK9WZcY4FmioV/GWHNTValKdwlAxcmQqmKuZCujyqVLwBHiAOCpBiqVsojYBbYFW5NpL16/xiccDbQ/w50jWArGqmiaHxwgBPcZPMI+b71Tn0nfzaXn7B6/LX/75L+WHb/xAaugtW7ADPa9ghgJvcbMkhS7AKT7dGJnNKt43Qm/gnU6BnHqWA9BTy5WkUa0vVwT3DPrGwZSVeq/RlH67LTMI1pYrurGhSkG/WwNYFNTdGx0Kdhw7UO4ARQr4cKyYFT6THI61hXpgo8NPo7NxJhGqAm9/5KxPoGtA3z2bVVanWJTyhYtSqNVoM4tAGAI5zi2uGyySAHBQ+qjQ0ZLwkT6CNlo6EDFqv5gVOpVuyl7gWGETohuQFb+ez3BN2rWBSGCILzsd+e3HH8v/9y+/kfc/+liOe0MCOSp0HUo7XaF7zadr97MAula8GF4EoOegBYgBer6ck1QWmzttryBSFT/PZzO0Pn7t9Vfk//o//w/50bvv0uAH7TRsbsm26DC0qdxNbhen4Hk9bSknt35vo9du950qzeMf3y3K/XGAHh9hP91D91okMqY5p9z/1AHzj+H92R3nI1CYA0YPtt1pspjM5zNSLlekcXwsiE3dO7xg3onef0N0+oLVFm2gKbbWCsLXMiygeEyv0DXwwlWwuujFW+ge8gGAmK+0ykaFPhkPZNDvyJe3b8rNG9flo9++L9NhXxLTibSOHjBnu14uCWaYEVgy44ZAR8VQmWhfV4069P2uZBrA7xrANGe1DoDChgTAk4AozISCuisHoCuY43O1MpEc2UsIuPC+ElSyQ+2OnGwU++uA7ou8Smuw+aByGeNbSZFrFw8Yq/qTd96WqxcOmBUO0RiOHRgPVbmrlztSzVyToOysMxFa12D+HWwBRXHYDOD9o3JeLNlLB6DnkWuO4zwayaDVkc7JifTbHZnTA34o6QTG9jJ8Ddk8vOwxj56VXAZz3no8lOpHf1erXVTvCJNPIJLURtjY3oCRDUAdjAWOPQRpSTWCQaWeymU5Yw6L2SxGGXf3JFMuS66gEa44n9gAsIGMPjsBHZU+phSwodLROQUi9UDXqskGA6x3TgHcCuce3ucZHhucd7xGADpeI4xuToZ9+fePP5J/+vVv5HfXP5W7xy0Zm+ENVGnTtRxOPrHzMHp9PxOgm7ZltZJcIsE2Ug6bDSbEQUGdkFwpK+lcWharGdPiAOhgdJBeV6uW5dKlQ/bRf/zjd+XgYJ/ja7huNExnA9Dx2GFIi9HwjwP0R1TweiQ2J9H/gJT7maK4TYp9O+XObZgtSueU+x8DkJ2/Rh4B9At9Z4mFmDGXZG91ehpzvGsfoJot5xz3Oww/fNXE+knHUQBGNslKTdm79SoF1qcAG447GaXsetYwg3oFN7ZAmq2m9Ps9GY760m6dyMnxA7n/5W15cPcLWQYjSS/nUs1lpN8CZdziuNdyOiWgB6hOsXgZ9ax9dO1lqSe3qrNRmQPUJ5OAX2Nh51gWgmZMwU2hFYxkMDXHPrnK71mpE9DRH9Z6G0IxjLHBaW4G8A8r9PWKTQlO7aGjCkOP9HC3Lm+89ir76K+/9IIc7O1ItVrlIQRjAcZD1e0rgqy6oakIjZSeJ1gBpJD9zdlqOP6ldDQLJjGs+hICWxwCOvrbANzRWIbdHl3k5sOxdB88ZKY9HpcgTgteRHiqcjePnHiI2ljJc5fBa4NiI7ADwdgA3dLh6CaHRDpKHNmfRu87WyxwpBGhKuVajYCeKVdkns/LAop781FnHC3OJ/4f55K2tEoRk+2J+aaDoqDIDZsY7+KEgK7HCgwNdRWYl+eGU0fe4GR30uvJx3fvyL98+IG89/4HctzqymQhdIPjsFNKz32I2QZ+HnX6TQE6hZQG6NpDz7JCB6CzpZJMcq4fgL63tyN/+7f/k7zzo3fkueeuyc7ejkbtGtj6HDpH18hMWOqaU+9PC+ix3/8qgP51Uu58j1tV7lsA3WjCberwTYo7FMF9DZR7uK6e0UPffvgjzoOtTVtbzyn3c0DnQoZFDaYeXlJwBw+AMAzG4oy57WKxyIsHNCsW91gJwi+DAAANgxH7kcchA9TxrY0+fbjgMcTFKkr0vRdzfgJIx8FYHjy4L43GifQHXWk2jqRx/EAaRw+k0ziS1HImpXRSDmsVGXfb0j05ljQqr9FYbUa1aavVreWEAxDxnpQqnlKkhTVuNJrQhhYUPGlX9IrR16WvN1dwrWDQOwVYY0bcTGV09hqz6groAR4b4S0EdPTQIZ5TYVyEABqpirEyHDIc0UImJQc7O/L81Sty9eKhvPX6K3L58ED29/cJ2ngPeP3oZ+MDgK5z3hGg8/yZg9sUtDLEXaCf0bPGxmY2I52OZDc461H5nkiy+kP1jrn0ALPV8Cxvd2SIT6SogaKHL7WJGuHAhmoc4rlCrsDvg6mZcyQQhi2qyFYrWmx6oBrXPjkrdfybWBHMoWCHT0G+XJI8KvJiQVKFokxSaQrSZtggYG4frEAmzc0AqnwwFE55a02uF61TpT7HrMp7V7hjPE0rdF+cXciIlgbO3YOHR3L76KH8/Xv/Kh/d/Fw+uXmX9Dq3cNk0BY9gC7TfHEE3tQMbJPxXp9zXK3TYAW9W6Ol8WnJFJASuZD4LGOqDawqAXq0A0Ovy13/zl/L222/Jyy+/JBcuXTA9Ca5H12Ao7a6jfnFAt7i4zXVyvQm8sdmPgc1XqNCfFdBPiceeBNBjYPooQN+k3J+mh66+DGCznq2Hfur9nQP6OYo/8RFwoWtsvfIv/Z528I4N4IY4v6UwP/XUtJ5EWAnV4FgksdAjvWwqk2nAr8fjkXS6Lel0WjLotlmlP7h3R5pH9yWXWEoRQDceSu/kWGaDvqQBSpgbHo1kovNoa4CO9C8s9KjCoWofj1Bzqdp3NJxwjpzVG0aZ0qDrDSqMjsQ67hU6gACAouOsqP7V8x0/R/98BMEdvOIp7onPKesyD3MZ0OR49mIqJdVSUXYqFdnf3ZF6uSDfe+GqvPn91xgzyj0RKFVXKAusbIvsAUOvoCIn1QdwJA9VMN4nrV11vlpnrBEZKgR1bH7of59I0AMf9DqAGN49GbSZByOG74xhKDMYymQ8ZgWuQTAK8FS2A0qNdmcrA8cOm4c5us1mL4pWhwvYKGZLMhktnc/RIAapbWm0FmhPupKpJGQCNoiz96pRUPW7jvB5/9cFSLxcidkKhA7m1E2w1QJnOLwm7XzjOELUB/thCBxHQSDT2YI+Cr/76CP5948+kl99+L40B0PpjqdmaxvFHWkLZuOS/gYB3Sl376HDwbBYhSc7imuMrYGJmRHQy4WilAp5uXz5UL7/g9flnR/9UF577VW59vxVahHoiIdBUIsvjQDd22hGaYRz2vY+N0vGDeZNb34Fda3Q13voMV1qeOD016MDGQetx6nc4/GqW8H4MYCuLzSq2PXlr1fA8TMcgrqJ4kIdUEwpH1bKNrZGy2Zc9ywG1mUJX0UUF389j3r/8erd/+ZcFPfE6Pcn+ot2n21GHYetQ7tzvfh2Y6e4TCi6mE4fI3bYADpYwNFP5ShNQhXG8xm/B3YAYI5c7H63JcN+RzrNExl2W5JDGMU0kEHjWE7ufimTbofxo3CMg/oaGmZQtNovR+8xyVl00rMrhLB0qWyn5aUkZDwKSMPja/aeyR5EgE6BnYWx4OcQ0qnoTh8PFXoE6HMZzVYCe1iA68a+yHqtOjsOUC3nC1IpFaReLku9WpVaMS+HO2X5wWuvyPPPPceAE1iZqgYAm4GU9rURDQuFNwWGCma4mVENL6wfzBE2MiXmWs3VdinpFWh3ZQoA5ozqxCkgoK+kCKDGXD3CSKBJwMy+zbjDwW2KaFbbDuEA0JiIY3K6KdI+rTnHceNhCWjQUKSSsnNwQABPZtET15EzuOvh/KM/DZsUeOJzicX7NgtcdTjz+fIoiQzq9Hh1DuYY4khcj2Ax8K+aCqmIE1U+qm22JhBeMxjKjc9vyT//+tfy/kcfyZ12S/rBzMRvClKh7pq0dEzyFWPfXRESjyd+2hWCUiszCtIeOip0Fb2xdZROSLFSlAR4dlq/mjsgHBHzRSkWcgbor8mbb73BCh1JhdVqhe/fK3QVAeqooFPvkfhlS5UeB/VNQD9FuUeAruD19fbQHwvo63sFOwWx8Bl+Z3sP3cE91PasvTfd8OgcOx4ibuarY2R8t/BRMECPbGK3bF6eYA592/WzmRe/bVMT/7tzQH/au/BP9Pd1t60fVojZCAyqH71AXU3MfqX9blz7ioU2zk7y3sbML2fMlxKgaoBKl0YmSK3CIgvafSLtTls67SbBfDoeSjDuy3w8lOQikEm3LQ9vfyH3bn4uwxYS11aSsI0AzTLdkhTjOqkkaVqOzq1W0mg0SbUDuXHzoY++YG8cSWLo8wOQbM7TgMUd4XR0SwF9s0KHPmAczGU8T8iMgG43/tr1EQW0QMEMr/pKsUQRXKVUoqd7OZeQV158Tl54/gXZ292VCgR/duAA5Kgyi5i7z+eVdYhFV9JPHd7x5uQW7dgNZtAmYB8dYjkFdbr2mcgtvRQpYVzN/l99WVbm/a49cijD+fuoxFw8CGaAgL6UdJbZs6EVLAR9/ESFDY91hKmALgaFHvsXQAsPdY21dUA30AkFcApEoZsX/saodL0WtX/OKopaEABWQicbMK5I9iZFdf1ksZDBJJCbd+7Kv7z3nvz6vffk5sNjCuAcwPUe0M2nUiExsIvherzei337qVeGTUCHe18OG5pQ5Z5cA3QaCc1n7KEj9RDmSpeuHMpbb/2AgI4e+tXnrsru7g4V/4vlPPRyV0BXdT91CA5Q8ep5szqnGtJpvPV3qpu5CL8joFFAXweeswH1acbWHgdm0QlYr8h59W6cKH/94fuInb14D90BNTpm0S/iIdGGw0YJ9+k2QA8B+SsCevyi2kbHb37vHNCf+jb80/wDsrUxCt4321Qzx+IofYEFeHMBdHQ3MHew8I0xK31GOqKSXcrSFn9AKkhOjCiNpmPpdjvS63VkFoxkHoxlOhpIMOrJdNCTYbsh925+Jvdu3WSFDsodFXowmVh1Z37noJfTWtUqbS30KAegw1gGLyQIMJfuFbr5lfM1KcXLKE3OmaO3rmNYXOTxfim+VnoNGoDxdCmjGd6bA+3mtREBejGTlTJAvFiSEiv1klRLAPSkXNzflYsXL8rlixflEL10q9ooRsukpVwpUd+A16eJZQo97Nkj9c2B1qjocI0GoFv4CwCd1TmV8EqfM9MetDoNYZKSgejPq3FGjkKdj79BEW79aKP1qVmAIYrNPq+9c3MlxPUEFobnHWCOf7He4wGZ042cb15EobgpUrPHKnQeD40C5Tia0Um4XDUIJzLewOtCSAl0BTjL6IOP53PpjEYMW4E/+2/+/X25ffeujC1MSK8Gq8iYcx8rxf2NfWOArjtoVOYRoKtBDir0fCnPnj52VWhv0A0QYkUKFZOys1uWn/7sx/Luj9+Va9euyqXLl2Rvf0fSGVzPEIZCB2KbH09d88kAbr9jgph19Di10J0ClJB2X6sRufFb/1CA3QZIj6PcH0WPn70SbxHF0cVw43VxAtPupg3EV64rFg5jVX40dqvrX7xC36TcfdJGq6TNTYa/+s2ezqPxZfMYblbw54D+p4nPT/+uHKDjFDwLFKtb4nSjfU0fNGQuO6llVC4vXfsm7iEq41GlqxcIfx9APlnMZDSfy2Ayln6/K8FkRHvLxWwi/XZTeq0TGXaaMu605Pjel9J6cF/mwwFDSBbBhP1eejUbBc2KMZ0Os7lxEI6OjmmKgnE1zJejQgeg423R+QwRlZYkpuNvDug6p041vBnH4G9SHF1TQB8hYnWO/vk2QNeD5HR1IZMjoAPMS4Wi1KoVqZUKBPRyHorlCgH96pUr/B0cP4jR4E2PwBkKFmn4glpXwZwVOd3rVBComydXg0fNPFqj0obWPPXdWx8TDKim+b6MjufvaaY7e+0Um/lIWGQh7BcYvQhMCsgF08SJnKmnsE3V7vh/Nd/Rr/XywIiWWcbamqejaeZtb6/TCkHtj9PuVm37XAan/cukCiFRmVuWOxTzw2AizX5frt/6gmD+3n/8Tm7fu08lO9T8M26CwPmYsDHsCbvi83QN/vVW6OuADj93HPdwbK2IOXQAOvawGqKEcwb/gFRiKbl8Sv7iL34pv/zzX8rzLzwn+wf7UqmWmJcO9mQboIe+5GuxrXZGN4Ftiwx7vc8czelvo9yJZXEWYKOH/ayAvr1q3w7omyNqnPRxpiF8+3q+3VgmBMwnoNxdFLdVL/CMgL5tM6THdv36PAf0p4e+P62/2KSiDHC9hx72zl3WottWOwYJmZnfuN9C3p+1u0LHvTA1ZEp3j1+ZoMKdz6TR73PRHY0HrEAQE7nAzHnjIZ3hBu2GTPs96R4/lEGzwVnqxHwqUwjihkP2w7WnrKrmeIWOl4lY0F63zxl0AN9kDFMZjf4MgpVk8uhVIqoSNqWa981xNwdyjrfpOBn+HjctqDUo4OOAHp/G5Z6IbLAunYAsUKTFQkGKBuj1Wp2iuEouKbl0UvK5rOzv7sq1K1dkB+EpyAYvFtlCKMHnvFjiZIL30PF8VLubjSlen66bPpCtFZH32+EvoJkvgFF4r+v/c87dqHZU4TS/teodrxuCAvbl3YmNnuloczidoyORfr615YJzoap/jtRxZ6MGQwROW1mpSVjBVVB7OP76kymnh30sjaU4gZw2rhTk+eYCSXmqL9D8dQV0tFIwz94PJvL7Gzfkf/zre/Kvv/2tfHl8skazqy2OppPpQq5CL5ICERqt3fPfDKCLFNJZBrQ4oEMUh5G1tGWbz+BXvESFnibtjumJfCEt/+kvfil/9Vd/Kd979RXZ2a1LJpviNEqhmOexiFfo2l9SESmzATy+dws4xEVXW+leEzKymo2tCV8n5R4/8NvA+0kBfVOsx7/bAugOktuc4uJRqn6tnFPuf1pw+Mf/bs4CdFvgfLEOJSHx30+g0lbhsS9yUE+f6qVbBDOB0Uw7JvOZjGZTOe71tMcZjGSJJClSi4H0Og3OnXeOH0ow6Em/cUxAh7HMYjKWYAhKfkwBl1NbdMhKpdZEcf3+QLqd3ilAR58c62OuqKpyjOmh98sq0tzOvFonyNORTU1JFNBnMgyWMmEP3Uw8wm2O79H1YIHKZmWONDH0PlGhw+60XJRyNsFeOvKvC7mcXNg/YC+9XqkyQx6VM+JgC8UCvdFTGZ0P5wYJoj60BBhpqloARV7PNDectXaBEqwASbqfq/c6xGsan01anWBCW1f9mgEnrNId1A3ZienqGqcz4Fr9+17GLUXHE9TCVuL7ZsM0S9hkJJFu4zPCfCGamqb9Xldv6OYI75cJc/Sx12ML3wCfcqAFLsSX8KIfjaQ3GsntBw/kX95/X/7pvX+TOyfHrMzVBU6rMPASphAwQHcqypLlttzh3xSgFzM59tDZ9vA59HxG2xoILCKgL+gsiM3Wch5IpVqQn//ZTwnob739puwf7EkCQtLESoqlgl4X3pLwvHg7S+HZ2qCi4yAZp5gd7PyQ6GmLD/HZ/z8h5Y7fflwP/VkBfc0pbrO3vwHoa/S+tWDW2AhnNOxF/SEo9/D5H8GUxI/ReYX+bUPy07VQnvzVnmYK1/+WFWTsWyZe80o6NIFBOpst6Fiw2Yv1v6UDmAK6U8sh3e5bWFvhnXJnmAlm2kFZz+fSQloaZ8YnVqHjAWcyGfVl1O+Qah/3O6zQO0cPZdRpSzDoy2w0lOl4zJ4i+/mWsEZ1OPvnqlCFkUy325PpZMYKO5jAAhZmMyITAHpBOPOdy0JIB1MZVJVqRsO5atqYqnMcvg8IwCwzhFfDYCGjhVLu3pogdhnF7UrobCpDmh2Uex6Ans9LtVyVarkoueRCdqtlyUDQJSuplsqyt7PDT3h1lyiIy0m+UGCaFirqTM6iT7HJYCyoUttadXgaFNiGiElRLZ1WZQzPiSnIHYzxCti/97g5WgJqzerScv073ThQiIbNgYvtXCppFTpeDx3LnIa3vjv63t6mySQzKlj06tgV86b09w0CH4PxrJoyx4qdCyyy6mHsYxn1qaQE87mctDty1G7JP0MA98GH8rvbXxDIEe4ywqYAG61MjglyUA6oXl+5A2yi5kixOwPMw03Lxi305DdnCIl6LNH6SIgUYeLDSQTqCTXWN5eRbF4ZiOnUKHf4/eM+mk2kVM7Jj370tvzn//wX8pOf/lguX7mkUaurhZTKRRvJjIk+Q9W69pR9+TmL0iUb4wB2ClQ2+8Lep962qJ3uoSvdvWEp+4iDuL1CX/8D2+bpN6kv8XIjTk9Hr0/VHaepaw9niZ0pVVrEVP8O6K6r0WMV9eqxYQ432qcSZPw1PBoAzlXuT39XfXt/8YRg/ihs5sVoO2JXoevFrN9fC2WJ1ve1+Vp8m1UoetsANMw4E8zQk0awo8aVUykNIRX8wu21++0YH23y59cDq0Iz9MxndAHT54K6eBBMpIGYzsGAlWA2lZRMKiFpzK3PpzIadOX+vS9kPhlK+/ihPPjipnSOHsis35PZcCTT0TA0E9FUNbjgZehsBmtXmMgMB0NZQuAG73b4roNOn8LbHcIpkVwpzcqXFTo3Aa7g1uY/etYQnkEkh/Enpq6hysPjz5YyBubFN0d2jLXu0x/kUiqIK+Zh8Vrg19VKVUrFPPvnWVh8YlORSTPnvVoqSb1aIZjv1KvspZfQfy+hN5pV9zT7cHbCx2sARlQys7fu0ZgWvOo0dUzk6F7uXg1Hs+aaMQYQxULqnyjyUEHTvQ6Ocvg6ggU99SZUW1+AndL2i1Ahncco/vi+0TAiAKN7FADCv2A2Uz92E2pyI5FM6bnF1AK0komEjKYzuXHnjnzw0Ufy9//0z3K/0ZAm4mTxSABr21Doi11PBjQkWL+E/Vh/7SuFAiruHVi6wo0Po2vUNWA8kbP0SU45pNJJjnfCHRFsDlpL0JuAjX/55RfkF7/4M/kv//Vv5aWXX5TpbKJjbqsl9SR6G6LloQAcwjivB5d/2TvfoM79HtbzugGep8bUti9oZ20W4o8dAueWSvTsw+7qdX1eXqPhtWg55vaa10Fbf189MrTFsvn82yj3tUUzvCY0aZAqd+zCbLw13oLYxPK4hmGtqDrjjZ5VpZ9qAVBTo64a5x/fxhF4AkDfKKJPvcqwz2eLdGjW9pSATjAHXYkqFv7gNC7RnrEqoJOSpY80QF2FU1yMbIQNdC1TrsLai6uIfiaU5kR6lo6riQxmS+mOh3Lv5Ej6owE3CxjnQixkuYhIzKWMRn15+OBLGQ06cnT3tnz52afSvPelTHtdWUAQF4wZxKGjS+ivLgnmyN+G4A1iuH63r97zAHx6uSOsBb7YCs7ZUo6z05j/5k3O6t2yUqkq1/jUGZXvqAR13AoGJQCOkU8H+M4mBPSILiagF0tSLGB2GNR7WSoVAHZeigT0lORRiaHvmc1wVr1WLnPOuAp3tVxWKuWylEtlFfwxllSB28VgDuieDW5idFay3FbELiSdfVZRGPqxlKW5vaReUFbZaN86BHObm3ZA1xE4HY0zOGAl77+vOBLW3qcWzfDnNt/uv4BrKsULOQIbWvvO9fz5DDw3BEYiYB4f56M9HEmj25OPb96SDz6+Lr/58ENuGt3OFQp77+FbwzxuJvsHXgWiKQgCeiZDOj0EdNjxYpNXgFsgAH1MQEfbhYFIq7mkkwt5/tpl+clPfyL/83//rzSXmS9nrO7dpIjnwKx1HdC1hayAHqfq1nrh4dEw4IxdQ96D5zk8VX1Gh/Hxfe+oyt/eD3/UKfHXZeBta028p8+9JadX1mGO9wfefwzQn4Ry33w1aF7RyZEBS9a+iTkU8m7aqOr1MfR9x8Nhznqnj6LdHdT9d84B/Q98C596uqcE9c2/9+uU9KbToUQmrdBo8apr9PpHzL4dPwKgT1crmcznAsEaYkE9NQtuYaweMmnGlpLQtnUgQ2dM67vqNtiex96YjTAtrN8OMJ8skUE9kvZwIDfv35HBeMgNw26tJvs7ddlFJnYmyaCWRvOhdJvH8uWtz+SLTz+Woy9uyajVZNZ3kkElOoOM94pjkM/mCeig2nu9vrSbbdLkeP8AdIy60UQFwSsJ9NAL7J2jsnVAp4pa0YaAjmXXAR3ja5CJAdDHqNLh876BWVp1eeW6knw6J+UiABoZ5FahV7VCR2pWLpsmaOPfHHvpaQ1sySE0pygFVO2VCqt6qN1BvyMRTQV6Siuyf4zzHYKzLhig5PVMRIta1OtOCNoB2ldXkHeBIU4w31a4IdBjwokzU6Lj72B2EpqsbCiPAMKaT3+6H42f6Ybw9DiRTbWptz3odafsQblb9rueb7vOwQCtRNqDgdw/blD4dv3zW/K7G5/J9Vu3ZCiaW8+tHwDdBFHfJUDHRhmAjlhUADqdmQ3Qcf4BzkGgFboDehIq94zI3m5N3n77TYa0vPXWm5z4x9haJovZaB+vstRD76PbbRoH9HVAjarecGPu1a7d45EN79mL2KOr8wjYHv972xbqCNDDJS4Eb6vCPe453HTGR9E86fj09XkW5f5tAXoc1Nd1DevH/hzQv21Af/QG9IlenVZjbofpzUgF9FDh6o8UK6Z0hbYxMoxx0fxlQRMO/AsQwwIKOimH6gGzrynto1PNbgliTrfje6c+8D24eRmgo1IfTpfS6vak2e/KF0f3COhYxPZ3duTC3r7s7dYlm03JeNyXfq8tjeP7BHRU6PdvfiadBw9kOR5rJrpRhv7+4TmOKh10e6fdkcZJQ5LwaEfa2BSudAhnmZp3O1TEeXUnM2B0kZkDOjc1gvhK2MGiVx0BOit0B3TfA9jeW/vouuQVsnkpFUr0Q0f/vFwuM4wF1p0K5hmCNip0tB1yVqnjZ0VU8YUCx9pI04O6L5aYTsbgPr/ozgAAIABJREFUGzrbGaBDtOfbKQrfND42rNDjVTpPC9431NLmyBYza/HKmqBtQO20vNL6Vn3TScvo9E0psSXfrf/cX6AyOtxGbVw3yvroN0m1Q7kO9zcXxVm6GzZeyURaxkEgw8mEmeZ3Hx7L/WZLPr97X27cvi1fPHggY7R7rN6HBo+Abhs2ZTCeYFf9RHfi0/5SVKE7oKNCp+gNrQ3cX2RvkHqnPXQci0QqIbA3TidXUi1jGiLLyvx/+9//Tt5990esPKF0B02vLTfXVphYMpSw2o28pYe8XtBaFb0hKntaQN8O2lGF7kfvySv1DUC3MVvzSgzvDb3E9HnWq3DVhmwuWyF1f0Y4S/wsn1Wh+3PysZ6xQudjWdUfLuP2mJv8+jmgP+09+F38/Y2imBeAZVLruuXGErEXry1MG92IKnRmV0OkZuIwCMFQkaVT6JdivCvFappWouipc8RJe+qqlLbnsMcn5ZXS6giLKun2YCmNdlsavY486DRkOBlxEQOgH+zsyu5OTdKZBCn3fq9DQD+6d5u0+4PPP5cHX9ySoNeTHCxFqYhTuh2e56hgs+msDPp9aTXbBHTMjmPxQQ9d+5BIF8PuPCWZHIIvlFngTcMmuQGUTksR0AGVmJaiwQwMamZzGQczGWIEzgzFQjANhXFoUWBBzhHQwR4A0AHKULmzQs9lODMMWhX0qqZpCUEdAI/+KX5GZzkDdETdFhFyAl/0WAiJsxS6T1NKHjQ1FzHOjEWViNLu2vNzQKc4LsySd+V6dM0oRRtPOCP3YWNq61WOrjdRUlScWww3CNwUep9/43msqsd7ApDhE++F2IRq23PgVwlptTty0mrJUbMlD9sdaQ2Gcve4KV/cvy+3Hz6UgA51uMZRu0YGSvCdZyzwdwDQmcaXSbNCx72QTumxxX2H74Ny58YGPvVJCD9T1F7UKnCMS9H29X/5u/8uP/3ZT1iZA9DDc8Ab0wJafALC3jPGINfaepsMm+589Jb4CpS7g1F82TzNBMTZgKdZYDcod7sBlXLXx/HnUplRtHFT0HbKff13ww3AMwB6uCn4Bil3ZdPWj9c5oD/N9fNd+904kG+AOgBdbUIjQNeoyQhw3eADO0gfJwvg373SGV58bzKdaRucQjgVrGUgAoGADb11ADrmia2i0C5SxLxHs8cK5sFKpD+eSbPTlhMEsQx7EsynDJsAoO/UqoyFBLBMJgNptU6k1TiSdvOh9Bsncu/zG/LF9esyaDQlSzTB2BbGmZbccEBwhgq93+tL86QprWaLFToWI/THEQrDwBUT9CDZSwHPDqCZo+B7qsLVjHQHdIsBiQB9tggBPb5k6GAYFuksgRxz6PgX4I5NBwC9jPnyQpaAjgodwjhqFEC/phM8xhhZQ4VWKhTYP0d1jgq/gvSyUjGk2PXm1taD7tO0+laLVtIKp0wo6NDG3UhUodND3ERveEz2stcq+2jH5ip3nTs/DehhFc+9xLqamYwKK/SlaS9ii6o9Hh4fiXr6GfAxUhaAAeoZrRP49B+dNOThSUMa3a60+gPpjCdyv9kmoN9rNXjdhZS74xLfJ5zqVPz37XxEFTruG44uIsLWAJ3mPqTiIbpKhWwFlNn4f5jBlQtpWsC+8OJz8t/+23+Rn//i51KplCRfyMp8MVO7ANq+6k3slq86o2B7Ol8S1tDhj5BytxMZTc25yt0rdL/G7N8YoG+yAn8slPs5oH87d+7X96zbaG3dUoYVN74GrRi6iZkZiCVw+tXM6pMGJTFARy8SkaRUuyOvHNVsWG1pFY5FnnnZiPdMZiiqQoXOT1PtOkbSJY7qeYyqwR1uIf3xWJqdjrS6HRnPUT+tKALb39nlKBdoZjzOKBhIp9Nk+tqw25RJvyt3b9yQ6x+8L+2HDynSQ4WOdK35bM7XhLEvtAZ63Z40jhvS6/S0woC4jdQ0xH46U86b2IAwrK65yrnzWgToEMItlkiNQy86IdP5QkaTqYwA6Op0HjvHEd1OZXs2RzBH1ng+k6M4rsYeOvrpeavQQblrha6AnpQMXOxAwVMBr0p8VOUQ1NXqO6z0AfbulGYlCdkZHU3T0JpNQPfFC82T1UJHbZzFwbnFc/Ixed0oZevMiwK3PSasX2F2E7OeDVs/GmGuJjT6wk6BOuNXoYGIrUouSATVjq9Ho6GGraA6NwofKnck7Y3HE+n1BtJsd5m73kfIz3DM9LTbD4/k5t270hwPuTGlS2HUjdIXByg385+v7wZ9mkeKAB1HieJI66Pj3Dv7gesCvv54/6zS4deAyj2dkEoRI5E5uXL1svzN3/yV/Nmf/Uz2D/ekVC7IdBboRILurCz0xyluM/oxsdxpOjz+Pr4Zyp1XxUblrN87a5E7fWzjf2+3rt2J3kOP2LbosY1+t3HMZ6Xc0ZJkfkFMFKdXvG2KnoFyj/fO48fF++gYr2UhEYpaz1XuT3MHfv2/Gy8PnuQ6fgJAx6+AOVavbyQ3aY84jEC3ghQLHM1ebAZdhXEqjmPONkRys6lFW9rC7kZkmEEW+E/nqIInENhom2dUOWDiOSCyo4HMbC6DUQToaMZj0dmt1VmhY3HCaBZ64+PJUIbDHgF9POjQ1/3OjU/lP977V2ncuyc5bizQG4ed64wVeq1cIeXe73Tl5PhERogHtbhP3PzMLbcwE1avtoBoIbMeEaozpEAmGLlEgI6vA/Tjg5kM4EAXdnyjy0Np3ATV7dlsjs5veF3w4IZbnAN6tVKMUe4pA3SMMCmg4wyxzWGjMZhDB+Ve39khsCPMBeDLRQU6gLBl4NWYLZBWoa8tCqzQdQvm1TgrdOavQ5ilgK7VtC5RukFwQFdTmZWxAD4zy+NIQNfH0t2mLayxxZpiSgSIeIvDqnwX+OF50DpBNc78ddt8oW3S7nQEpkG9/lAGyHVfIJt+JZ3RWB622/L53Xvy2e07MlwgMQBxrRGg49T4svftVed6PN2waRugo0LHzD02dJogCBdDBXR8DUDfq1ekUsrL4YUD+eWf/0J+/rOfyKUrF1mlT6ZjVvJu/OObNldGYyMPkeBpBbhXB349fzOA7izZJhX+NItsHPudao+WyGgOPeSVYi0F3Utsbzk86djat91Dd0B3UD+n3J/m6vm6f3djNcHJCaMhw/mzjSd9BOjzWlV2mYA+CQLerBBPoR8bCtvtMbjMYpEAkC/QZ1SjmGC5lEEQyGgWcG6XKvC0CmpQDaufNjK+AVsprTxzWWZ/w5QEC7xXU/RaTyZJ3cO9izGW8wVjLDudNt3hQD0D0KFyr1XKVPtilnY0GbKP3mweyRRGM72O3Pjdb+X6hx/KoNmkKA4ismkwYYY3ZqoB6HBm67ba0mw0WaG7KhtHknPocw3vcIqaN4Mf5g3KHcgENzKtzLWXjk8F9LkMgilnoOOLiN5cWuUCfFGhQxCH1wdAV2OZCnvjoNxx7Ei5Y4ogBeV5UvJZjNIhMU4paa2ctQoAqFeqNcZk7tZr/H9U7qCQGW1qGdjppLYTooXT2iGmr8B+JZMu6GiiKf2dJscmTSfO4sJKBXSAShihyhE/A3g7hvRijwG60u3rlYS2OZaSgagxRtfr48MnAKl4qMSHfP08ZzONzB0MAOR9iuEmY0TwLjmyNpxOpRcE8rDVls/ufEnKfSxgUDxR7duF7y31ZQjoeGUYXfMKHeee9xP8GYxyxzFkLCquQMbrYtQzJ/VaWS5dvihvvvkD+dnPfiIvvvQ8pyNycJjDb2NT725+NhnBzS3OCRiWreuaHiut/Kyi3XSAsz/cNra22YLxpzhFba/lNG+rwB9X5URCN6+IdYPiLYPN+fSYyt0uh23P8KSAjvfO+zJWoYfvwkJwNkVx8Y2MT5ycZkhOb4C3w8/6NX0O6F83SD/N42Esx8xfQsrX/p5s8OZGWTf1Z34QoF21DmvT2ZSWpVSpZ7Os/vg7GmGtgQ9Gh6uZjLB3znGsWSBjKKQt39p9xLGwAtRBiSoQwjdaU8GwaNCIBGBPpTJsVTOk+wDog/GYQIrn6Q+G0uv1WDuVCwVandY5mlXhY03nASv0wbAnzcaRjIddGbSa8sl/fCif/sdvZdztSh7mJlAtz2bcSAAs0YtPYiyu2ZIWolMHw3C8KwQGuI3R+xx0vb8PO6xbAP3sCn0d0MMqAB1szO1ncqyi4UJH2h3WnukMK3QGtUDwBlEc1OwQxbESx2w4AF1FcRGgW2gJdAx4jJL20sFqoM9OMaCp3vE+ae+K3r+P4MVG03gZmVAumYCCWgFdHeMiqlwr4ggM8HfatlD7VW7sLC96kw5UQIcbWybmoqfOceHzLxcUACJwBJtZerAbmLuBjGoe5hIAvCcTAjro9uF4xE0VfPlh+DOazaQ/CaQzHstRuy2fffml3KEgTrUgkf7/aW7Qb/p31yt06FMA6OijxwE9NJIhu7SgXaprHcrFnOzUK3Lp0kV5443vy4/e/aFcu3ZFdnZqUt+pymKh+n4XKHo2OttK+K6FK51+p+uA/jSiuDhNHH/cbVS6Vphnb7QeR7+vV+j6bHEBnDvFaTUe1wVES+kfEtAjNkQ3Sdvm0B/3nteP6fqZOwf0b/qefdTjozq2Pi5+zSvoNXB/1AbVmUzbRPMGdfMWVOjTgCIwLKqo4rBgOPuJETOAP2hK76GjemalEwQMTsHYGgAd2daYfWWuNb6PnuYSFS4iHg0QrJqA1zTA1YVVXNAxt41qazLRCnm1kuFoIoN+T1D7OqADzMsEJgD6VCaTofQGXQI6zGU6jWO5/uEH8tnvfy/TwUBK6CsuwCssSf+z+s3mZDWbE9CbJw1ZTNXrHR+exuWe3/g+qHpXToergVWMcVGcU+741yn38QSU+8wodxMZ2flOZbNSooCtIpjj17jLrOTTWfq5q9FMTorZjI2tZa1Cd0DH7L/S1aSmrR+tl0tCcnmI5PKyt1PnWBvAXat0vYq0i69UOq8tVNwb1pW4WJKCjZimlenfqme79s/hOKcVulcS3tumpzp8AOIUvL13pXZ1/cRm0uNeI8rXqFAAOq7XBYAZrAksgCF2mxLA4ZcPgyBcwwTzyZj/4neCKZgiBfNgrlnn6KG3R0OOrd26f1/unhzTLMniZUxmYkyBvdbH1X/f7PKwDujYzEEQR2EclOpoVyBBENMcbH0ooKNCd0AHFQ8R6ZUrl+Stt9+QH/7wLbl69ZIcHO7JwYUDmU3gyRgBul4b5jcA8IOj3NY3GQfZiHIPN2N2jXHzGHF/4WbtrIrTnyoCfX9F24/048At/nM3lInc4jSJkK+Z4tZ1+9doA376ub1C9w1xfBQu/tsc/cS9EzOWCd+j3W+o0MP369ed7jBipkxPpx3w54hT7nzEc6e4b/aWfdSjx33Tw1xnT8SyYIq1veu2O8+N1J1WNEAHUAPQEY4BMRU9wOkXTqtn/kuxmgVl4OvJYiU92KUGAf2wXUwEExNEMTIgYqaKY4A6LqZUJh+OMnGsidXhiiAG4Y6KpNTTGIswxuBgm4oKfTQcENBhdYqEsTpns4s6c2uUOwC9123KeNiT1tFD+f2//5t89vFHnEMv5bKynAXmfZ2UfAqmHGkCeq/dIe0+nQRh7xWvGeCABDCgDXPNp9MoTAYna6NC1/jXiHKPAzoo9z4pdw9D0feLg5stFqVe3yHIwryF5jyptGSTULQroGPhLuUypNejCj1GufMY4gRhg6QUvovc0iaSq1Ipr0I5VOleaesoWpKbOfXiVx2FLyw+tgYvdYC9/50v/kq5m24iKm7C0TcHdlTplARujMQ5oLuXO41qwjl3Vb2juqc5EGbN6cQHJzh4BQC8FbgHwxFtfAOOrk153XlQDtit8XTG8UEAenc8pivcvUaT42rwco8APboT43Ei3wVAdx8HjqilVOleoIMggnOcIbFjxmx5BXQcW8yjI1Xt0qUL8qN33pZ3331Hrly9KLu7dTlAUIttBn2Ezc+/C+XmHObb9nGacscvrjExNtftY49xsD+rSo//Dm+3x1Toj1ud46/HqfYQqGPDKzq16T/R9+YdhK0VurUaIiD21sP6K3LKfdMpjlMnG6I43iPhn2+v0Dc3MOsmMqePxjmgP+4K+QP+HBeZLjheUemT83Iz9a0uxvHvb7xAY6zwWC78ITiDOg90YQSgA0Qwp42azytSfX4TxsHwZbaQ3nBIk44ZnNTM9xqz2rQbTSGUBNUTFttA3dYsrcrBXOdmMSOr/sYUM7HSQ8DJkqp5qpP7Axki2zyxlJ1qldGhAHTQ0biX2D+fDKXb78ho2JNpMJLW0QP57Xv/Kp9/9JEsJxMCenI1DxPC0omk5NA3hgK925dBr6eUO2p4bih0gwPggO8yQAztgzAd7gxAd8odPXQHdDjFAdC7E5C62luHQQ37xQjaqO/I/v4+ATWVgNgNdHpKskmMGcFopsCFu5zNcOwISWsQP4GChiCOPXTu+hXQ6QOAatdz0DFDT1exJPvvqNDpIgcmhsYkakWJjYSKInUz5xsCCtbwupL4XbX3jT7WXQcjB0K3kY0AnLT72thaBNzej4+PrIXqXKjbIVaE6NLS4lChY4M1HI1lNB4RwPE1KnGCvekfXAMBG95gupARAD2YSGc0lJNeT748PpY7R8fS6PV4f23W5DgO3jl+8miQb2Jh0ArdP8FqxQEdZk4OyD4lwGPNzZExNXQNTMvB/i6r85/+7Mdy7eplqVZLUoNgrlwiu4PrR299jHnqJhunfLECoG+DtD8Oyn1tE2GniOfUKmAF0bjHuwO7617i+pfYHfCUgH5WD53Pv6Fy3+yhb2Mh1jbej7j0zsfWvon78is+JgB1ahdbfP/nX1ub2/1fIrD352MAh0YtYpzYxT/oi0+WCwL6cDQioIOWzYEed8oNohjzWKcoDkK40ZiAjnEspe+TVMFm4WKWRxoZgjBm9JQGqGOBnUzQM+dgGBcOgBYtTDFTjcACz89m8hFYg6kMh0Pp9voyHo+oUq/XKnKwt89AEvSasWgBzIfjoXR6bQkQrbqYSvPhffngN7+Wzz/+vayCqZTzOUljcUMfd6G0exb08XKlgN7tyhj56RZUAsoWxwOZ2QBfprJRdHa2KM4rdByLENAlybG1MSr08VTgxcZ9FQIzbN66tLsr+wcHPO6MCQW5bd7paAswRjWTkWoebQIAOoxl4BSnCncHdFTCDOnA3D8WeDrawRADZj8pUGw81sxaRzwrNgp5JLQVVL9AQR165DDX8d659rIB6HhteF3rqVoqulIgN72+7SpJyq+NmUFaFZ9DN/g02p1RrxuiOfy90vULWUyn7McrvQ5qPSCIo0dOYRzHDdFfVzc8sDvhbDpYpFWKbaLBZCLd8UiOOh25c3RE+1dYCytcbQiHLAGd+7eveO9+PX8WATqIGLxKmDahj452TB5xuYiSDUf+lDqnGYyalEsaG8F8nv3yV199RX76k3fllVdekosX99lHx6QETWigcYGi3dok7M1Rb/NoQI9KiciPIAQbq9C/O5Q7j45iufnLK/MZq5Zj127oHrflZHqQzbNS7vpSvjnK/RzQv5478Wt5FIDweDmXqfUQYXwCapU97wxEbN4PjUbMwwred6MLTlWFYI7LFwCNx0U12hv0SbeDyoYwjp1UCu5WskwmaYtJu9dgSkDHJwRsGGUDQqdA7SK+s5gnAM4A6AF6mWM6rwVjCKMQ4qHAA0AHDUhlLsA9B6Wt3mBYnB3Qh8ORTIKJZHJp9gB36zt0Q0NVisVqHIxlFIwI6PMFcqBncnz/rnz4m1/LzesfS2I2lxpSqAAnoP9ncxrcANAB8IN2V3rtNnvkXqGj6usPh2xFALFQvQIoHwXoNAZF1R8DdEmmKMgCoA8CeN8bLPigPzziqzUCOrLN2bvGxksSZBBQRRPU0xmpgHIHbZpTG9jNCt0BHQs76XMo2TlOp68/STpeM91xngHorNYLOi4HQAczA3DHtcUWCIYhMOqGLHHbCK2J1UJFumWebwT/xAcw4tU5v6YCOwp7cUB3EaUzDGQKlrh+xjxHFLuNcV0FvBbB5KAS199XdgcUOyh3Aj967Oi5zzFaOZfhbCa98VgetFu0e717ciK9ySjsn8dvWG4+7T1+FwA9dFm0sU8HdLA2DuiubXBApzgOG7tUWiqI2S0XaZn8yisvyg++/5q8+trLFMfBiZA5AZhCSakvATZGNFjkhf90gP44yt0r5iel3LfNocfP1dP00Em5+75jC6Cf6uu7ev8ZAP1xlPtmhf51i+I2BYXnPfRngWbb+G/VaT6qOWd/B4ocxhcY54LiG4sadtGYUd6FyUqhxEsuTsuxeo89tlur+ky5O2KNlnMZBYF0el0u9KjechmdGSedz9nzhEywqQBFPR6xXznCTO8McZRa2WSsAkCfLpVO0ZQFYI5P9DtljqhTWK/q4kvg4Vy0zjHjeUGp6jgSNg4BKXcs3Kj2kfFdqZSpbkdbAH8LUJjMsLCPZTDsymI5k9V8Kkf378j7v/4XufXpdUktl1IvlSiKQ5WHTwB6HuA7nUmn2ZQuXOKgw0+qYxrU0b3hQCaTKe8DgCA2Hg7orGDDHrqFf7BUTaH8lgUWCRPFMZwlmMsIlC/Md/CAJipjf75cld39fbl85YomngHQseFIqeiJoI6xNqiaLVELwSwhoNumiLU/Vc1WoSd1UcZzYMOEyQV3ucP/a9Rq2UxnkNKlM+zYDADY8XCovPHesSFYTuc8Pk6FR9WX0bpmjOogrWAes3Tl02uFTtC2i3NTABcBf+Q9D7OfMXLtg4CjaGRPoLPAFAItduGfr9cVM88J6kq/s58+X0h/OJExzsV8Jr3JWB60IIi7J/caDRlMJ5G6XeUAIcv1XQR0TpGZwUy5CEvXnFHlyn5pX9aS23Hdw0AonZbdvT1JZdIyn0+lXq/Kq699T95+5y1W7C+//CJBHbG8NAGiTfJc51pRBiA7fZNyX9PDOV+oSHm6ItQTtXn9nAXo66CqbNOjVO6PW57j7RwF9BiVzhwGffx4AltIcNo1tvn83qKJ+u5x1cX61hCXO/PQjY306GI9V+vHyzeP/vh2K629xVObjkeKPNbz2VnsnYviHnfJPOLnRnPHpRZr0omtJ8P6jyZI6y1Xcr9xInfv35NOt0sg3NndkQuHF2SnVpNyRl3T4BOFz7SPnCmTZAbqyjDRqtUu6rEspdHtSB+Z4TBcqdWlki+6yJ2bBPTPEZbSHU+5oKJyBej6IopVBPdbwajcZFrBxGeFGWcZzEIXNlyM2JBgfIrhEbjI3XUNkayzmYyGI+n3+5pdnkxTCV6t1KRcragJBtS8iRU3GP1Bl/1ziL0Xs4n02w3551/9ozz48ras5jPZr9ckMZ/JeAB6vUd/eYD8DMY1R0cy6mssK94E3hcCW5C9Pp0ueNxARRPcDPRUA2YucUxy08UgmcLoXYprIChf9G7x/6jcj9td6ghUGmagni1IeXdPyrW6FEva20ZvFCIwmIVA1V+CWC4hUkqmpESKNS955FxDUAgv97Sq3alwRlsB1CvYBHyi0iZjmmB7wdPScOwA3lA+g3YHiIOZwdgTGB9lJPCeFcDxCcFetMBF3WYVXSEJTb3WGWlqhjPxxVtpXFVfa3VuhIyBPFgZrf4TarnLVQ3JYVOZYBPZH8icugwVvWEagqI3sy7me6Wvwirso7vYE5uqYLqkIG44nVDlfr91Irfu3ZWH7ZaMKX70dxdRxn7b8NJ4htv/2f9UFSj4oAMjQHul8+gYacQnle4eI8vFRdXuHB1cLSSTznBTnC+WBDbGOAulSllefvUVefW1V6l8f+7qZbl84UBgYDyfjshqobVDASsZH6XwIWLFuYLojl75GD/lnLqtaqx6Hdy0FaBOf8rKxEHcmZjTABVfFPEIaha9Kf7a1kM+Xa1jLj8KB/K9QShGC58q6pNHj6EXBqc3t1Xoa20az5LfVKKrojhMH2QKIcY/o9n+TXV8vJ/O68/Gf51a2NzwRFvQ2HUce71rjAmNsc6d4r7yfekqdb8gwv60FjFnfMDoQX84TSSks1iy73fcbEin25HBCHPTCTm8cCiXL16Sg9qOZEHVoj8MUAcW+SoU3z1YohkAHZX3cDWXRqfDnrjAEhVGJKVKCOj4U7V5FemNJgQ6Dy4BrY7XiMUUVTkAHaCkI0jap+I8OtTHI2SSg3LX98SKEAYpWSi00QvQm47jbtOAVfJoONQUt2RGynlkg9ekVCnRnAHCO9xL6hLXl0G/Q0csWcxk0G3KP/3qH+Xu7ZsynwayV6tKCoxBvy/9bkcBvViS+WQiraNjGQ8GrEQA2moXOpZBf0iHN7xa9pZNPU4rW09cM9tRQg/6y6hsEymZL1YhoBNGk2lpdfo0ltE+ekoEYrRSRcr1XSlWqpLJFTQhDZnWthxiNKmUB+WeknIqLXmMoTFlKyW5FMbvkgyeAbjTEIjEAACdQeEEddVXJMhKOKCr0E3DPLipwmOD9cDjmkiR1bp9zdAdBNeEinYDF+5LbGyNc+y2abDvuXI9voADXCIDmcgeFpc6FjnS5mB+YGBkmyts7oaDPnvo2EQCQNTdUBdOdTFEJoHPqINin+lMOsfaFhLMVjKcBDIIxtIPxvKgecIK/ajTZgzwevvcImJjI6LfBUD329gBHboSbvoA6BxdVBYkEhmu6BYHMADbk0H7plxmPx2OjCDRa7s7cnDhUL7//ddIwf/wzdfpKpdczQjsyEHg9bjSTRs3ZFTQGzODcBh3keNGVxsVUfNPKY/ECk5/60cxDuaPBnRcx8o/ngXom4vo+uMZK2S6DmXZN6txA257IN+k+4WxjdLf1lvXPvg25NdpErdfVvtXX/4jt0b9nr2WUCSnxYN/nHr8kBFZo0weiVfngP6V4Vyvbd8f+k2p/suPelC1Y3VAb88X0oZRxmhEML9/9ECazYbU63V58YUX5NqlS1Lgop8moKcXwkCU8MPPdcoqbrNx7S9PEqjTAAAgAElEQVRmctJu0+MaVDCcxVCl+42DP4O3+nA646gaK3QbFXJAB8AiAGQT0Pm+YQaChXkwNKJAAUBtSNVZjgs/FhhSpAEd3dBWQCY5biQHdFDEhVKRmwcLgpYgGMsY7YheW3IZ9LnnMuq15X/8v/8gt299JtPxiBV6ZrWScb8v3VaL6W+1UlEWaDWcNCQYjmQ1nxPwUCniuaGuB+WvYkKbIcVrRuXq9LH5n/M1pjNkOBihahU65vM9tKXbH8sM1aMBeiJfkny5KoVqTbKFEilRHD+mqyGqFU+8XHDmvJzNShXiQcztwxc/neJcegHiOC64KyrgYYOLxRWADjA3xZpVcxC2mW2tXRQAddCrsMKl/wAEddhogWY3fYar4bkYJSJjGZ8hdx8B9ltjPXUfZ/NFW0V62KT6neBgrkyObhbA7KwYpjJj4h0o9qEMB0NW6aq8t7B1Yw5ICBuYY9SR1xAMZqbaQ1fKHTPoKwri+uOR9MZDedhqyO2HD+Sk25EAIBVfC63B+l2q0LVlYm01SyzEsT8L0BXcsclZ0BSJWpt0VoqViuTLZVnAlRFTHNggFnJ0EwSo//wn78irL78oB3s1KeWzGj2MVs4S94du0+EtgXOh9r9JASOHqZaIt4kfOZu+MRvaCJTWRxjjgHkaPCE0BegpCJ5F2/t7jq+q+ljr+QAO6OuGdhGgr1fnXqGfXqzjgB5uWkPHvM3RPb2+oypdDZrWj5m+8m2AHr0Pf3ex18UHWeN87Zeii3qTyTgH9GcE9PjeNDz0jwV07ezMEgnpL1cEdHqMy1LuPXwgX9z+ghfI5UuX5KXnnpNyriDlTI6AnlpaulmcFsDFggodIG3z6P35TI6aTWkP+qxwqvU656JZNYMSQvDKdM7Z3cFoQuW5A/ocs8VmllCr1yRfgGo6b+Nn+toJ6Fhop0h00j51dFG7sQj667oYQxWPxRvVFTO6mdyWkVKuKAUEmBTzpAyxidB5d2wAAMBt0oMYTxsS0P9ebn32qcyDQA53dySXSMig05F2o8GZ5mqxKAuEdDQaMh2NJYFZedMNQHQF/29U6ui/4mbhBoS2p9DIGxjF6Hb0x2j/apQ7wByUu9m9SLc/sqoINHhasuWaFKp1yZUrksrmJZnOsIJCnjnG8gC0eO0ww0EPvZ7LkXrPUt2cliJMaEC3A9ATcL/TbGy28tOg+TXWThe/BG1uKXS0mXEgo1fsYBygSyBdzioC1TtEUqqyp2iOGgMF+9Atzitx27jFszPxmPjw8bdwNp5Kd63m1QBFP/V3tSqfTWEcAwFcIBRFjiek27nY2eA6N4F0UFQRHEcrkZIHWp5APguV7uipo3sCB8LucCCdYV+OOy251ziRRq/7RwfoFMBRxJhkSwaWyKjQdfMUb2dYhb4AJ5SSdEYr9EKlIolsjmJX9Klw3UFcinn07738grz5g9fkjddflWtXLnLDkFzOJDEfSyalG0bVOejcOwfcwLqsVSdx6l2hJm7rGwde3/DFgf40IHuFfjblvvk4p8E9WmwtIXhjqsGu17Xy93S86tpr2yKW0yt5bXdoAlMFdK/Qne0K++SxcdCzK/R40zbWd1/TLKw/91m6g3NAf0ZAXz8Vsep8E9TtfODbrNA5A56QcSIh7SEAfUU1eafflVu3b0mr3eYi++or35OdSkV2y1XS7hBWIYMc1Sg4SZpJmeubZ45DGNedTeVB40Sa3Q6Bvlqry87eHm1agQ6sWCeBtHp9GY0hVBvLFKYxNIxBPCNo8yz7+VmY0piFpy/kvmCjCnRXsYg2U59uX/hJzRugaxa5iqpQGebSOckjWrRQkFQ2EzrSoUc4nwXSH4BKR075lBX6r/7x7+WLzz6V5Xwmlw8PpZhKSa/VkpOHD2U5DaSSy8simEi32ZTpeEzA82kBbFh63T7BBNUePgDYtEm1VCoualTs6w2slbgCOqoJBtk4rSdJaXcHMsGmBXVOIi256o6UdnYlV6pKAtVTNs/jjVxzKPmxUOO1o2WAdkEVfe5MRsqFvBQwe445dOgQkiv+CxoePXSvmFmpU2eg7QDMt+uxtE2UiSa5ycJcftaMZeyYk36HKC+Lc4qkNp1ZZxynz6xzc6YpXVywffbdhVn4niWsqYrdxtAszyy0hzUhJJXpgc6R0yQmmEkwgUmMJqhp4awMD44VtfIAdAQEYQZ9obG36h4HtkcV8Pw+KvTxWNqDnrT7PWn0OnLcaUuz3yPl/sdUoccBPV6hO6A79Yf/J+W+WEk6kZVMJi95ZCAUSyLprKzQuoKnQS5HEyXslSrVsrzw3DV54/uvyg9ee5VfH9RLkpr1JZNUuh33HERypNoXcIScUiEfpxzVtz0Cl20d2zjlvrm8bvaIcU89qof+qArf1xEH+W+Cct+s0E+xDOyhq9Oifq5X6B6Ec1aFrpteBYuoHRBtHrSV6cf7NKjHXw/ZtfMe+jMgevz4xgF8W4W+BuhaeUBIBZV5dxzwxsvkc7xRHxw/lNt37kir2ZSXX3pJLuwdyOHurhSzOVboWOhJUi2gmqYVNhtiuDRQ7+B/25MxxXbHrZYCer0u+weHks3n+YaxQELV3u70OUrm/XMIkvABqhbzrdVqVbJIPzOlOCnYSPlEMOYtGfNJ9hljv7Fx0aJ/zlG3uSq2+fscM0OSVJbPBQMbCu8YxjFlcAvCWeD3DpX7sNeRX/3D/yO3PrtBuvDaxYtSyxek0ziRB3fvyWw8IjiCcu+1mjKbTOgeRxX3CvnqE1boBPSZqqfxvuK2pwpeClikiq1bTVaD5KSayACAYCjT6Q9lFMy5ORO4wNV3pbyzL9lSRZLZvKSxwVhqQA6mF+BXj4V7FkxkGUwkD/YE1Ci83XMZnlsEluTTCcmDKue5tnAWE6rx2NnxJrNggM7j6lMR7I/rJ8+PCoAJ0jpaCPc6iBcxGqVtEj8O3jrxTUQ8fCU89RY/62DjI2sO7gBcmvlQ7AZAx0ZRq3UA+XxmlLz1adXoBOxDVFFhkwu7YLoLmt0reujYIKhj3Iq2r73RSNq9rjT7XWn1utIa9GkyM5rC9Ce2Hhq6f5cod5xfZVXMbtfiiR8F6BSlEtCxqUcAUFXK9brkSmWRTI60O0BdYOwEoEZLJ5WUcrkkFw/35HsvvSTv/PBt+f4rz8t+GdeZRg6hLYZ7DrPr+H+wZNgAml5bYQUUebhkWr86toQ+OZjriUEby0HvUZT76cr8tFXqN0G5h3PoT0C5K8Ola9uTVuiu0t/c6Di4h98Pd6abLIEe/LCVeg7ozwDovlg8Dsxji4qPl+FPaACTgJ+6UOzDzmw6SUOVm7du8RPjXNcuX5Grly4zeARz1lQ/W4WOXhiERpDIuvMb7vPWaCh3j47kqNVUQN/ZkYPDQ8kXiqzoST8PBtLu9qk4xoJJoZs5u4Fix0wzQkA07zcZqt9d7QxwyGYg2dMPXcxNYGO0tV+QLorD/wNA+PIXS0mvdBwL7IS60SUFlP9sjtcDX+8JZ61Zofe78qu//7/l5mefElafu3RZ9ioV6ZycyL07dyQYDKUIpS/GoDptmY8nVJejSmeLARW6U+4AdHvdusFwCtHcekwQxwXKbBy57FqlrlnySemOdGwqmCO6LC+F6g4BvVCrSypXkCVH3lRYB2Ecct9LxSL76PPJWFbchKQFY0owyilijA1gbrR7Fq0Jy0hn4hoq9Nict3/tvW2l1y0CFZsVC2VxNTWle0YRanWuqnevMNgKoZrdNzq+EzXS0ah9nSOHGNJNZbTSAE3rIkiNQV3ptTVD5aeyQPTRFzhehA1rX9h0BtkHU7XjZxijxKgkNmC07Z2DcldA1zn0Bcc+wUQ1ex1pD/sE+N54REBH6JByw9FN+F0FdN14rlPuoN83K3QHdB7DZUpK5apUd3elVK9LulCSVSotc7g8omAA44aNK5wRsVlMJ8kUff/11wjo77x6RfZrBamUMV6KTcJMUkncoyDZ5pIwfwkdn4x1dO14ricNRuuAA/smSPtq64D1uAp9c3XerJDXKnjdGz0V5b5t9Y/30OOA/jSiOJ1GUEFo+J63iuLiKqzo+EWivfgr9EmN0z10/63zCv0Z8fzUn5/VP3fPdAKBri9zGsto5DZGyJA9nspkuMjdvvulfPLJJ+xtP//cc/L8tecYDZpHBCf6vvbEqNiZgY0bH49jDnCtfl/uHh/Jw0aDG4f67o4cXrgoefSY4aQ2GnFMrt8fUmiESsqrKizucB6j6xiocJuxhAoZH6io8akVoV5cYa/L55FjdqC4qUHngcLDb7uFKYxpsP/PwOscxhdmQoNglmA6oS0raPcUxrZglDPosUL//NPrXGiev3JFLuzsckTt/p07MhkMpMDZagB6h730DAFRDXrWAX0WaglYufK9KEA50keLEVgPU/kiGx3HeInvJWUIgxkIvbC4pnOSq9SlvLsvxdqupPJFRtHCnAfgif51pVSWeq3KPile37jTJs0OMRxo9xqAHWYg6QQFf8x8h1McXPho4ar98NDcxfrpdGuHKx+rcHWR48ibzeErsPuCbL/LmXYN13AxHKt91xWYXai3T7hUOhNjgO79dacO1fAE9LqGp+BcozrHMaPAMJGyCh39WR0HwvWINpTTt9gsaWUZJQYyuCUG5qjyYcgEHQhGMwHmjU5buqOBiuQmMCZCTrpm3uuHp9RHJOa3rXKPV+hPAuh+n6FCB6CnUlnJF0pSgrlMrS7ZclkSmRz1OTA8gn0zchlwrNkeWS74L5wZr13ck7/6+Zvy0tVDuXr1MhP+FrPAOCgFc0S0YkOtI2rWhDJgx2MqHJ0GmDignw3CGIu15lbMHtXXk7OW5qivD4X+43vofC2xB4ub2Zyi0MP343Pk+pebPXT/Ow1AisS1mxX64wFdW39+fZ5qSZCSj1Xl6z2kU339c0B/VkDfBHD//3hzPaaGp0WrtUVgvTqxGV+I2WDVyj5yIiXNQVfu3rsrDx48pO/3xYuX5ML+vhSyeYHHMwCd9PViSeMIPCQEQgB1bBRAtd87OuLoGh6ztrsrhxcvskKHtWa32yWId3o9dXCbwOxlwuoKVTfcxhDxGYo9jCbHgo6KGhU8aHn4o/sHNhbuAMY52eWSv8OqPeb5zRuE/Cu0ABoHyk2DV+fWv6OTWDCmDSpms1uNI/mP9/9NPv3o9zSUwfEA7T5od+TzTz+V9smJVKEkn88J6AmYbwDU4aGeznAT02y2yEiAhoRTHah+BlXYYqVbfP1k0Wg+9Fh44BZHX3dmoyugwyluMJnKBJuTfEkqe4dS2T+UdKkqy1SG1dKSFTHmwxG4oc5dOLaVQl7mo6F0mydsD+xUy7Jfq0gxk5RiJiXVfE6S8zkBPwf6HMfeAFrp8IQsTQFPG9g4qLM6xzy79tDj71H/H5sCXYz07UbjaX7OATB0qqP9a3Rhh4uOVegqhMPPrV1Ba1JbCHnuwdwo3e6HF9/TkTTvmYeZbCoQNVEcvRHYR9cKHeI4UvacV1/KeBoQ0EG19wjmYwX00Yg/c9qdivtQGfGHA/Q4QX16qQFbYvoICgmw29dRxSKEi3n191eAc8GhZdID0Kl1yUqhiMmKCnvoOcQPk3rPUqw5wzEGK4J70zbeLqLMyEJ++L1r8qM3X5N3fvimXLl8QYq5rMyCoSznE0b7gglL4blxP3NiRO2dcT1wIxYLIdkGxI+qqLk92DIOttkX9uO2FXz1sjPQ1YU1DF0xHwm+LnsQZwbOEpXp72pfn3onE3a6Fezma6Cps8UPxyn3KJM9KnjC1xUybDiXcUCPXyGbffPoccLfwpoUe4/nPfRnBfP4lRJedesPyovCQNz91lUYJ7Kw2XHcaAEWrPlcELuJinIwD6TZasnNmzf5gDv1uhzuHzC8BCplxHFCIJeCmM5oSlD3BHRRQL9PQG9LEp7htbrsHR4ydlO91Huhaxv65k6547kgmioWigRtspUmisIFy6CXQoH/Mq0MQO0XPhaPOWhW9enWERijDG3O1W963igATAh73GkplSC9CloV1TzoWwjIaF+ZSUq31ZCPfvuhfPrxR6weLsKJ7fCQFq+fXb8uJw8eSAn9+GRChp0Oe+oyn7OyRXUM4V/jpMmNDEAD/5JpCJf6qAKJblxdINg/Jy+vI2yk3BNJ6U8U0MeIac0VpbJ/gaCerdREsnmZErAwAqQjY1SZZ3NUMFcQppJOSqfZkF4bY3cr2auWCOq0hE3C+U79BzCzjvHFLBYPnBMu0Ava/ob0uFXuuLG9kvf5etcR2LKgugIBDauMg6qolc53St7bEFFlbsuisS+o2GAupB/RuJr9ny6y5sUegTkEV+rP7gLDORkPJd95X5g9KQAf7BGuTwK6iTZVFIfvgRmZSn80kFYXngsDgjjSAgHoqNDx/2xzWaWzuUx+0xX6kwC6n6uvAuho5eTgE1GpSq4UA/R0Vqag2jNZsnYgkHA8cV278Qm4wJ18Sl554aq89urLHGt7/tplKRWyIouAwkyZT7mZ5lWP6p4GOBoYxJZKzETlcYB+GpBxb2zZ5sS47cdR9nrpme6C12BsPOwPDOguinNY0C6SheKYv4K+XGclcF2aMHTtMGwHc65OG7x/3ALgHNC/FkA3tdEZj8VFy2bDtaqzVDR8D6EqSVTWulghJxyADgoaROF0MZPPP/+c4IuqeXd3l310AAKMXjhXbA5yuDE8OQ278kazJQ+Oj6TZ7VIKjzl0WJFilGUwHEoPKmDrnWvPUxdm9wTX+WWkkS3otc3KHelgVrnj9zQv3DLYbUzJ87Ex0uZODF61q3mFKZht7C2BuXr06GHBSlcwmIjAjQ2hL3iMBXPBC9mUjPo9VueffXKdoriLBwdyuLcnw15Pbly/Lndv3SRNjRQ25KUPu11JLpcEdLAaEwB6o0n9AIV6s5kFnKiohJR0tJVXQLJeIUlHViNepSe5mA3pVDaV0XQuki1IafdAqgcXJV/bIcDPVkkBYOFvwUJwU5TO0GwGwqdqucDqvN9py6DTklxS5LBelYNaWUownsEmADPqiYTkMVeO/jZeGKhkzBFn1ASGVbUJq7BeOC0fB3Qf38Ofq0DOU9giSk+T2bTfSkV9mPa3XqH7Rg+Wu9FCHoF6fOEheFNEBzDXRRf/j7YFRqxwfFTVjqpPgQIbO46lQfy21H8B6uils3+Ofxcz3jvdQY+AjkCX8QybK4D8SIawKAag8x7coC7DbcjXsQic/RiPA3Rc8ehsULpolszoc2Magh7sVqFrjRndO6TcwTpg3pyAXuHYGsYls7BEzuTYQ88Uijy+sxU2y86C8ApgSuF82Jd6uSAHe3X53isvyo9++IY8f+WiVAoZKWSTkl4pQwSrZbS9mB2gamp1aQsFYKdFanGA316pRw5sfgS3VeHxo7tJSTugs+iI9dDjG/IIYDdo0zNO21ep0F1IGjeWcUAP2SrfD8eMZVYrB/S42G3b116hr7/oTTbjnHJ/1vvZxDzbHkbnaaMKHWDOasR6MqjYp8s5fcsBYqB0OWvMhT8taUnKUbshDx4+lNl0RmOYIueHtUqmOYjNgOP5aUmKLPH5Qhqtpjw8OWGqGfpopXJFx9ayORXE9fvcRDjNjgUVoAAg9/44HnMWaLwlPlCxowfsM+mocuEhTWCPffo8N/5GTV0glILgxqhSjBxBrAO3OIJHio+D985qP1btQaSDPiMq9MlwIJ9/cl1u3viUcqrLF2CPWycg3rl5U258/JEEg55U83lZzaYybHc48w1Ah5c1stFPThoUA2JpwzEFeagRtdofdi8sp7J0kw8Q1wqd1DtBPSnLZFqCZVKGwYy99FUmJ8X6PgG9sLMvqUJZ5omUTDGHHRs/wXHGfHgBo2r5HF3jwDhAmT9oNySfELkAUMfsOixhAeYQIIKRgWIe1Dt8ApJYxOa0mldA19E1HVnT94U+Oo1mcE3FphMU1Fmj89yGyWqWjsextZh6dj2QxSo9bL6ms3BEMfJr95l0BQ4FdGxAFNCdfqc/OyxhWZWjYneqHSpuADr65hBIaoXuEaoUyIF6h2vcYkpAhx4EAA6AhxCMMcAA+D9yQGfWgI0k6miZbr4B6NjoiFXoJUQPV2s0l8mUSuyjo92TyuV5jAno1kZSxkm3GrhPQKfDuOlwf0feeP0Vef17L8rzlw/l4n5dqoUsmaI0aun5jFU6xiixGcA9rba+UYtlE5i30+QRsK5Fi25WnzZq+agePBXlVubrREpEuetriaYmojX6DNe3cJMXUe7+3I+i3H0OfRvlri0tt/vmyqjrie5EZDug+yvV17H+uq1f64+wwWacA/qzAjqP9/pBDneEXo3TwjKqzh3Q8b3JPJBgrj3dBE1f0Be18IxUVvqTody9e5fuZlWI4vIF68PqbLgKunQWUrNDkAQ2ZYV+0mxKp9vjzVsql2Vnd0+yhTypZvTRsTDAeAILJwAdiz4rc8vdJhDP5paahjhHBXuPRSXTZTak0a2j7957rryYYcayQJWvKnp/XAA6QIb9X6CSjTA5oONxqMvCSF8qIdPRUG7e+EQ+//QT9h4vwu++XiOQNR4+JB3fuHdXStmMQB0OB7lht0Pb02I+T3r4+PiE+gFWhOgJMnlOp6VIMXsv3RYDUmYO6Bigc0qP0bIZmUlahXHzJQE9W9mRyv5FKe4eSKpYlmVKe5k8/3ZjAzzR1sCmLI059GKB/fTldCLtkyMZthpSTCVlr1SQi7Wa1HJwlMtJHj1vpsrB7x1tBHQ4p5JMoW2h42sufvMKneyHJbPpnHO0zHGxgWNeOAKn4rhQ9Y/zy/E9lYn70hIusFjUYRJkPd51QN/oo3NuXbHfAR008BQ4YSI4sjfsq7uXOEJ6ENaigE4ws6od2o0APv5TGCMNuElTEdxcK/ThMEzWw3qPx9zWN92UwDzrcrD5909boXOUM50Me+gYG/PzgePL+XuyFoiORYstw955uVqTMkygymVJ5QuSzOVIt+MTnW9unHAODPDcXpdGU6ulTCdD+j0c7Fbk2qVDef3l5+X1l5+TC7tVRvxW8lnJpzBCqa6GK5wPiHg3rDEf1TPfRrnHo0U3NwObx/L0Yxul/VQ99DhYbj/bj3KKO/UebA79LOvXSK2u7ST3XNANNVgNzP7HDeU3q/P4/8fDXk731M8p92e9e8Nj7YuXKyMtA9crcSwoJoxbo9wxsrawm5PjNTr3zBNvNCqA9+HDI1bStEg1hy9YPgJnWCXDapWjRkpbQ/R1fNKgAKzd6XApxvgZAB02pLTQRB8ZVCY2E1YZoVJGj5cBDUZ9AoxRTWLUCnPLuiM3VThG2UCLh9Ss7frNcQoUIiMw+ViY+9YRJ0I+gIIUowIGwIVGIlBJc4Oh+tlCPstRGoznzSZjuXXjE7lx/WMuKBcODtiGQBUz6vXkk9/9Tr648anS7tmMTKEVaDYkn4W6vMTXcXx0Iq1WK2QI4IW+DugGXPY6sdGAZzv+RXXORdGr9lSGFfpkoaOHAPR0uSbF3UPJ1/YkU6rKPJnmjDr66GE1glQ4m/PPFeDAlzDL17QsJkPpnhzLpNOS1GwqF2tV2SuW5EKtJlWwJ0y8XKh+Iolzjwp9pRW69cAB6mmrsLH5gvmPhrwYhY65ZzvmHpbiaV5RpW7Az9PlsmY9NnFAx/Whc+r6qcZD0XnWMUaAuX5C5BFS7qsEj5sCjYqs8IHrgAEt0DkwfU0V7u4eBzYL0cCT6YQRu2P8C3odHu9gZhgbPCATBaGptrrMrnfjnv+2AV3HCNX61Q8zNq9OuZNhsTFC3BMeH6uAnpBVKidZ5CHUAeiYRS9JKp+XFKJXc3kazQDMFwlrbVDTYW3AFTZUS4b5IJ4YG8p0Yi6lXEpevHKBgH5pry6H9bJc2t+V3WpZN8uQvuP8zKcEeO+EP6oa3wr0G4I6HoItVXr8lG3+nLax5v3/eMo9/kjrQLn2HDFR3OMqdA1nMQ8H3IMxL/etlLuZKOnz4eqLEgrjo5XRtnujVIrpAjZ76ueA/jUDulJZOlcbCamsOgegQxyHf72nzoAU+E2DkgWVpuEU8F5nSAWU2HBza7UJ0jR7yWSlWCxJJp1lDxErAcxYoBT3vGz4wqMShQCsB8qdgF40QC+F/WMscWAH3JkLcOyVHg4NlcEGPow2Tavi1meVQZFP5jNNACNtrU0surzNZwRQBXQFaRdXubEMq0kHeKvMMGbks+z4fQjiAOgIK1nOpnSJ+/h3v6ML3P7eLmfrseiBWv/ixify2ccfiUynNJhBRd9vtxhgsVOt8rUfHR1Lo9HghmaF/Hl7DVql6gYjlGJj4wInOaatqZc71MLMoSbPrYAO4h6p6wD0ZKkqudqe5DG2VqjIEucJiygc3cxVDc9ExTvOJ2bSkSOfTFD4lgONjiz4VlPGrSZBHfawFypV2a9UpYbpArQoiLFzSWeQiKXtEgjduNmiEl41AQhjociNvXGj5EmsqDqXiacO9NZ2iC91JukJzzvFc77wGvuyDuiqk/BPHYXE/xvNaf+ShpeETKkxsN6wuc+BySC9jg0eeuXYgBLQdWOBfjoEjg7o0JoA8NEvH6KdNNLce4A+gF49AxTQNwH8jw3QabCDEVPMjKNWThUlnS9JtV6Tys4OAR1VeSqfk3S+IJLOyAK2xRgPXKkpEjamZEIwWbOYE9BJo8MKdhmIzEZSL+Xk2oV9ubhblcOdilw92JPD3brs16pSK5ekgDHTJKj3GfvpZwHxIyn3WP99G5jHv3dWD57MpFHuDujbvNzXvxevdE+DwFnhLNtEaTTaCX0dIkB3lfvjKPc1QHeM17vtFN2+foxO99TPAf1ZAT22eXK6kPSejXOoGE5nNfGvgzlT2ix61XPHZ8sZ+4Jsg6dQDWp1gsftdnoEdCzCYSRmJssFLZ1V0xfYeLqtK5zQUNWfQAA2GhGfsAnYgdtcsaje2gtNHNMeY0SPxnupfHuIc0RuuFHtTOgoMfQAACAASURBVOjinLKOmbFCd5rWNgHw54ZKXfumK/bKdYxNXeLCT5+NpmhMd+e+uEc0L0xlFgwpAfV+6/Mb8rsPP2BKF+Jlr1y+pBXifC737tyWzz7+vSzGYyrCJ4O+jPs9KeVyslurkd4/htnO0VEI6NAgrM3Yej+QIITKNwJ0kCiYRACwcyFJZWS+ysgcWemptCwyOUkUq5Kp1iVb2ZVkoczZdLWFxc5L86g5bsREuqykEKyBJDsYA8FqM5MivbmajGXYasrJl3cEkF/LZOWwUpWLtbrUEWcLtmQ1l1QGfUydJlAQ1963AzrB3ADdN1Tuu4+kNUZiG+Xuc+rhwkEWIDLd8aqCi6ttxBbYVJq7XlShqxIUvwIA4jQWhxrUjEH/HOcaI5apCNBts6STDtojZnVuM+dOmwPQwVihXTQIRhzdQ0WPaxkBR71BnxU6Y1YhgCR4RdD9TYP4eh14diXoranTFbqEFTqOP8OOsKGl8x48GlRzA0BPpEuSwXRFvU5Az5Qwh56VJIyaCkXqPGBuhArdNSAO6Fir5iq6oPg0nYI+YynzYCCQ5e7XSrJfLclupSAXdipyUKvKxb1duXiwJwcQ6BZzklgE/NuozabXhrvLrQEx9Sd2s4drZzQjvg20wwo5dlDDv2B1nPZLMRzhiuxorRfuRYMBpT7mo86LWT7bc+r1spniFi3+Z/bQufONqHFvL1C/YAWE3oCxKzL88ixAXwetOKFxDuhfB6D7Y9iOF4BE8RvJFJ3TJGhzh2yKcGuZ4Gc0gjF/dyxi6AGyn46FOZ3SPvd4wmQqisiQ3oUsbdLf2vTNYzeeyXLBxGZiHEzlIYHrmH+L6g1e6apQL3JTQPpuMaf9qyqQlfrGz+gMZ3PnHi/q7m5hhW4RnHhfkcITsn1U5TMaw4AexMIejqH56BqBEt7hasvqz0Udr2GFgwzMZWBBqXncSTk+eiAfvP9vcnx8xKr7YKfGigE/7zSb8uWtm3L31i1ZBoEc7NTp6Z5cLNijrhQK0u915c6tW9Jpt2mLClEaNgSYsUVPnW5sFNrgfWiACwSFEBOCLRmOJuo7zvZGVqbzpExXaZmDvSiWJVGuSrJck3SprrPomLTnnD1c8HRunCYqBjCFgrItcEjDOQGwo/opAPBlJYOTExk2GjJpNqWSTMpzu/ty7eBAark8LXEz6aVkQCDg8fD37M/Dy2DF94RjFj/G2HyFRhiJpG4MOEur7AqNOrzdYPPqKrCOoh59kUUK3CIB6ndOnYQDPSsmE7/xGrCq0AVLOlqkbSlQvqjEWbGbGp7Z52B5MEc9x89xDany3b3cWanOZzKYTmSVThDQ0Uvv9rucSx+OhgT0YAY7U91E6ahktHhqg+ibHlw7vciE8/CcRoiihzVIVGjmUsxnqPtAD937s3jpHlCDtYJcSTIr+WKZpjL5ao26DRgapYolScCWOZMlmIdTGk5P23HwrDUOZqKPQ3cFMFeYP58TzHcrRTmol6VezEutkGUo0vNXLhPYsc/OZcEOAddxv6veBTQ8Rk5x/6ouw8KDGdeqWh9sPrEhjPMmvrEPQdRNYcwkbR307bHixjanRGTr26tNMPd1hr/FJ7VNgLEH4Rw6R8ZiFZw9LK5VL1CigBZ17dz8CMNZ1n5gWQZ+Xa4Z7WiSIQ2RYtaz0Z9jvV+/fs9Fcc8K6rHNFRYeTGXD2EUB3UFdFy8d81IjDS5ukpTAzTVQkdPOUnuFQCi/UFBlYHYciyMW5xzEaQBeWMDCIhQLOAxMEB4isHUN5OjkRB4eHbNCB0BToV4pS6Vc4u+DBsciiR69UqLbAX0NrGM9Lrd/zQFYPJzA51MtLhXAjgtSoy5RsWuVjo2J0vZRwlc0b6prrocc4O5nhCO0AqmknJwcyQcfvi/379+jOvzqhX2pFgusYpB/fnTvHhXvwXAgu5WKjHpdmY/GjCbF702GQ7n/5R0COpYYgB+AiX3+ORYkTZsCQGFkD+BXrlTJUIwnUwI6zl0KAJ7ISDAFoKdkjtAb5M0jlKVUlXRlR9KFikgKQI5NEubLwMygX6z/gYbOZwtkVsB24PqAHiIHT/dMiqNCWbRd2m0ZN05k1etLOZHQSn1nR+rFgqSSMy6o6JljMUULg/7vfE9YXKPgCCqCzQeeTAsAHV73HozidYtd024Ja44kkRugLX6rxEKmy4kCujvs4W+XCVlhPA2zzx4167P7LN51g4t/qZlA/5zCwQjUcW1isZxa1Y5WDAF+hs0iIlQxsraQ4WIqS3jjYx4dtq+Dvorkhn0ZTUYE+pA5cFWe3fO85jayvJ91OXiSv38yQFchZwToYO3AeOD9435Spz20gvLFihTrdclX6pIslskMEdCzeVllshyvpK2Ou/xZBR33V9BT7tUiQH1JBgg2xNViVnbKBdkpAdBzBHhEF///7L1ZjG3reh30rb5valVfuz/dvZzb2DGx48ADxAgbLIRiYcBRxAsvkBdiW+QVJCQHUELgBcngiEQE5AQJxYkRxBEmieHqyvc6tz39PrvfVbva1Tdz9WiM7/vmnGvt2v25uXlwHZVqn6pVq9aa8///8TXjG6NaKsj+3pZUSnCGQ5KhrojphI64Yf2FI3k2P7Jc6NQD1j4+konInERfgXFsLCsOs21qeVhuHrIzXQrVU+n1rNbjtziBzCQ7/VfWevYhoPPa6oPCRCMsg0fz4HhNLw/o9nyXgf0zAd1CmxVAj57gjwH9ZXbcqz7GZs2xxQDm/Bpm6fr/jDxjYK7nXpIsX2TuOHgc0HkIcW0mCMQoLwLQ0TsD2iE7Rz8d86ogjZGpaiU1lIOhfw0wPz49ZQYOQIfbF8xBYNCA+VZKdKJMGYzDpIWHfCw754aLlci5uG3heTRaLld0ptVNQFCVCIVqAOgqWkOPdfIEVIdby9kpVZ2yxap9V42C45sEphH4PWSR7XZTfvjBD+Tevbucib15sEtgR6YNgO40L+QBZvcvzjmPDqW1XqvFr9VSkUIzJ8dPmM3jMEc2rmYUqOhPydpmCR/iJ3PVH6/C2zyHDH0igxGU8TD3nWZ2NB4nZLxMyRSAXiwT0KVUlVSpRkCHhWoipdKviBRAzqItpe3JdFJbJWizLOl5jvZJmq8JgI4DNAViGMayTk9l3GpKfomxtrps1yuSS8EzPU2bVYSIGH+jSxvV9byXbhrw7h5n95Xl3GXM+jYca/NSuwJzrKapB5w3JBNYs0PAMcfRSOriw3U8Tc9mTFprduM6DM6wpjtgmKErN0HbQWpRq1a1/m8NQFnFwvVgGV4BnYqL44BjagOCuQI6PBHoIMbXrMCu78UOSeO8vOp2f9PHxwEdvWu/nli/UYbugG5BrykWrgM6gDpfqkgRGXqlzgwdgJ4olCSZL1CtkOIvNioVQYFp6JvpkM+5LwGwS7AbFNAzyYUUMwkp5zME9XohJ5VCTnJpGAct5fqVfXqs7+1uy0a1RPnYFNb3HByVqe4tcE6s3aJ9aOw1rVSl0wgynx5702BDOUkOqiG4evtED9XoY80JTs8rPU+ij2jMLX6exX/u5fU4oEcl99Xn+1ED+mq84e/jjwH9Tffg838/NpKG8iHBnOVInf1k/9yED1yohIBO0E9SxUlFM0w8A5msPR6jTQBEkoBG6laGnjbY7jmUZvPKPE+koDOG0uOC/cPDo2OCOn4PZXT0aWsYgapWCOjMSMmaxdiECZNYmR3AqkxzLaNS29uAnsvZxuoAUqgWuH6xl84wb4734vPnarSiUrBKmFOnM5S3kVkrCESfcTDHc8N6FaAOvBkMe/LJJx/L7dufSTDsy8HWJiUqUXmA8hoMT+7fuSMnh48pWVnOZWneAmczOJrBd7x5fi7N8zMZj0YMCpClIxMCmAPUcW3g447ABEBbA6BnMe43lRHIdJjetpJ7AEAXZOg5WRLQK7LIlyVZrEoqX5Ys+uhJ1RUgoJvvPTJ19t4EBimwjUVpHsQ5sy7l7O9S8smkVLIZyUNoqNOR7vGxBJ0OxWbK2bRs10pSzqENk2NWjvcD/3gEM+AdOEhwZM1ORErEuuMdRgdjbQ8/IJ1Eh6CGsaUfnDESIw79+UIdutgaNR8URCthFsY5XCWJksluM+ca0CZkTBEZa0PgujO4Bcsd2buRRQnuDui6ZpmhL+YyAKkzmWBfuT/oUzAJQI7sHCAPlz8F8mhmLurLxtHgR3tExJ99FdDx0rRsSu6DldwL+VVA5+SJZegaICM0tAy9VJFC1UruhYqCOdadsdzZP7fzJhpb1HloOKqjWsLqDSMytY8iSQ6ky8SCffViNimVQpZld7gCoqyeljn/DVGaa1f35WB3Wxq1EsEe5XpUjGAkRREkriMEj2Cl6/og6TaFZMdAO0Qv78A7yXiV/e4YrestBtbPAfSoVB9l6JcR9i7L0D1+DclysWXDWmvs/Az3Ff3lI++DlaBkLUMP1yMPwaiS4rLMUeDxNKCv29f+ccn9Tfex9cV9zpxld5B0vPROYRnTqw7l/xzgkzZOoqQeJwNRRMMyaJR6AYwO6trnTVELHO5dKLkDbFPGxMYM7kWzJY8fH8nJ6RnLcwB0PL5Wq0q9VpNCLheWIRlhmp2mj6s5k5biL5hPh9WmfXoJnr122m4q892BHgcnpTqhfGeGLP48eAyCCO9LcSQnVCzRyBlr2jcIAgm8d1QmYL2KYvVkEjA7B6i3m+eyWSmrqUm1YsS3pRw9eCCHDx7IdDiQcj7LWfTZaCRlMMTTKRn2e3J6fCzddot677gemAtHuV0BXefvOaeeTFLQJ5dDYIW5fcvQ4yX3RNoAvSJzzJ7nSiJ59DLLkitWCOgg79CHHrCGsnsSB1xKkkvMiZuwjqvlmbYAzsLEfEqhnGouKxmIpkDi9OxMes2WzAZ9OWhUCejVcpE63DRxSSwll4JjmyvLYTTKhGLM/lIV4Yzhbu0dB3zcBBXbccMX/bcXNFlJYdYFxzVUNCD1i4mIqNfHA5skKBXiUd12++SYmrakXHTHzVnYRw+zcwA61tOC2bhm6CY4A/b7Yi5D3K9UkoTSTqctrVaTgK7EsalMWdWy0TqUgdHu4WrV4m7cWORNj4KX/f3nAToz9JRIMafufJxSsLYJAZ0tBwTImIhJsBeNDJ2AXqlLooAMvURQT+SLFJhBgqHytxFwqhUR7heqe6ZhocrGbEExQ4c3Ovvpc4I6lOOK2TT3VCGLqhB0psf8/8ZGlT31/Z1N2apXpFrM87EAd6g14rpT08AmIEmOZG1Hp3xWEu0YiU2nhmJJ+BrB7VUzdC3QPJ8QF8/Q6SholStPxqLZcjNXXhlbM/vUS3voPof+9EoJg4u1Hnp8jj36d/T7TwP65WHKy63NH0+A+/Rre979ed47+QJePyNfZuhxMpzIlKCOkqIT4kwJK5aJMmsBA5Wz5yaoAZEH66WjvBiSw6BbDW/oyYRAGpmnqAgNTBrwfFDIOjk9l8eHR5xDB7g6oEOEBaCO7J7mCmaVin6witTA2nIqwXhEMh2U1AjoWSvxZ9KSZj8Yfw9lYf2q3QE9zNHTQXkcQQFm3N1nndE4jRg069fyPogxzrI2MoqxrskuTyYZGEwwWzzomzDNVB4/fiiffPqJnJ8cMxNtQFGtWpVGvUpBDvijP75/jyNrULgCQQ4ZOjJeAPpsMpGzk2M5ffKEzHL8DubC8QooXYvWwHjM7A7vDyX3YqFsrnQTli+9hx5MEzKVjMyyyNArMoc6XK4okkUPs2gZekbH3Fj6RMUG1mPIyFCeRECE50vTREfL8hiLU5U3iH2ghA6zlgLaE7OJDNttGtHAqS0VDKSUSUoFY4k1PUhpvQpJYPtdGPlAXQ79dfCe3IEN9yMHlTqSlrxhqIeui834v/kYVxdzTXBq9k+isaVQuzoqsSuvQwNaZOIEaAtsWXJHRm6SrzoponPpzNIhWQoQN7b7SpYOgRWwvjE1AJvVYCjtdkva7TbXL9ZMaAiEdg+mOqCFgEkLzW0N0P/Zg/oqoCsZciVDTwmrKwT0NPgRKrwEaHP+gAI6JmIgLANS3Ab9AxTMteSeyBbYR+ccuon2MGu0/UqXvSSolwgMrGdM9z4EdIAPkDRRnQE3Q7P1LF9bmsFjAWsSfXN6qCfYU9/ZrMuVXZgmbctWvUqwx/rD2ktgb6H3b9k6AT0BPXhXUrsMuNchPZ6trym+vUbJfYUUp2lJyGjHP1GhckDXKY3Ya7Q1tDqH/qMFdCf1Xcb+56tfvgmgx+sILxcCfPGPel0w91fyJqDuM+UxAhzL7czSMXeuLkd+oHn2ocYUWl6ElrVqhKuYDIAd7F1kpYjEXZIVP+b3goAlUkiwAtQBiiyHp9M8/Jqtjhw9OZYnJyfS6/UZlYNNXsKBX6/RuhOseBzOOPDAjneCG5YCgBilSnxl2X0eA3STpPVeO8bXKAMblux0dh1BwSgYsW/ugO5a8XpoW/8ccq88PCIWrBbRlIkNkRz0mxHggJ0+Cob8fzDdYS17/OSQJendrU1pgKRTLtFvfBYEcvTwvjRPT2Q67HOGHa5rmEtHqRAqaxfwUH/wgCV6zKmj7A4ABYDhuoyHQwlGgeTzWalV6xz7o+ToGKxdBfRFIi2jSUKmiazMDdBn+ZJMswVZZIsE9HS2ZBk6lPBMXIa1VXU8yyTyJJGh3A5ARx8dbRu890wWojAA0rkGI6kE38sSWdpwwAx9cHJEPW70K1Gp2ADxsZCTUjbFawOjGgV3lEj1YAUJjkpy+HkuaxURnVPXkaMoM0eLR8vvFrRZhsUqC4BoMTFimW5E3jdCpgW6tJnVT/bEsTdQCbHyO1pOruGuCoE69sly+xykOAA3bFRVAhZApuNsCugBpZOn0u31pNfrcrqC/BBa705YdQGYz2HHOx0z+HBA1zz9n3dAV2Egd/0jz8bEdjiWn4SWe0mKIaADzDVLh7cADIIA6NS18MDbHPu4jpNYHdbHVkRg4IB9iasDQBeWz6ecO8f/I+uGuAw03tH2SRmzHSOX6LVvbVTk+sEu22GYQoE1MAJvigyD7EieimLnPKkZengcr5HUzCOOP34aql4N0EOG+8tm6PY3IzW7iHTnkxrsetgcurcKGSTEtZLtzYWtgjUUfF7JfT1Dj3hG+iTr8JVYxg1lXwtu3wBR3wRMPZi69G297BuJ0Rhf9ldij6NWe1zeFfrgZLory11Jb1iSqjCmClg+oqNLVRXE1KYT/VP8G5uWdqaTMUHVs2dokaMnjoPXAT2b04wZ2R/MVk4vmnJ09MRm0Ec8IJmhF4tSN0BHvxWLDmNNINe5+puX9h3MfaHh+eOSr75wAegwGXFAR0nZndvw+pmlcyZdiXDh+FA4tmYKZiZdq85E2uPyTYG/hefodNsyGPR4WJ+dncpntz+VJ48fEaiu7O2y3F4u5mWzXmcf+eTwkZw/OaLhCUrW8EiHVjryHOi6t5tNjrhNBkPJZdJqSYsWgJHjwJgfDgLO2tbrG7So1N6tektTHjeRlf54qYCOfmWxIlMAeiYv80xRJFOQZKbALIiKc6T8msYsAB2HMQAdNx1/O5tdBXTY4lLIBRPHC8llUqwwoC+JEDA9n8oCPuCHj+Xk6FDm44AZUb1cVF/1TFoqUJdDGd5MfEiCQ1nXPZzZPweHQr3T3WpVjVuMVGdCNZ6lc8zPGOMQt1FhGXeWYooXWcyagAz3BVntOqZG1TfuEVSozGHNZtcJ+nN9POb+EQjAnyAsuYeAPpfeOJD+aCidTpdtGbwXKAcC0CdBIAv02NH+mYy4BphtWoZOIuSPFdBV/Ceeoas9KbJgOB4ay50lXbjiWYZucrj0Ek+kKP1arG9IrlzT7DyvJXfJFUQyBuhGPPV2FoMEAlFGe9qculDyrhrZaEE8aqtoFg7Sm2bt6sSWXc6lhDJ8Ee0slNenLM3vbW3I/uaGvHPzhtRLBQaaCJyhB78Abwfl9xQSGmTAyiFYBWxvD8R/tg78EcDqE6z9f4wUt95DXwHRlbM/lqE7EIdmKvYzexkO0JcBuscM8QrAFw3ofA/ha9MXm1jMUfR69geA5vkfT1/EV8LGNwH1MJZ43Sd5SUC32U1eMPeUNLU3yLOgR65Zh42rsWyKwyIhI5DBqDKmYzk8lNCftXEcGKfgGtOUBdcaGRoZ7wqEeGduZIIbCLMUZLsgy1XhsITRJZRiUyky1p8cn8qjx4fSarX5N5SRnaJeeAPiE5Uy+8UqBQo9cC1t47nxvFShMuc1sufNgc3n0720zq9m2OIlPLxWvE88B8bl2PuGcI3NAFOH2p7by7yg5dDhLQvTmRznu/HECHzwmsD4hvb6YNQnMW44Gkiv15HHjx/J/Xt3pJRV0ZjtzYbUK2Uy2ZHNts5O5fTokBk6ZrrBvD0/fkKb0nqlIrNJQIe27tk5M1twCzAmBJb4EOSqVkuGg7E06mXZ2toWsPkRMPX7A2aQVFmTtEyWWRljDj2b49jarFCWAPPpAPlkTtK5kiRTWVZC/B4jC4fNLXrn2UROkgkzpvEMnvcTFlcKtCAquSsX5tT1E2X1peTAzB/0ydo/fXIo3ea5LKdjsuNr4BYUClLBFAD6sCBUCvqgmAhIyGI6JXCEVhFGYkC/HWORmKZAiZpaBG7NyuxNZ9vp6oa039Mtlxdxh0EzDGLpHCBsGg2agc8J2AFJmWZHi4B4NmfGPZlqqT2Tz8sQfvOoGBEEUlxjGLeE7/lFryPtXpc9fTUsyjI4Q5UF7nyQCw4GXbZWkuj1Q9MAFQ/qQoDR8KPN0HGtFCD1w0cB4yNkysTXUrjak4oUCzqHTh1+04bQCppm6NwfbNVkJVNQ29R0EYS4io6tlSrsoS8pbKRtD9ww5dsAlGHmozK83HB2rtHGFgEXgzbwXWbspWsZHqOj6q+ATxTrQdaEDSt2AwIRBJzFHDL1NEvy+1sbcmN/T25duyqbtSrbR6gScYpkiWrLBGUj/fNsyaljnwslqcKkr7F18pwKFoUflwC6l9CjB62y3J/GqlVA1yAnTkaLEli9dJEUtlc6yUW6zLDGLvVlaPWyPfT1kvtTPfTFfPLjBfSVkYJXCgViN/p1fs9/Z2304bKnegag0+LURtQ8W6cJggO7C2fwANPsPBTPwL+tBEmxDwAsANTK7ioFCwc2BfTZVGd9J+ztTkMr02KpoIzlZIrjaidn53J49ITqcnh+lNyxeTG2BmW1aqXMfjE3NWfaVaCGGbuVy73fHWebx0UTFIytRGsMaI/uKYQTKKAjS/eFzewf7wOMV5MYVTtPHATwWc9RvAVmJcq+1Ygdn33MFJPopGz34Wgoh0eP5N7nnzPq32k02E7A+FqtVCQZB3akyNCno4EUMxkCOpjv5ydPCGKzcSD3bt+WfrMl1WJRGht1suBRkgVpDhn8aNCnm1ujsUkdfbyfXn/Asi8AHYXwyTIn02RWliAglasyyZckwHx6IiuzRFZSmSIPXXyuAzoi+1yyIKmEqu6xtIegzgEd6RvujR14jPdoxKLXngcqVOdQlp4E0kcP+eJUBu0mCYHJ2ZQSuMVMWr+m8YneJ8qfKC/NJc91YPfTOst8blMEBJmJ422mB6/CO6oWyLPM3G1C3+fQ7UqFlNxhkFm3AbqOoylgJ9MZBsPsDdMSVYHeVRb7o4Dldh3pVA90rC/Om49GlC6G3VwFExy1GklkNBuBdkOnTbXAoNeBbSCz8+U00N6wuq+r4MqbHB8v+N1XBXSS4hIiznJ3dUiAOsAXYI7A0uf7MRKZLRQlV6nSO4CAXizTUyBVKMksCSVD1bxAMETuC/YDWiPc86tZL687kw8F9tlsousPz5A0q1cDdPBT8ti/NuYG9z86I5I8B0KmMHs/2N6Um1cP5MrODkEdFTKMskELPp1WZr1ipo2vhcqD2suPA3qUaWvNXl+/J2aXJZer33slUlys5K6vYe25ngHoqvdwiS79PxtAH/9zAOivW7bnsf8G29Fu0IueYh3Q7Uaj+DrG6I45pDFT934hDjNTgkPZEIYoAHNabwL0IW2JUiL65Cb2sQ7qDoYEdGT6OMyGI4I6MigYreATYiQYDRoOR3RYw7hav68KcOiB41CAulytUqFSnGboUGpLcV6ZamKWjTsD3UFbLQFX749HovgKr3SV+VSDDSXVKRkOh4/eIdXmJqBz3EbHOWjniVlUkL9SGUqhqgKbqUqBBT0ds6ePcirITnMwlWVBYZnPPv1YCums7G5tSa1SZqkdIhcgyQHQkJEvxiOO1uAAPz58JIcP7vNwgo/30cOH0j09pwDNZqPOtgT6woNeT/rdtgTDIWf3N2ob7KFDKa7bRZ9W1a8WiayMFxlZZIqSLJUlWanLtFCS4TItI2Ttiawk0gVm6Oi5g+fAE4rIrOI5nqEzI2fvDS5uNoZoRm8a8KG6isALhDm7fsuFFBLQgE9KFnPs84kMuiDMnUr7/FSCblfmo6EkplPJSkIqubxU8kUCej6Tpbc6+uz4XdqrkkOgmSKnxzlXjkNcH8MxQ6vsMMNDEJL0WTUvubuPgVp2MIglhEYyyABlF4pBqof/xzWFuQqJb/wdffyI34cdal/68DgfoRU14RQC07NqRQqlkuzt7vJeoYIFMMcnDHt6zXMJOi2RSaCAPhky5NYuf9wf/A2Okef8qgoLRwcMJlS8xUUIM+8Dz9Bx7WFEhHFUZOi43pqhK6DjOkH+VQNjRniSyZeoEpctVeklADDPANCLZZnSHCjJKiH2FqdVLEtHi4U8A/IdXH9fzXE0U0fVbhqOsmHtMefg2kVAuZA8+ufWPPTWEDP1TEJ91Jdz2aiU5Orutty8ckCFua3GBgOv5Wws2ZQy6TlaaOcCA3lO+UDpEKGnZu3RWR8zw/IKAy/mswH9WSX3F2Xo+rTPztAZTlhwdFmG/kWU3OOvfb2H/nSGvgieD+hrh/nKBQjJBa8LyDpH+WYfLwD1p5SA4n/N5jReE9CnspAAUSyyNM4RSgAAIABJREFUagP1SPYVx4YC/GgM4wi4mmEjaL9bfY0xjoZnMa1pZL6x7AwvCwALMFeC2pw99PEoICBTzrVaUfLYApnsUM7PL2idOhwGfH6WxpdQRMuy7F6E/WomLVn0xTPaw3ZA94PGwdzL69zwVjbH97ynjoNBJT/Np9leq/tWcxQPJBiovYW2jxHLXT27va2sVQZcG85fkqgDImCgvteTQEajIfttKMOfnB7LJx99RFDa39nh4TcJRpxJ39tqcBytfXYis2Ao5WyGrOHz4yN5eO8ObR/BH2gen8jpw0cEdJDqcE3GmGHu92UyDsjKRVsDtrXgGgDQQTTEgao6ARkZTFOyzJUkXa1JurYhs3xZRpKRwQKGLQBxBXSwkSNAB0DryFAmkTWlPbXOVeJcLEvnErVMnXGOqrdoaKhz6ihzupAMZn/HA2jYQyFvKCePH9MXPuj2BMlQPpmWPDL1nFq2Zji3nmLVBuuCgIM/R9bPQoq5vGXoyNJ19A2HuWbokCdW5r6Ck02IGQFLNcO19RTuD+ujMxMneKvmAtpRyNAxdolK03A8JujDehb/j+mN0XCoTDu0ETB+WS5LZbPByk6lXObP+p0uwXwB/sZwKGeHj2XSbXG8KiUzutnJHP+mJdHaUNSbnUSX/XYc0DmHbQGyl5dZKKEug837rwA62mloizmgaw8dnwzW2fZLsuReqNQkW65LulKTTKUu2eqGpAplmSQU0LW1p2OmDMZMl4AZuAG66k7oeJsDvAI6TyILJhXQ8UvQey+h8WRa7nwMxtwSSqYjoMuCLS/Mp1/d3WHp/erBPtte2eRSsjIh6KO8Hy+180zh2ChenQ4/roK6prsrwjEvYLm/LilOOSHxDF3xLh5LIDh3QP9RZOi+v+JfPRBbQbTFYvT6gG4EptffBg7orxsQ+GV9zlv4AgE9Hm0RkBNLGaIPFMvQPUsnszSRZN8QWQZAHYcWDnYAFhWxCNQaDYMoxGjPSFPoszqQuskJFiTEZYaDoWbdAPRalYAO4ISgDGbQ2+0OCV0sDTMLVoMVkGxQosYBAaY7yGBk/cZkZh3EXSCBmbeBuWfviPIBcAAARNqIpDm7zt6nHja+AULbSx7eKt8ZEnM4luVHnhsi2Fd6kEP1bkhnKYyvYTQJgA5pVDim3bn9GV3HAOgoo4PIBhb47laDI1voJ89GA2boYH4POi15dP8egR/l5t5FUw7v3JFasURhluk4kB7KtIM+qxcYZ8P8Psb88J7xHlEFQRCm7ZKUdIOlzDMFSeEg3dgUKdfZQx8tUI5XQAcpLgR0Np4V0HEIpPEzzKmbeYsyjrU86kRJRVELAuDG5pJsdGkzAE4KAzSAO12wFnNJzBDUnEnr5JTBy6jXl9kwkOloLMmlMuarhRxJdniPRfSgsS5gkckeK3TF0T/3ETolybGnjr+LXj6Ex8P2iIIBK1HWR9diLbglSgxFOR1rgprskAMmaVSlXwFUILjBLQ3ldHgSwAKVjXq8nkyWIN7Y3JLtvV2pNRqSzGdVBhXA3x9It9WW5WQmCQQDvZ4cPbgns16bLO18CkZiXYK6s1yi4bXXP8Ve9jfJPYhVvHwgiz10jHVaURdxGzN06EwgAzcNCHJo0H5wQIf0C/zTCyXJV2qSq9aZnQPM8QkvARiczjhJrox4b6PpPZurhoCRGl0COj6vzj0fA3SCK4NRTF4upLBA2IrEAc+Hva0KAyi/o3VAZjwel03LZr1K8ZlrB/tyZW+foki1DAIDFZ0C7wHPj72Hrzj3XGJmRWomLkDzggz9RUpxL5OhPw/QHXlcn8Pvr5fcXyZD9/2jG0nPff29qOKw2jtflZ79AgHdopbnjgG8YLmjlvgmffSVUszLbi1/3Etk6HbHcEHjRBZqlC/nMgCgs+9tzHYQ4pCBsx+akul8KcEMTlA4vPBWlV3qSkksuVnPytXh8Cd1rM1K2TbDjduLDB2ZCsplyNArtSqjbwQHnW5PWq2OdHt9ZuiTMaJvJa+hT40sLJ/NkjgEf3P0sjDS432qOJg7oMfBPBSEMdY7SFNUWMN4GohwYOYHY2bjqjOt2xDvg/7WpgTG/j1Lfymyzm0Jh9rU7Mfa6Ac17CEQMtdxOhBpMM4FEZFHDx9IYr5gyR3+0eh5p5dLadQqnJcN+l0bW0vIRqVIljOIchj5wuhMv9WSswcPJYv7NZtKp90kuWw+GfP6YAROFdi0x6xBmHpSq/RoUlqjuYwTGfbQc41tSW9syTxbkmCZIaAnUnljuaNPbsRHlK0hiUlgVGEZ1a631IfvPyJLqjONAjoOV3+YDRTz8MOYkWZzKfYxIcuJjLyQyciwg9JzU3rNtnTPm9I+v5B+pyfTUUBpT7LeUxhhy0mpUAgDP52BTkoGZV+Ua/lVqzrUIrD/1+zS1b9wEGuGhz3hmuwYPUPGzazbgj9UXtBS4Xgj2jQYmcRIHkijtvaTubyUqlWpbW5JvdGQUqUqRdwXkB8RhCHIhXIaVPz6A34m50uZj8fSbzbl+ME9mfY7zAYhYTrpt2XUb7Pca87gb9i2e/kzx8vtXgnzsJckVAJ6RIxzQFfiqupE4IPrzki1SBigMhlm6JWaAXpDcrVGCOjI0AmNZsyjAKKVNdQQHdAJfqv+NcY8N01fZulEG65BqMHlUDYHiHsPXJslNo66oNEMyIjQeQfHBeX3g71duXn9ulzbbsj1jaKU0hogkAQMEibaT5SQhg6Hyryo5n5UjQ2z7Xhf+5VY7peZ8kQgGp5K1g59VoaOda7nJmLOmAiQ8QFW2isOl2tLZoVxv6YUp1UIDxucNBg9wSUl9+dn6C9erqti9y9+/OojEDX+KAE9uhiXvTIsTJBonvOqL/mZ9r3mMl7OpQew4Ty6kX4A1iibokeUhDWkzt+OSehRUwLXsvbsl/QcMx5QeUzL2k3TnbPonO8V9qaRieDfORiu1Gss5XJWuzfg+E5/oMIwKA1T6QjEKWO0o6yMDKxcLLEEj1EUH0OK9809kndimsq2qh2qz6Ej68dBhE1Ij+oxxuoCVbIyU44wC7GsDeAExrdn+HFAV/1ml6HUYBVMeWRy0wUkYxEUzVjFGAUDuTg7l1GvJzubW+x/g7mOzBSjWyj3zSGQ0+swW9+sVSi4gtE1znBDrKbZku7JqUwHQ2k1L+Ti/FR67bb24lHOpa1pkuV5qqeZwAeAHa9rNFlKcziTwTwh03SWgF7Y2ZdEsSZjFBOXGY626djaKqAnMOKDgMYCPIpTaCrO/cAxN5uA0Bq4ld6R2ZNAqUx5ZLxaqUf7QklEBHcV9ZSNSoXM9iT4GoOhDNtd6Tbb0j5vyaDXkYvTY5mMR+Qo4H1yNh4lfIB5CnoHpRDIs2nV3sd9p6gQiXNgLetJ5Up/XrrFWieBawFFONVlB7vdx89wL4fBgIqCXC/gVaQzki0U+JnO5aTe2CKgVzc2+DUFsxGy59HKEQFLgxk6/o1gchgwyAt6fWmfHLPtMu13pZRJSCmbkKDbkk7zlGTJBURxbHDtVc+t13k8AD1yTtOCP+VbsK+wru3gxokIQEcw6YCOsVF8sE03VY/5OKDnkZkboMMYCICOPvoYstI0Z0kpV8c+dOwQfXi4nSE7jnwUoPjHNWiscx6QzNLt03AP0q+5WUAVOS0z4zkgeIN6DNalKc0lhIAOvwHMo2/Uq3Lt4ICA/i/sN2SzlKOehftLqHokSHPwb1BAj+xY40C8msVe1kNfIc35GNszz/vXA3RcUh39jMymPEN/EaCvgPlzMnQNwvTmxYvOTwH6fDF4g/z6MhLCKyx1ky58c0B/9t98PqBrGWr176+W/8OLaH+CS5riFwsZL+bSmY1lQrEMsHO1i8QSIfrLBHSd5gSok91r2Yu/Lmqp21YBUKmik/pAI6vVG6hRIMrnyNAB6PheFhFvo0FREpQskZl3u32CKvqODug0GcEBb3PFyKxRXi0V81QYo3GFzX9Q0IQKcEqGC7MJeppHsq08mDD6wzE0LcuD+Od/FwCvGRqOXA1ieOyDCAapVciwQsyFpi5qysF+q5drPchhBga2vPbZ2NPjIT6WbrstF6enBHSQ4jByBs90SFJCYQ1zsphDR48Olo+VYl6CQY8Md6jAgeE+vGhK9+JcnhweyvnpMcEeGW4ZmSqsVQFEIC7OYSSRIRsfvWFc28F4Jq3BVLoTZOkpyW/uSHn3iqQqDZmm8jJeoNSJ2XIQ/aJZdI4pZly3XTNzZOkk19hhqsEDsvRIdIhiNLju0MrOqAY3TDTVj96dwzTTI4ENB/h8LvVyhWQ4MIuX05nMYDLT7RPQQaLD12bzQlqtlozhvofMyBy5IMiDv+mZesR2V5JcjkqBINDFy4PW9cT9pIuaatj7zDdzLROYWSTmbMqCEAmCZ6VaYym9Wq9JrlDk76TR8gBhEuNoLkxj5fuFauEwGJqDKT8cyXIylUGnQ1LkZNDjJwAdErnDzoW0Tp8w0APzHaX4aBpdAcs7pp6VRdlZdFKsPublzrx1QCfngBai6kwWB/R8LsVKCfYg9isAHeuDFSJzokNrZr5MShrVIRLhlBCXrtQlV9/k6Np4gYohyu4u9WqmsTaeBuleMnhIRDNZJ7bBtJVCaFVqeAjqDENwzC3nUoDeOyxXOaqFe62jbm7wAntUlN2d54E2D6pAO1ublC3+iZv7sgdrVrQO+ce0Baj2qxMFdFuLYQ/dj2jKGK9h0AqarbP4/T6tt3ijDNjqARqgxirHruMexwr/LbWQXgV0/CVgRBzQ/YJeFk+EOPWMkvtlgM57FqKHna/zZS/ehVhdma67+3Lr9TUehQv7JiV3X2Sv8aft6sLOz0du9FmcWqzL2eNSPYxUWUrd0XRkrT+fMlPXkjJZbwR1RMM8cBEIc2xEC3xk8AKYCI4aoXNjhzfHzCnAgjfdc7JbA1NuWy6YpWMhV+tVqVSrfJx6dY+oZIYeG0Z78D0eqFbSY/+TjPKk5JAlZ9MsK6tus4K3j7UgE3MWu/fh8UJ1NlWjZDK9Y2UwynXOlLFMZr7xAxSoXXwEc7VZyeULCujplJm2GMkHzHYra6PX6pUBim8Y+QaAA2DH2AtkXuG7fLC3xz469N0xi96oluXi7ISiIsjMy4UcxS9QkAhGUIEbsgR/8uihtM5OqBqHkTbMKZdAogNBDFsaWSX08FOoKmj5HKkxMs9WbyDdYCqn7Z7M01mpbO9JfnNXkuUNkXxFAnQXMdJGC1UjxsXIM2B4o5qDUjxlVY3vgKoKMjMlB2qlwvvpkIhNwy6X6oApmeIUDolDGm1SEMZY6RwxszEzgDFV3+wYhMb2AryE6STUDuh3e9LrdjmLDyEjcDamqAoNhzIDu5/tfOVl4J6ARxE/Hll+tPYBXnM+D1JgStKYrMjAWS7DQLRQKEo6hxn+hSRB0mSQV1AXQczGGzmUxC8Cio0CcR9qC0ed2VSbHXEBVchQuh8osXEcDKXfbZHdDjvPJORfxyMZdlrSOT0VAft9DjU5BXVlv+MzKu5qoddaIfZOjbJpr+Tlzp54uT2sejnPgO0FhVwKyyRBYlWNCPx1TKjASwALAfP5qHTo9Ugh2pFEJi/JXJEZeqGxJcXGNi18J4kUe+gLJC2oGrqViWUluG7U0Pc9bdmLy/5yHbqpj4E4CZl6YLGUDlIliG8+yu5ZOk8GPPdcHdfIyaC7IdwBc/Re2Chm5UtXGrLfqMqVgz1pbNQYTGNaA4GGVu9s31tQEQcryhKvoRfP8hAxo7M1fpfifXW2G1ypLlSDiWYOWHlwrHiqNRzxfogcMbfKMBqyP+ztzDiYe6K2XnKPXuvTPXSD7bAMr3ya2G/MFu1nAzrhbT2aibWcLvnRyy3vWKT0Rj10h9tX+6vxC+Y3NyQhoI7J1anlT1Vz0xje/80584XIGAIXi5lMjMWtzFPXbrfHWw/GgT4UlzHmupdY1xcc+tBOUuFsN0vZyHpBHsL8ZprKb8VSkdkPwBuldgANXcECsMKVGEdxBvqJG6sdUT8cvGiwgJlUZS27RjvZzgAELGbr33vJPySp2PsCS9kXqVtfkjBmY3oEJVMO80Wvpam0ar/PMc6n8/LMVqjlrQQpV5ijjzqyRpektLEWAPwxWMzBkIAOpjpIbWC01yslZp7IuEH6ApgD1HGsBaMBVcSW86kEvbY8vHNHbn/8kZw9OTRANwOKDEZrZrKcwZEtL/lcQeYLCP+AbTyTTm8o7eFITlpdmSZSUt7alUJjVzL1LZFCVaAeP0/lDdAhmgMCHAIlK81BkpbqcToTzIOUpidYgV56twOFRDnVKoAzmwM6rEPZ0zShH1xjktZYQXG1NxURUnZzlHkhWCngwDYtcfWEn1HzABMVIJo1Ly4I7JAcxv3w16dldV1TPpilFR2Q5VToCP8PgAbA83H4ijaDcTAA5EuMY5mgkmYh1n83XokrYYWHn833xsWKaAozX0pipuOIYLkjYJtAt2AayGwaMLBDxWY5CehW1z0/l3m7JTLokvUuC5juAETwGQXvEaBH0zjRyfDyY2+enXsZW0FdzxG+N1Nlw3Nn0yDyZwUtDlxjOBoiCEZlaIb3yPFXADoc+nLUbE/lSwT04tY2AV3gPQCGO/k85iPg+ayNI2LjqoCMttOUixEd6nG4ishdCuj8GVp51toht4Nxns73K6BrK0GJlZpp40RFVadQyEsll5Sdclqu7jTkrZvX5GBvh1U0sOShHc+vDugMYrRN4a/FAX0VhmIJmjH219FhBdDDVkL0KHt3sV/T5Oyp57EBT0rwWkLkTPf1x4av2Z7HQTy+Hrj+zcsiAu74M+lriEruulf02uvPEgD05+Hyjx7QPfp9HVB+c0Bfdd7x16JfORiEDbEi76rkNx7qy4WMFnOW3lVnWsGJ/XRKvS5VJMSyMI6r4dhgH0ztRcOeqR/K7FupP7oKw+hmA7vaAR0ENBzMAPRypbwC6Ch5w7cb7GAHdDwHeVVh1oYsGRasGRUQwZyxEW+oJGVCMz6DTAanAQJ+5qx47GAowYWlp1jJXCsOFiET/M1rnfPuOJg00EC1gZwEsvxVAAOArhaRqlznGbnOrBvj2gh1Tw4fSbt5ITvbWxyHAVMdmQAAHKX1Ub8r0JhG+RzvFyX5cTBiDx1Alk8s5f7tT+SD739Pjh7dl9loSCGWKh6fSdOkBYdcqVDmoRqMUAEBMWku/WAizf5QjpsdGS+TUqhvSWFzR/IbO5Iqb5AsN0/nmUUl8ZU2qmp36wA3px90JNTjyUI8Q9edqiqCrioYjjdSh1MB3SV4KUZi5jYMovgzV3fzSgDK5Oizz/WgteeIAjctZuK5MPONKgV03f2sUEDFFEWUEHFCA8VvzLNTS8Bn0y3jNTDWLF4rEwA0VrOMBKeVLl0b2EtRhhSbAIlNXmAdMUHE9MRMzT/QToHQzmwK1cMJOQLTsVYiZDLmfH7v4kKC1gUBPTELZDkbSWKOytckUs4Ltd6d26BnlJ4O2tp4mRPIx9XWJ0e0dacg6DU8XDVk5wB0TKF4gIZgkPsGhD9TiRO0cQzQ02C6Qy9ha0cKyNCLZQmWyacAnVr9BujIwL0K6FW3yCwpKjo/VaD2EbuFCvQwADJAh0hMWBo3QPcAiOuNzHetPuSSC6mkZ3KwvSHvvHVT3rpxTXY2N6g0B2Z8YgmS3JSTOAlj4/tqCwNYD4DXZsW92hUXzvGAcYU9/gJAd/Ld8wDdS/PxOfSIf+CM9ejrZUjn6z+OR3H71FUgD3sOIaD7cyZm89YzKQJYrasRWyw75271OszrgHH4BK/7y/Z7L7OlnvUnnNDnFyg+RqdiDHrkmeJV7CvnqmUpIxJ9VDiFJWaMZ+FAMkDX0rsylnHwqm61lgo164haDl6W0dEfVZIj8xN9ZLLHUapHnxoa7UupwmVso86snbKkgxFn0QHoAyq14UDTvwMgRm9cS6YYcQI5Lk12uAO6e55rT1stDwH0as6hvXXN3s1RCIYxUzQedE6dx5zVe/QgVk6AVzyQmVHxCr9HCUsI0CgrHp8MYOjYhuuj32OQBKMN9OLncH9KsFQPwhBKeZByPXz8kAS/WzduMBtH701Ld1OZBkN+rwiiHEh8yMpRPp5h3GYhlWxKmidP5LOPP5Q7n35ClTVIVpZRIoZw0HDIknWxUKTdaa8PSVtUShIyms7loj+S42ZXhtOF5KoNKTR2pLS9J9nalsq/GqCzLIqRRY4OafaMjHuOE86EfQiqthtVrEKvMzcz7hzek7H/KdeLPnkWz2kZvqn34WBx200N5sz/3LTa/WDDHeLYmbPZYtU713XHZAQdp2ysyrN+P4C0XOlzy7qnw/YRZ6y1lUJlcBt/DPuF8LqfKIdEQd7qPy5yEp5SeozHy5YaUOjUAd278BoRcGAPUlkR7SasIVQXhjIZDZihJxEkQmXu4kJGrQtJjHqSGA9kPhnIAqIzS4C6Hm1ekVMIjzJ0DVsiYZoXHWAu93oZoCPw16vmmv0G6FivaGeY+Qf4GwiSMEGgWTpANC1JZOe5omSKJckR0HeZoS8LRYHI7Qxa+bBHtTCE1x4gSK4KeC96vjigc6/b2Iv39JXg5tnh0xk6G0Pui2rEOAY7CNLnCsh4Slr7gljp63Q5lVJqLpu1olw9OGCWfuPKHttlINotoRcAwh2U6DhiF90RDVTVASg8vddGvUiOj6FbuO7sDvP/eVtXITCeob8MoK9n6H6fw31mwbKv8yiwiFZOWHY3zp9XjOOv3/dWVGOPMvRwDz0L0GMGOLbgjBcRW73Kg3l+3T0q1Vy27KMewYs2xbN/HlcQetVnQYnTfidcDJalU6sbGXWUoauka4J9S2aRGMUxner4WBYFVTiOZs5SdqBRQMMPZ7tuFJqJtTXYlzbAZ//byGjI0FXycS7DYMQNBkBvNDYYpSHj7/YGBPThaMySO4hbmJnGh6p8pUKCCUruhWxGKuXSMwEdhDCWaS3DiwO6l0Z9vC4UpaADVGTQgfKys9dRbk3j/238Rnv9kPZUdzbOd7vsp0tQWr8cGbXqiouO3RXQg0dJfCr3737Ow+PmtWtSqxo5bjFjmXU+G/MgyXO2OkkLzfFoFAF6SiQ1n8jhwwfyg+/8U5q6gIlbyWcxR0NAx+kJx7r5bEnSIYiMOFzHc5Gz7kjOukMZzZaSKlYkW21IZXufpfdZKi+zVI562jx402C8q7AQZX4J6Hq9nGTIc9HGi3SUTfcX80GLP3n8GPih36ykOM3APft3QPdSdWiH6n1U682DLa/oZcBC4qQ+D+mKnGIwR7yYRzrvv/VO8fsO4tZeXVEecxJpvFfIY5g44Gai3iuPVMv84PNJCS9rOgApgRLjTQsafgDQZTonpwKZOfq3NAeajOi0BptPyOFO+n3pN5GhNyUR9DDfKJNRV2ajnggydTsUnDPzJoCulRarwFi7w19/5BkfZei4FTkwwlE9yxjnAVW0jJbdAeZQzkOmDl5GOldk/5yAXq0zmCxsbMoiXyRRE2DugE5w4GZEWSQCdN27pj5oGgOcnCQg6nx8HPR4H2mHqhk6pipYZTBw1Aw98qBnsAJfBnB3COja1MD9yCVmUsgkyXy/cfVA3r5xTa7sbdG1LZWYc9wQfyc01YmNKUfs9/i5v1pyd35S/BHxkvuLAN0TlZfJ0HXv4VMrKyuvKgbqcUCPZ/J6XeN4qvi4Goho+KffU0CPa7MlprPmpRl6lClEG24d5PmCnYX7DCx9PqDri1vp6r8SJvuWe3aR4flPpz3L8O+HA76anXuGTl9zarar8hsAnRKV0FZeqH8zsmQcMEri0T4wMhLM1Wq2bj9n9VQPTB7sJnO6vuC8h47rh0wW42ggvbEMPRkz093YqLPsjg+APQC9Nxhww1NGczpjBuyAzvYJs7EF59EL+SylYNErd29zZnfwKeeBHjVsUIp1QEcETwU7tAxw/0M/azsvPMgzm1EmBZZhcTbdfa7RegA/YKIucngPasqCx+thTfIb+uwgyM1mEaAXCyTB4fB7eP8eZ/O3Njdka7PBQAVld5ZcMcqGPmQmxQwdCmgoySJASM4mUk4spF7MSev8TL777W/Jgzufc8ytWixwBG5qUrsLlHLH01BSF/dtPBO5GM6kNRxLgAQikxfJlaW0uSulzT1aqC4zBX6frmsZBXQfSUOGvUC0AaKiEda4pZBJG7GM7GHjZXC1MwbV9Y51hgw9ngGSmGN8iHXZXiezhZku3QJV2CUs9Vv25G0WHtxWOcBO9cOc45A4yE30RndytJe9bsbysPXF+RgLVhgAzEGs0qpEmPF7GdtSE88cVzL0sORuvAtUAQDo/MQ6gX0qgl+MUg7NC31KAEkA4AcDGbRbMu12JDXuy2LYkXG/LeNBR5bTgWaEtiEv66G/SoaO3rkDehichUJNiGjURc309Ph3QYrL51DNcllmuB0C0HNs9QyGASs2GdjzwlktW5B0sSTZck1KWzuSqzdkWSgxQ58nyUEP218Eclrf6n2hUl9IckU53Pa+keEI9FFTLbpPqNgsVTRGE/oo23WHQDLdeXMX7LcjdkTlTBUiMe6IHrz6rKPihnL7rWsH/NzfaUi1mOOsOzn6DurmPqhHjM+nx8vZugZfpeQel+bV2x4x3F+UoWM0c7Xkrmf6j63kPp1drKChXycHmJV4wcuB9kNuMooAPOfjuRl8rNT9SkDuD/6iAD0WWJioCV2T2fPWkQ8Fde2fA9Dh0zzD+NJMe+UumqLZqGlYrwC6KWjxxNaoXQVUYqU89xW3HjoieDwOZXdIjqI/jn8jQ/ceOkB9BdD7A1XhMsU2ZOl8d6bRrWxxBXSMrXE0JsaMVuczHZPRkTI9bNcB3SsHPLidqOSsXd5WW+gWJJHpb/P7AG22DzjqtmDZngGItS38cWxfIDMnW1ZtOlE8ZIZeKrInDgUqzI93O20eFBh/qdcqzAQg8QpVOBzQLLubuh1cxmDykpi8T/jgAAAgAElEQVQGUk7MZaOYJ5MbJffPP/mIJicYr4EoC1TjBl24dkG8ZEKPdPbllgnpj+cylIz0xnASS8h4maJRS766SVBfZouSKlQI6olcgf1OmJF4C2ZhgI49pCREJbGtA7peY/O0NkBXkISUt5ILw6zasn131XKN/hBMjY3LShDuknphMgvXgpvuSZb/NfW2I07PT51f1u/RapOgbqQ83+thqVNnrFket+cOxyABLKgbTz0DjB0Avg9s7fFQtaPCD0p9XlyANAl8APQFyvcgk7JVg0AQIjUBiVlLmLigvDwZEdAng4Esh32RYUfmg7aMuk0Z91syD/okZH1RgI6KVBzQo+xcWwaXATpJcTlMBETKbgB0VHhGwZQVOJTgi+W6pHIlZbmjdVauSmFjK8zQyXLHyKC19XjvDNDRvmIgbpMreiwlNLA08qTufb0/mnW7II0GBQronqH7Uaaz6Aq24Fi4HjCIbgjg4C2RoJ4Bv2o8a2qFaepF3Ly6L+/euiYHu5tSSCcI6onFlPcFzHpvd7AyEHOy8zJ1uFheUHLH+9Fwdj0hfHlAZ/PlJUlx8eTWs25fz/GSe/S4Nb93r5WEL1cTSXK4nRQ3mZ4/E9B9g4egftkY2xsBulVyXjvBflNA90qSZxbWQ6eUK5ZNBOiARZbbKcWgke1kLjJmjxB9X2O4hz1y7YHDmIWqWTyQTe86vKD6Pc+YopKijnmxl24bj7aJICdB0QwAM50S1HZ2trkxAdydbp8ld4x9OamOpCHeN/3jBMbFghKfDugqDqMEJAd0Cr+QIKcBB0CGlpo8ZPSgpmGMeShzc5gwjFaNIkBXjXa9RqFKGOahF0sZjkF+Q6Y+5VeSAMFJQKZlgM4OLCJ0yGMgezFdepQlS4WMjPo9zlFj1AoByiZESAo5MtRBjgIRDoxh2KRiZAbvFVk6RpiqyYXUClnObF+cnsjnn3wsD+/eobd4KZuVoN+XblvnswHoyNJxHXFdO8OJSKEmg6mujdFMZDRLSKZcl+LGjkgOLlgNWWYLzKJQdofgEIM4rK9ULEM3QA/BGeQyu27R9UQep0xfVRFkuScEc18/nGZwm0zwBuxjfZ3hnqDdwZK9Abj//TCLt2DPybF+8DDbh7ANXk1kicW/5P1tnDWoFmgFB6VBy5z8MTMIHqENFMvQPVjgW9N1pkCy2sdV0pwDuvbPEagB0NlDJ0EV7w2/jfbLWBYgyo0G1LhfBGNJgvHePCagYz496FzIIuiTjOUnwmqGTmjTcrF5qr/o6HoxoLt0rs7RIIvNZmCmpJwP3lMqK2p1B9n5KJhIPl+Uan2Lbn5o6SRyeUmXypLf2JJ8vSFSKMkkkWTlCMqVLEQSY5VzoB72nmToD/G3vFXDCp15tftxpYpy1hs3QEfxnKDNkrvSBFV5Q4Hdy+2apc8J6pmUTtmQuGl9dQTq6LdDEOpgZ1Pef+8teefGVdneqEhqoQK2bJkQ0FGC18oAdkO8HRCqLXLRvLiH/iJA163zaiz3F/XQoxJ6FMTGAd2Dby2txwLdsNQe3pEQ0MOAPQhOliG623wpN3M8YLaLE/9e+OMXlNzjLye+KXkg8O+9aEvEn2H93w7oUf9t/e/5Gw3JfWEW4X83XiVQQEcG5YCOohAyc3C5PUPXsTX00RMywHw4yy5auScRjECswASgogmFAZXSXyJnI2cDr9w2lz6lnKYy3SkXuxQZDAfSarcJeADX7e0tHt4A+3anR0AHUCJDp4nIAoQ41fvGSBKyF8yho9QO8OPUVIwhzU2dhp2pHihkv/Mr5tbVR921253VHy8B6ziNXQwbWYP6F75P4htK4VDyCsbU6m51ekYUjA4YXi8Sm8ByxfuH8IaNwKQSNGKplPH6c1LMw/t6Ks2Lczk+OuJBsrezIxu1CjMIsN7RN1eP6RxJgLhuFNuBbOU0kCzmaZNJCYZ9eXD3c7l3+zOZwmmtWJTW+bn0221qhE/HY3WJWizZIugHU5llShLMVVpzBrOWyUKGs4RkK3UpN3alvLkrkkWfsyQLEJvoi46+N7KnOUvuAET3HGdQxexFyXPcerauPJdwQCeesW0T9c7jhwl+N56pr4hchH165Yw4CS6eRTiQ2t3UwNAzAZb/l7JIre698GCyDRFV/C47PWLCH648tLbFw1J8jNnuWT+zy2RKR31AjMM+oYkRCJYgqWKkEoEn3NkCjiRibA2APoMAzagvi15TFqOuDNrnMmqfy3I8kCQCAbP51YJznBSnZ04E6JeeiuG7iJfc/Xp6iduDXv1//QRHEdwQfLpGA/QPsrk8E4fBcMyye75Qkkq1Qa+ABdz8CphDr1IhLlmuyDJXkFkqQ0BnpRHtQFybGWqOOr2A9YAgm9MTPinBdo+PQSpZbj1D90yfIjCM63x0SjlVCug2BWB68bg32Icss0OfgBUIEG51qgYgj8B7NoE7Ylree+uGfPntG/LuzatSyiZ5T/CZw+MghgNSazopM+gIxEfZwraptoDiPXRfS3GgfFNA95K7B9O+3zzzXt9Pl6FZtGdWe+jPYrnHx9aUuxCtwcRo9ES33hqYO6iH338Grr6OX1E8gLgsWnkehK/+DFHlqrjMs56PF3yt/M8yI4UI7ILgcLBRNWbnLLknKY4IMAcBjmCOrxxNEwN0ZfE6O5K9XypkaYbNErONn4VEHmwwboRkjPRg8aCNeeG1YdFrlqLZfH/QDwEdwLuzvc0SGcASGXoPgA4m7HzGnjQkHTXLhpQiSo8zAjayezDDVS40KtniuciAtwxdbVYV0JXxjpEzZagzi7YMnZvFsnIKobDCATcu7RnjtaO0zsqG9fZROuwPYUDrwjN63dD71xl0BCTGbrVoH6V0vO5yuagcgKLq0Tug4zDf3tykvzmybsyco/QOW1QEMHB5Qr+OzzsZS2oylNRsSjCA09rjB/fl0b27MhkOpJzPSfPkjIAOjXeMsIH1nYM++nAk7d5ApsmCBHObIk5mmKUPp0tJ5iuSq27I5v4Nlt0Tec2klhhby2SpJsj2DXSwUXK3NgzK7jpHrrP6el01UGSJ22xqXSudI1HUgvdROFWX8z3m5VMcNH5oa9Khj8lQS94Vt54erfED3ffdStkQEARAD5mlriqm7L2VhtplOts+FuYnFPUFrJzvmXpo67lqEkQiF6o+3D8AdJCsdDYaQEPtgiXGQ8cym49JjkSGvghGtJSd9AeywNroXpDlPupeyAgZ+rAnibmONOquBlzFR2vXAT0Mdy49tuIBlwN6/Iwi5yYE9OVTgI7HAsyz1EBAQA8p5DVAT2YlmS9IpgxS5gatfBfZgkzhJYEpHSr1LQnmBGFwL6BpYA5sCugKgD6+qP+PuMazbcvM7X4ou1zL7d7PJoR4tm6kOIpBYeSMlUHP0OEroYAOoh9fEy/OnPcIynIH2w25trcl7797Sw62oPKYgbYv+S1UgaQuhXtbWlvIiM2hUFgsQ4+DZpwU9yJAf1EP3YyGee/jlbHL9suzcO1ZgL7OL4ttE3sqN2qKBdrD4WGYInPDr0Xh/r31F+PFpx83oGsS4/2dZ2f7K1UIL+HpEg5HUrhxE2nLzk0ykXrRAHVzjGI/PcHRNAD7gFrVxra1rIR67ABsI8kRpJg1GGvdSun8PWcI+0bhWatjbvgKR7X4SBjcx1ByR3aMTbkJ6Vf02WczkuLQZ1dAN2tWPyBB8CLAxwE9b9rfkbAMNhk2Wy6HDB2EKyXMAdB17E2Jag7oerzZIRwDdJ2bVr9mKubRTQuObBP1voZYCQRwxijaan+YJUBz3dLnV2KTlteUJQsQR3YOdj5K7gB0HBYouR9BZGYcSKO+QUAH+IP8BqCGfCuAfKNWY3UChwisVSUYsPQOZjTG2c6On9A3fUznthTBHL7azbMzGQ8GWh0oFgWmMacXbQkWYLvjwMRcTlamyxRBHQpxiVxZ9q6/TWDPlGqyzOQ4RiTI1MGaTyWpNsgM3frnLHlz5l8B3TX+sRZQbo+DuiZ1ysVwhq2SLSOmr2fvacw0r43PsI2CvxPTQFjf5zxsYttqBdCth45MfeWDEYgCeihkcxmgw5ADlRfbj96fd9a1/SAcq/Lv+wFILXPLwgDocN7TIVAFH/wHUtwU4jKTkczGI95r9NCDXk+WwUCmnaakZ8jaOzJsncu8D6tVzKKjR2zTBc8A9Og9vzhLXy/DRqBuWu4EJ5goKcMdJjscD4XbWjYn2Wye+7o/0gy9WCxLuQrZ5yKFi5JZ9NArlH4FoM/SWZkR0K11SGY7lr2b8WivHCZJ2rmJKI1ha8Ycz9zrwcvtDGGsjadKcpGojGu+e7kdlTUCOiSb57BWhXBOmi0/d5HzoIE9cXIdJlLKpkiKe+/WNXn/3bfkyk5DUnB2Sywkj8Y7OTUK6j6VYOlQpPz5jJL7Fwno8QzdAX29Sva8BNUz+Wf10OOE8ecBuiflicHgcbgbvU8WjrjE5mLjLyq+fF8F0OMl93iPbn0O8JUy9ORqD+WyDH0dzP35tQfJLpDpa2qGvkiokQHmPMFkpyAkrFBjlqjUZZclAR3Wp8iEPWvAa3C2O/4Gy/MEcwd0/TfH2+gDHGUfeG2u442vyJT1uilTFQx3zKFjEwDQ4QqGD5TYXSlOxSfUxIHHG8hnMDkZI1NBqUozdJSgyWi3DJ2ynObG5oBOkRKacaiPMjY3gBaAy/7+JYCukw8oJWupz72u0X4gqMPTeTzhwRSM8RwmcUqHJa0u4HEEdGxwRvCQjMSYXVHq1YpUK2Ud7YFTkyyk024R0Pu9Hj3MoRqHXjtKmCMc4KMh3ysAHb+LDH0y7LNnChMXBDsQokG/HL10aIFTiATOVuNAOhfn0mk2mfWX8gUZDgZycnYhgwlcxNQoI5nOySKRlckiQaCfp7Kyc/WWlBrbUtrYFskVNGNC5g2whkserpUJ9/DeG6C7ohwTFyPFGU6GWTpGvhYzXD3Lyn3czEDdNzlB3SYXeIBYRQ4ab1mawqyS2vyQCQ+JtcqW7ydkYyTFreEZXhfXrPl/K4djrYln1cVgruqHvge0xaL/zyzQ2nLeevL9zdeYSMmYgWCCDmt0jWNgpFcN6vHBBHLIUI7r835Ph7CQHcp0OBAZj2TSbUoGGfyoJ0H7XObdpnqns5Sslq+XZehaUg7zsOceWW6bSu2AWODOV7lAdQp7QJn16J8joAagM0jDvstANjfH19IfBDKdLaRggJ50QM8VJF2qSKpclWSxREBHD502zkYjcxIP1jD2NNXroNanRXWt4Fj05hVaWruamlzUKsAVMYcxq/45t0ClX9X4hXrsAHQbIQW4o7WF9wcuC/roIITSB53kuASBH4FXGk5uKZH9rQ15/7235Z3rB1Iv5TjOhiwdwI8ZdaHBjs8ec8WusNzXO7qecfvo1xeVoTMQN7ns9emSl8GzcF28gpa714XjWysx6D1azdBj/XPOoa5dkadiUa/NPOdVP/UcsUwhzlJ8mTe++piFJOAPTVZl9PG8v7fyOC50ELZc3MXKa5zd1D46wXyJ8Q+VUKTwyRIZ+pIOUv1JwHI6CWKxPmAc0KkcR9U3G8WKATv9wteMT1w+E1/dNtEB3cEOmwsbAGVwvF+6nQUKltjweD1KMlNGKsAcal/YVCipa8kdPXTLpIwQ54DO6Jnld+2hA9ABNvh9AC2e38vBuKbuHOXz0iR9sXKgo2kBQNzY7ABrztTPIKHqB6aWjchBYJtC3dVQTkdVAXcGRDdYoyL7Bihns+ifqlsU9MefHB1Jv9el9nUVFpusMqRlCte1ESxnRWqVilQqZR5SY2i6D9oyRykWwI2AYzhgVt6B8Eivy9JrDu5u3a60kKXTulaYzTdbbfbMx1N1/kpCsz0Nuwr0x1MySaTZR6/t7Et950DtLGGUEc4HJ2WJA9X11W3vYd8hO/ceOvuSBsTaT7fr7ZrEZrnIXlo82zYgZtndzHastqrMeIw+Wf98BbxtkzvwrwTzMXAPAT0a/DSDGT1YNUNHELg+mIpKoLYQxri/CAyMmOnArXPSSwaR698Lk4EkrrNm0Sl0Lij9g7IxSv8YyJuT5Q5nvn4XtqldmQ76MgtGsPETwd7ttyU1C2Q+6BLQZdChvrvqsmGsXQPO6B3o1X9dQOde8YDFAJ0BDZp70EvA5AZFk2x8zAhxqUyO+xqAjoC9WKpIpbYpC8myh57Mack9XamJ5IsyS2coRzw2V7awYsLRMR1NXQX01ZlzDcgsnHwK0OHm60FgmB7ptITZsoZe6+C/oP2BttZywTNFVRuRoWPt6xw1nw9XAWcL1B4XIMgtpV4qyLX9bXn72r7curone406yXEQj4IJEwSBLgN0f+nrK4/vyAlP9OVg3WsNeiKWu/7g+aS4+Njaeg/9RZgWD561GhYLE2N8gOh1r0u/rrHce50HlwK6xTkrr+fSwtILhGX0haxesChj1hjjTTJ0arhZye+y7DyMoS8Z7Nd+eYbAHVrvJTiIEc6hA0oozoDHYkQGPWRaour4WhfZHUEOJXUPLCLJA5bdjfmuBA3d0MzOmUVj9loZ4/RFZi/GtLrhTGa2id5DRzSvM+pKOgFRTce7kNXOCJ7IfNmDphytOqkBzEGKwe/gwCiXS+wps8xlxBfOoGcyHFsjYSWB8h8OF43mcf+dcBReawKN3l8GMdbrpVSGATpsVQeQpLXqAnzTKSKDqSVO1Zn/t3EH2O/nWBI0xdUjGZk2nOG2GjXZrNfYR0+lMNI34nsY9AdydnpCQAdxDe8NhhCoYrC8PhnzK1zmKqUyiT9gwPf7TTtwUCdXpjRY8wB0WK16Lx0iM/heB4IkMP8Y9DmTjimHYKLXfrFEJqxSryi5gySXKlalur0vjf2rkqnUaeIyQ1sHql+YQYbPtZmz6NFhutChR7o2M0HU9L3ugE6HMy7/iJSp54/10B3QAQ6orsTU2BzQU5R/jSYt7AjX89DaQc8EdCPGKU1dCXp+gOqW1KxFx99Wj1YHdLLkY/rsDBJNzAbXAhUizrx7Zhtnu6PCgSAbK8gAnWYd1kOfL2csuY+CPjX+R/0OwXw5DlDSoqDQfNhjlWbcbcq80xSZDAGRkiQbXPfTFwHorsIYViLC94MEQRnuWKuomjmgM3Bhlg6nuazNoIMTIFIqV6Va35TxNKnSwgboyXJVAT2VFji+Y5wSAaPSHjULBqAj0CX4WIbu11fbFQrMIaCzShEbEeO9jvMt7Aw34xaSWE3ZDSODDMqh+4CAJaMBCwA9nUnRXcUGaQj6IJ4S0Jfq4lYt5qVRLsjV3U2S5N66dkCzJWTypXxa5iAxWrsizL6fEmdZh1VFN3y8CND9OV8kLOMZut7ndcOvZ8N6VHI3w501Lfe4cdhlJXcfW9Ntn5BEu3l3BdB5vFqmQKpMjNV66ct6AaA/vwTuYwcvimOe9XP13A0dgGIPi/9dj+j9TfvPFLgxF2ydNy4EHJzo+6pSHDYEM3P0gg3QbXyWGXpnPORMOgCUIGQHWVTahMWhleDdGpTldtV9B8iFrO41QAewA1j1Higpju5IVqLH5mMGY+V1yEJOoI8OxzWU2BlkoB0AoQ1EylBag3RqViqVkvax0kn+HJFGHNCZ1VFXGsx2jeZ97I2b3UpM3v+kJQPNHmKsbJDSYDMaBBTFGY0DztDj39oOSMp8hgPbZvFdcCc8VMBYRga+pK41mOsQn6hDGhI9YZCexkMeCHAFa7eaMuj1rO+vrx+HCAIUMN6RgSNIAagjSOGc8gRWtArkrASgmjIeE8zxOex2pILyYDLJf8OutXmmc+8gxiFrQmUE40TjyVwSySylODGiNk/lRHIlKSFL3z0g832ZK4pkcuyjo+qzTMNeVcveiqJulYsMTQUqkHnzeLVqGK458gqAYmqplqt0s/NMIxT20d91Jbq4HasDOkhkfjiv9MdtL0Vl1qcJc/hFL1n6GnXxmjBDx1haLL/1qMQ5OEtN4KPZdgM6VxL1PronBvw9F50BYBlHAxk65EyxCLHWp9OxTCksA6GloQwHXfVAp/7ARBJTqMZB230k415L+ufHIr02hU6KqLdDqyAYcazvTQEde8cB3asNnqUDaB3QkTWXSwUGo/g3rineEsru4FyoqMyYBkHlSo1ja5NZSlnuLLmXyXBfZPMyTSqgkzRogI57g6ABgS74MQ7oOk4buaj5eBrB3chvGigaVKwEZw70asqiZxP2thLwKAg1h6kPBGQSUqCgVY5ld3AEGIlRanpOvgsAHdk3NAMS86lUClmW2nc3qvLW1X2y3zfrZQrU5NNotYypIucfXBoG6N6qfDogjVbkDMHHF5Chr5bclf+kazbeDngax+KPi79230+vAui8RRdnn4VjayHKO9rb2Et4ToSvJ4zddHNdKiEXvfjnl8DXyx2vAu4AFpVNjG7oej9Ff+K62GEhiexsAHpasx9jt+u/Aebop6eoBKeqcdr3BIGJGbqV3DtgzBqgIxumFF9MgxukFtWx1rlhzlmbGxmAHOVn6pZzxjyeoeuGU1JTJAG6Uga13hOzeyv7ggELgAF44jkJsqgAkGCmRhzsYRXgHqZKcT6Xir/FcTVTqALI4GBx+Vf2N9FTw5WxWWcFdD0QACnsOZpmPUCoPxzxcwAlOLYFAOroA6JagGAEc8oR09/nX21olj10BeEcs/PdrU320Vmem6HPHnD0Di2FDghsg74GJ+y9aluimC/wIANhDkxftW1N8+BRFco5Z5cBBLg+qAj04chlGXoxm6HQDMrxIM09OXxMkhyCCFz30WhM4Z/BIKAdcCZXkkyhLELluJIU69tS2txhhp4sVSgyk8xCEhagDrKajqfZStVytSl2cWP7GGOsRObXPZ1Ik+zkgK5Wo5qlMwZYG2nzPe7MdmcvXBb0PmtnhsDvIjf2urzvGleMi+vTh9m7ZezGwFVjD1tD8avAAxHRc/wj1oNG8Dix6YrQcMT8D8Zc/2OC+QSl9fGQXAjXcwdgA9BT87H0m+fSOT0S6XcklxYpw2t+PJZgiGAAqmxYjS4A5RXFSEHt0spl7DXHAR37JBRlottySuYEwCX3HdY2qk/Yd/hAeZ2AnsqwGoTJEIzLVip1qTa2ZbrAuaSAniqWJFEoyjKbZ2snwEulkJEGhwR048QwUOcEiikRxgAd4OoZuo7M8k6srFA90y0IcFIskw39XWTmZK07oKPcnkywDeb9c1bPEqjEoZJofg342+yj61QCyHFbtZJslAtkvn/5nZty/WCPxkkIvrIJjOHZRAKzKedvROd+9Or1Tnn7Ev/GtX8a0HWqxJ9Lf99o/7H7SpaIcZue7qFfBuhPrxTfSxpERcFIVMWOhMeiDD26F05IDvfNp5/8v/wpyFfFYlFHZeZqiwgvY2R68ejSDx01RphppvQKH+sJ/ZomxVPP9LwyuhZ4lXwRPs/a2IsLDai4l86UumAHDkr0vzFCBIISyXDIwjnqAUIXFrv22SkDi2w4jRJ8pBrX6Q4lANGLhDNkaJoRacTri0orHfh/LY+bX7j1uUmcM3c1imUYScwPY/SvAbRU/bJ+lg0yEYAwr62M+SRHWnrUfR+HZDRWAOA6hR76UmUWq9WqVEtlkogc0KkGl0G/HAeAsoXRj4YhCu+bzZC6glVYHrWQCqCCCgHNahC0YMwOntoTlD4n7KODM4DsHJnPDIxDyaHSrcIxZiKjbQDMnmvvHOV2eJzv7mzJ9uYGs3U8HoCMkjsDOgRYk7H0+z0S1gDc2idM0PsdQQkPjcmUBxuqE7gOEJxRoRhtmbAdMpsyMICnNvrv1J9OJWjwAUB/eP+uHD1+KN12R9LwqB7BNzyQEbL0EUbtRLIQlSlVpQwyXL4k6UpdcrVNydYbJC8lAOgYYUtlQ8Me1/lPQF0MQZypdukxpR+oIPBQIokJ1RWtKvk4GwMrgpweUzqZoFMMrs/uFTg8D2ad11tecW4E1pxnb74XQ/Bnhq4tJXzPR558E7MH7sI24UiaH6q6J2iL61VAc13zOWfNsPSAXuk7x/7fvQQwRYIAFmucExLm0scAFJUX+ABg/QJwEETD5W8cSHoeENAnw54UUiLZ5YyWuoP2BcvzM1aInPJlV4o1Yv0u+sLrWhorlQ6rfPn+xfvguKfJrerYmhLictmU1LEvjeOBSRAoAcLUJ5XJs1II3QuoK5YJ6FsSzMHJgElLTrLlMufRZ8kM2e0IFpmIUKBIya3pFFpqGBnT84SrZGXSRt3SPEv3dx4/t70srwvSgnGz01Uw18oaWhbQgdDzecnKAObrse9AumXQslROjitCIqNHK2w+GXNmPSNzgjlAfatalhsHe9R732lsSCEtkllOTNnPqwcaALqxjOMVfqq1AKvC2iJdF6YJ1+5qXSmUdyW4+0glGhkwg7L/p+wyBZ00EeP+NGtifx2XMEhj++8yzlo8CLBEOvz7WhUNwRzVvH/67f9j6b1bAHq5XOGoFA63fn/Cgw1lU2Qg0BNHFqojDmowUa2UpFotS7GYl2qlJuVyIdb3jcp0/X5fhsOpdLtt6XR7PAA5YoVxBllysSFr1M9C+CIpe9rts1RL1TP7wIFcq5SlXM5LvVaWRq3EmzgYQNO8K51On9lgrz9gWVQRCQvYSpc45NIZqdQrUqnXpVipSLFeI5s9GM2l2epIq9WT8Rhe5CpLio0Bdyz4OOerVSnUa4AbZu4AqGG3J6Nuhz3WIBgSaJOWfdEDGqXbQpEtY7x/PucM/d8eSVYq/hCxCjwLIyktAz1nvT75SpmkmEKpJFnOkptwBDKW+UJanY4Muj1eB2SVg15XBt02bSTx7DhciqWS1GoNqdTqAuEKgE8OvfViUTWk1a2TwIFeNefPMRc+R1YzJ3N82OmGZDtkS9Smz2cFVo5JvE/08sg9SLFq0Ol3Zdju0qccvzuGG9xE52OR/WvpF3URnHI2M2vsV0T1uM/lQoEOYRlUEvB6q2UpVSuSgyZ9Ou3LhhoAACAASURBVC0DzOk3mzLpgdU85KGM7JvVBXN1y+fyUqlVpbG5SdOWSqVCcGU/0TIojKX1QaIC4xbvP4HkbiTN8xN5eO+u3L93hyQ5APo8mMoEKnLBmOA+GYMAhCAxTTYyroUatwDUG5SGzW40pFit05xltsiqmQ8OHYDSDAIpyrxPgFA0hV+3ZrEKJc7+dk6yWpFCtAajc+l8QeaZgh7a+bxJyZoFLhT6piO60C3wOZ9QoQuHMHp/HogqTqG/iZuCXmdCUumcpMDpyOYkVyjRg5sEtJDnoft9AcCcDGQ6GkkChzN8yOmWt1oaVeUCPHWKayYDRzu85kyJB+MU12TcJxFxMeqTBwHSFFpH7B1S6Uz/jbOBoI4qGbM90yjHumJ2qD1jjF9iNDWNtpSMJDXocWSN2ftiyjn1Qb8t02FXllNU08xOlWRYy+W8YgJgZ9UrqiKsgzmOK29l4WeusKiooxmeZ8QAO8gT5/J6/rE6hXWZzkoqm2PgBnlhTFUUyxUp1zclCBYyTCDlSEoaEzGoPGH7oEqYzjNbX+SKkkoWJI/MH5MtGbUCVkAfy7gP8aWxzIKBzGAzi5l9KlRqO1MrLo4cMIXR9YApILDvl7Bx5YRMXsAmXC4S7JkD1HHPODgHMl4KDHeQa0WyizGffx6MKK8MBUxyecCLYHkeJFOsa5Et6EdARKqUk81SSerlIs+BLKpvOaHdMcdZK0WplfOSy5SkXAbdUxjcDScTaXf60u2rtTSSCyQ+eEAhl2alUsdgC1IqQ0Arx1FB/8BzAEeGI0hwq18GpnRwfnvAibMTZzPOz2QakxZaYen3Bvx7qP45Ax/BDPCrUi5zbBD3GdNLaJkCJ4G38Y98Pno88LZQLIby3E8B+qcf/f4SoInSLzYwFjwy81Ewlzt37srt2w/k4cNDeXx4JGfnFxKMxoxIQFbJ5/OyuVWnD/WNG9fk61/9srz//pek0VDDEA3gkryo9x88lu9+5wO5c+eB3H/0SE5PzqXd7qjBBzKFlPp77+xuSaPRCH+/3+nJ6fm5nDdbPCj9seVSWbZ3G3L92r68c+u6fOXLbzFQvn/vkXz8+V15+OCIY0UAdpS4NcWJoh0sHLz+re0t2d/fkZvvviU33n5bNnd35bPP78idz+7Lw/sP5fzkTNptMKFnxt1KSqZQkNrWlmxfuyp7125JpbFJ5bCzx4/l+OF9aZ2dSK/ZlOlkGprRAcxL9bpUNrckly8qiC3n0m21pAtGdX+g5R/VT41tH+M0oFSWyUql0ZCNnV3ZPrgiV979srz9/lckX62p//oCUrQzaZ6fy/2PP5In9z6VzvETaR0fy7DdVNU03DsoweXzUqptSGNvX+q7V2T/rXflyntfltpG3TJbHf9BZL0YDWU4HEj3/FSaTw7l/OiRXDw5kd7FOXvWdEJDrw9rp4zAqC7V7W3ZuHJdqvtXpLC1K6llQh6fPJEnn34srcePpHv6RIatlmpqx8qqYaXFSnoMHcGCNQMTbHIEMNlCXmqbW7K5vy8Ht27I/ltvy+b2lrSaF/Lo9m05efBAWqdnMmg1GXxgQ7HlgJGdTEbKtZps7uzI9v6+7F2/Jldu3pLKxgYDOxx0AHQEB9hsuAYYkQHw9dpNefTwvtz+7BN58ugRLrgs+jCYgT74RALwA4LIZAZBDg5AZlmQ5ywUaXMJV6zK3nXJVDdkWSpLCht7KTJqdWR4eiRB64wz0vNhlwctA56Vbc7dpWpYts/S+bKkK1XJ1rYlu7ktxf1bkms0JCk5Y7XPZNpqyeDorowujiVoncq035XZGG0KJeXoh1aX2E0zPX9UDUDMyhQrkilVJd/YlcLGtmQaO5Ku1iWbypLgl8D4ZPNExiePZHh+KJP2uUz6HR7cNAXx57evSAwQJGRKEOLZkvwW7GevSmnvqkxGgfQe3Zbh+RMZNc9k2m8pqY3BnpZ8ac/LT3Np48u3+oRLHuP6oGecL0m2UGYwQkGnyUgCkOGCPsu7EF1Su14VNHKCHV+qEQ2prBYHdBzqPvJlaWzYj7Z3y0kVuiiadCqf4/JCfdy+VAMqBK8Y8cpx/SyBmJkck5FUNi2jETQh0ErCeKcGxtr+SgjvGVz+ilXOp+dqsFbdkWx5W4q1kiSTeQl6XQku7svw/DGJgZNeW2ZBfyX4ii87fdnaEkJfH5UmrDu4DGZrDclV6pIuVNRECGQ4stuVwQ9Ap5DVoC1B+0LGvbYEHZji9HQ8lapnKUmCMJfLSb5UlkKlJEVMq6BPDpGgYSAzjJhOcbYi609LrVqS7c26XL26K2/fvCbvv3dTyqUS/RceHB7Jw8Mncv/RiRyfnhPYwXfxJBbgijYHMOtgf1euXdmVm9evyPb2hpTLmKTJSrPZlA8+uSe3P38gR09O5OT0QlptyG/PtK1l5OFGA2ZZVTL5sTdRMWx1utJqdViV0WUELQ3gTkM2G3W+Tmzs8Wgs5xctYiw4Rqj2Kn4mOJrc2NyQg/0duXbtirz/5Xfk1s1bUiqpAufK/WmefpeADtBFdHByAsJPl72az24/lg8++lzu3n0gJydntI7UcSVd0xC/wAjQ7u62vP3WdfnTP/svys/9qz9LcPcPLEg87/e+95H83v/9B/LBB5/Jw8eH0m51mPl66QlZPyIcmGts1GuhJ29/MGC2PBgMde6Z+0mJXbDcu3KwK1/7yrvyUz/1FUbgf/RHP5AffnhbDo9OeCER7Vxatkfml0rTgnRra0tuvn1TfvJP/gnZvXZFPvj+R/LhDz6Uw0ePpXXR1OzZ1Npw/fB3itWqbOzsyNW335bG3oGMBiM5eXRfnjx4IL1WU7OK0MgC2U1KCmWtBiCzxoaDIUi/2yHZSkfKNAq+rHdJglc6JbliScobm7Jz9brc/NrX5Kd/7ueltrtPwEC5G+Xsw4f35JNvfkMefPA9aR09JvCCra0GJ3o48bkKJSk3tmTr6lW5/v5PyLs/86dl5+o19vJUSSpB0lnn6LE8+vgTObzzqTy5e1c652cy6HZkEmgkr/cQmxGM3LRksBnLFalt70rj+k3ZeefLUtzbZ0Dw6Iffk7N7d6R/eirjfpelNU9woqW5egW0j2w0K9tA+DvFSpWgvn39quzfvCWFcknOHj2Sozt35OLkhOIhzu5nWcwBhex3BDUFqdSrsrW7J9feeYefN770Jdne2ZFZMklA93IhD6LlnN7ax0eP5TNovt+7J+2TMxm2ujLqDmQKFS8eNtZHDN+GjZMBHEEwhOoedbe3pbB9VQq7VyS3vcvvd09PpXf3YxldHMm0fSFzZNE4DJ5JrrESdhL3NKeuW7UtKexel+o7X5PS3i0eupT3nUxleHxPWre/J8OThzJun8sU8qc4TJ8hverA4718ff05gnquvi353StS3LkmpZ2rktmoaUZ073Pp3f9IBiePZNprygxrD5W4sFS4Gplw5h5KZ6UaA4Xq9fekfuNLMg060vzsQ+mfPJAxRF+gGXDJteBlXpukWQUhZMIpSWBio1CWbKGqJNNpIBMYshDM4QuuVrEMaDy80SfXp3PTGBsj5KKcoQal9qj+QeC230HwmYbNLy2RddTzVT68N0u3NbS/oDiIEvocfgcwHwI4oWqhHg1+gug217JvAiz5XIGgm2/sS2nrmpT3rkmxUuMead77vgyOH0jQPpX5CNcYEyFmqvJU3OHfMCY3zgkEF/mSZKoNKWzuSmZjR9KlTUnls3xdLgyF9lZyOZHJ2bH0Tx7L8OJUgl6HrHZVhNSzHeqS6VxBcqhE1uqs/goIir0uE58xK7vG5UlCfCtPQL62v0uw+8mvvytoNH3+4JF8evuB3L1/KGfNFqdSOF0DB0C/P+ZOiCwYWHBlb0feefs68ey9d28xuex2O/L//JNvyYcf35aHD48I5tQCQeXXgjm0rjA5VK6gaqXmWwB8ZPSDED80jkMLFbhZp1tmmWtjHEzk/KLJ6jXOEC/jewKCKjhaju+9c0t++qe/Lj/zJ7/O14blGq8KJfoX31siu8RCQ8/m888/lw8//FzanZb88OMH8m/8m/+u/Pu/8ufYX3/Wx3A4lP/t7/xt+c63/7H8e7/8b8nbt66tlN2bzb78o3/y/8nf/79+X/7af/ub8t577z13TX/44Yfy8//6z8lf/W/+O/nlX/7lcBb7sl86Pj6WP/8rvyT/0s/8JLP9P/z29+U3//rfeuHfiD8XXv/f+Bv/k3zzj74p733lffned38g/+V/9l/wOeIXa/3vI1D573/zN+Xv/f4/pnDJf/5rf1F+8Rd/8bmvF8HT3/2d35H/5Nd/Xb7zh38oBwcHr7K/+Vg8x+/93u/JX/mf/7b8y//2n5XrX/4qgQJg3u0P5fjBXfmjf/D35T/8+T8jf/7P/coL793/+tu/LX/zH/wj+Ymf/0XZuXadLQ8A+ggksLufycMPfiD3P/iAAcvX33tPfvVX/6J89Stfkc3NTXIvIgetBbkEFxcX8q1vf1v+x9/6Lfnep7dl68Yt2bjxFtsryND/4f/yN1/p/jzvAnU6Hfnan/pTUt3c4sZonZ7I1957V37tV3/10tfo1y8IAjk6OpJvfOMb8ut/6S9JY2dH9m7elHe//nV566tfla2DA5uP1pE5UiWTmnVAZvbeR5/LJx/9UB5/dlu6p+cy7KFcOZW//Bt/WX7hF35Bbty4wevuOgLYX7hv2Gt3796V3/3d35Xf+Kt/jX31wvaBlK7ekmxjR4KLE2l/9oF863f/zmtfo88++0x+9s/+B1J//6ek9N7XJZcts1yPMnjv0+9L65PvyDd/5+X3CAAKQI2PXq8np6en8q1vfUv+wq/9p5KpNKSwd03KV9+RypW3RLIi7Y8/kPbt78u3/8///ZXeA/bh//Bbf13+q7/1d6X23p+Q2bArnU+/K9/8e7/9Ss/zovWy/9aX2UZ46+YV+cbv/0Op1aKK4os24+HhoVy/fp3McYIz+Eam1IffJYs9Fnzh8GapfTmXR48eyd7e3ov+xFM/x3N+97vflX/lz/xrks7lyeImi38SyL/zS78kf+E//o/kS1/6ktTrdZ67fmYB9LAfcb/+4A/+QH7jv/4r8vi8I4XN/5+674CK6tre/xDpvYOA9N5EqhRFAXuviD32WBKN5qUZE2OLYjd2Ezv2rmgURZReLDQREQUVC713/mufYdSYmTszlt//vbuWK+8t4M6dc88+3y7f/rYBVAwsodjBBK3VtSh+dBu7li5En969OM8u/oPx9zIPM+qYvd+8eRNT53wNWRUNyGl3gKyWPuS0tNFOmqY58iazUUlBGg2offoYs4b1xbTJk4SeTbTPvv3+Bxy9eBGKigpoqqzEmWPH4O7u/g/n6d1nys3NxXffzISlqSFKyquQnZOH/IJC+HXrgWnTpsHaWvQarVu3Bg111TA3N4aLkw3srC1Y4HklKg7jJ37JbJtv04JeZGlpKSwszLBu3QaEhoZy/i6dXa6dnNj7uhUTDwMDA869Qb/fr08gunX1RnCgP/T0tP8RoTNuS3rSsVZaPB7DWY69/PT0HOQ+eozUe48wImQSpk2fwdIPwi4Cth07tiPy8hkMHxwEOxuz9wC9HJcj43Ap8hb2HziGTp06cT54UmIiArp1Q9jatZg8efI/7vX+Hz558gTBgV3hYGfO0qppmY9w/UYMTE1NxTYcOmQPHTqEfQf2wdHTFem30/DbT4vh6+vLI6IJueh7b926FVv27GVkq/27dsDfz4/zbyiVu2bNWqxauwZpt2/DzMxM7Ofk/yIdrsePH8eqXXsQMCIUNp3cICUvz9rVKqprUJCZhvgzxzChTxBmTJ8m8t1t274D+yKuwGPAEBjb2LNaenNjLV4/zseDxDg8Sb8L+ZZGbFy7Fu5ubqxUIc5F65qUnIzBIaOhpm/EUqtlL57hysnjcHV1FecWIn+nqKgIFtbWjJtAEdDZY8fg4eEh9jPSoUTv8XpUFGbMmQNjG2vYurvD1q0zlLU0WQqTmMFsqCCxdluaWVr/8f1sZCalIC89E2WvXuOHb7/HpEmTmFFyOYH8L0SHdGFhIbZv34G123czUKR/DbWVqMzNRsyFkyLtRNji3LlzB/4DRkDL2Rfqjt6Qo95kIg1WlqM0Ix7F6XG4eU60HXItPq0bHV4XL17EjIU/QrGDGVTN7SGtoI7ynGSU52YgK1FyOzxw4ADmr1gPNavOrG5ekXsXtz5iLd7/DgQ+BibmLLX708J5+PrrrxmHQtzr5cuXvIP3DRmM1/HBV4HjT0ek+9E+IIDl8TKaQIBDjp6kF93z1q1b6NmrF8vC0NXVzwerfl8JBwdeZlLUxd/nV65cwZjJM6GgYwgVfXM2BbA8Lw2bf/sWI4YP5zxrRe0HCq527NiBlVv/hIKuERSppKSkQUPW21pgZSDT0oSqZw9R9DAD6QkxMDZ+m8199/5kk1u2bsVvYWGM40OCQNHXrsHFxUXgY9CZeP78eaz5/Tdoaaih8FURjDpa4Jdfl3zQGs2bNwdWFiZwcbSGgoIcomNSMePLeSzAfKsN8u9Hef36NYwMDfH7qlX48ssvOX+X9qK1lQVLd9+Mvgl7BwfO10hY1zO4OwIDfDF4cG8YGer9Y/w223MnDyxpJS+LNh9FZuTVvXxRhszsh4i6lYbhIeMxb943nF4seQ7r1q3DudOHMaRfAOxtTd58EbpvcUkpLkUmIupWCk6eOg9vb2/OB79x4wYCAwOxfPlyzJ07l/NwzsnJgV8XL1hZGTNt8NxHT5GVnQM9PT1Re/zNzylyoojpx59/hIt7Z2RnPcD0SZMxceJEzs8m7/fPP//Ej7/8ylLPJ44cRvfu3QV6kPwPIwCi+16JjETa3bsfFHnQ5/61dy9Wb92OwNCJcPHtBsjJs1GkJLDy6G4qbh3Zh7H9e+GbefNEvrs169Yh/OJl+IwYBzMnF0Z4IV3rBwlxeJgUi/Z1tTgefggWFhZigdW7C0/AlZmZidBJk1D4qpiR865eOA8fHx+x3w/XL9Ih0tHUFCYdO+L8uXOwsrLiXH9h96LnvHfvHvoPHw6rTp3gERwIGycnprdOpETiyLI+2cYGFBcV4X5SCjLi4vEk4z62bNiIwYMH/4PMKe6Xq6iowNGjR/HVol9Z6rqltQlVT/Nw4+I5kXYi7DPi4+PRo/8QaLn6Qc8tkFenb25BQ0UxXiddR1FaDK5fOP3B93/3c+nsOH36NKYu/AmqZnaQ09BH+cO7qHySjYLcBx9kh6HT50DFshNaG+pR+egebkSc/STPSs9NgGxoYsJS8OvDVmHKlCksyyTuRfXURYsWMbDhTYt820HA65B4S/wjkCfnlzJTtG+ys7PZ/pT0ontSRm7QoMHMEQkdHYLff1/J1lYc5/Hdz6N7UXYlsP8Qtt/aK6qj+vlDhP1CDulEidZC0Peg9f3+x59wOOIaFAzNodKhI9BegWW4mKQtiXE9uY/XD9JwKnwfOy8FBU10xu3fvx+z538DGTlZNv0w/e5dWFpaClw+Asc5s2chJTmBCdb4+HbHb7/99lFrNHr0CNhamkFLSwP30rMx9+sFmDBhAucaUdaPnJRffvkFCxcu5MQPWiszM1P2Dq9cuSryTCSs69bVD90DfDAmZCBMTY3/DegRx1e0laDaBC2ofau5FelZ+Th8IhK9+g1jD0bpHGEXkcbCVq/G5YhTmBDSD+6udm8AnTb1i5clOHr6Ki5HxuDo8dMs8uW6rl+/jqCgIPZC5s+fz7koZCR+vt6wsezIyA7BvQfhhx9+4Hze9z+bvFdKSU34YgKc3V1RkFeA4IAeIu9DxkFe4dgJE5jE6t8RF+Hn58f53SjtZtFm1Pfu3IGtra2k9s3SXLv//BMrN29B8LjJcO0aCMjLo5rap6qrkZ2ShJgjezGufy+x3t3q1WEIj7gM/5AJMHNxI8FMPM/IQtr1v5F39zYunToJV9dOHwSU9OXooEtJSUH3nr1YTfvqpQj4+/tL/L0F/QEzoI4dcfzYMQwcOJAzOyLqA8mxu3r1KuYvXgzfvn3g2bsXq8uTR06ROWUcqJe98PETJF6NRGZsPGZNnITp06dLlLZ9/znIId6wcSNWb/+LtR/VFb3EtYhzIu1E2PehMkLQgCHQdvWHvlcvNoGLAL2+vAgv4q+gOC0GkedF26Go9eL/nCL1latXY9fpq1DQNUTl4yxMHTkQP32AHZIzHzxoOFRMHBhptOpJFqIizn7wWrz/HcgBNOrYkR2Exw6HY8CAAWJFuPz7UIaNotD53yzg1dSJ1EcdBm2kNx6bmXdRF5CSkgJvjkJDPbKyslhqXNKLf84MHTYMJmZmuHLp0gc51/zPpX1+7do1DBs3BTLKmqgrf4WwJT+xbKi42Tdh34HO0rS0NLj794C8gSmUTOwgS/ryAGOiE/eppiAHLzNT8O3s6ZgzZ47ADAnfiRkyYiTjanXQ10XMrVtCHcTk5GQEBwZCRVURutp6OHzs+CdZo6/mzISOrhaePX2BbxZ+J3KNqCRDgE5O3/fff8+5npShMzczY9yjv//+WyR20LoGBwcisLvvG0Dn9cK/Q/Z+nH6y9d0+TwJgmhUdn3wf23afQLfAfliwQAxADwtD9LWLmDszFN18Ov8jQn/24iV27T2N46ev4tDhYyKNkwA9OCgIS8QE9G5dfWFjZYrSsnJMmvwlq5coEXtQgosAZ8DAAXDy6Iyysgo8SMtARloaZ42bNt2FCxcwanQoI0ckxMUJTQnxH4WMupObGyOd3L1NgC65gfMj9JWbt6JryDi4+Aagub0MahmxDniYkoDoA7sxbkBviQDdL2QCzF3dmfRpVmwU0q5ewtIF8zF06NAPij7fXX6qj27dtg3f/fADrl+9KnLzivvqCNDd3NyRkBDPapsfe1E2IbBvX3gEB6Nn6GjoGhuxW1L/PHFMaPhLXnoaYs9fQG7KbSTFxLCD42Musr/79+/D1ceftZw1VlXi2qULIu1E2GfyI3Ttzv7Qcw9iETrVMIlYVpjwN4rvxSLy/KkPvv/7n0sOG9VQ+4VOhKKOMWpfPcWShXM+yA7pYO7SPQhKRjYAjanNv4/oS6KzeuKuP4vQjSlCb8XliAgWIUoS5ZLtUUaFIjXWc9xenjnYZM8E4KxeTqDelm5XkCcmej2L0LOyMj8O0IcOw5kzp9GnTx+JnBBBa0OZhuXLV2LrvqNobqhB2NLFmDLl4wGdPoscvF+XLMH2o2ehbOYIJf2OrGxFA2eIsd1Q9Bwv0hNR+iwPudn3habd4+Li4N8tgOmGLJj/Nf7zn/8IdJwp3X7q1CnM+nIG69D5a+8BBAcHf5RzT9+D1ogyIWdPnUBVTTW++37Rpwd0czNGXDx58qTIZyZHfcTwoQgO9sfokYP+lXJnNfSaFzfeADp9CV6vZAuiY+9izeaD8O3aGwsWLBAdoYeFISb6byycMx49unr8A9Dzn73Att1HEX7iMg4eOiryIGGAHhyEJUvEi9AJ0M3MjFBSXI6ffl6CkSNHSpw6ysvLg4eXBxw6ubB2j4zbdxAddQN2IiLo6Js3ERQczGxGnIibamFBPXsxB+Du7dsfZOD8GvqSrdvhO4xq6B5olpFhgENjJHPuJOLmgb8wboBkEbpPyARYdnJDyYtCpEacwf2YG4i+dBH29vbinpdCf49AKzklBb5+/rh5IwpeXl4ffU+6AUVcq1evxuLFi5lYzsdedODbOjrC2c8PQ2bMQEdbGyZIQWteS4BeUoK7MbG4efoUvp44EZMmTuQkHYr7PMRj2bR5M5aErUNLfR2uX44QaSfC7s1q6INGQruTL/snq6jOG9BTVozC+MufHNDpOYiI5+LlB3ktXTSUl2Lb2pUfZIdEGLR27ARFA1PIquug5vkjxEac+mA+wftrRKlZPaOOTOcg7tZNxreQ5KJ6NkW3RI4itn/79nKoJ5Gath5qFqlTe2S7duwMIiJYHc17aKhnpacPidDpMy9dusSyCfn5+TAy4jmZH3PRPemc7T9sNMs+rV3x2ycDdHJ6iAsx89ufoGzmBNUOZqzVlxQaafxwa00VXmQmoig3E5GXLqBLly4CnSraU3b2Doz5vnP7dkYyE1QeoQzxypUr8eefO9HQ0AwiVRsaGn7M8rC/5a/RhHFj2P9etPjXTwrodHYRh4q6icLDDzNCNRcfIjY2FiNHDkPfngEYNXIAI8WxdrO2iwF6c2ksA3TexQvfiW4fGZ2KsI374ePfS2xAj735NxbMnYigAM+3ZAApKTBA33kE4ccicOAzAHpXf18YGemzWv0ff+xgxiZoYfg6yoJ+RmSGOXPnIO/ZU6jpaCMtKQXHww+LPFRp83RydWVNEAVPnnAyFSmiJxJRyNixLAV6JzXlgwycUmaXLl/Gkl174d53EEydXJkoTVV1DaSaWpBzOwlxR/ZgvAQR+sGIS/BlgO6Ol0/yEHf8IB4lJ+BhZgZnHZTIK+vXr2e7hwhGXORJiqZNzM2REBuLzp07f7TB0Q3ove3duxezZ88Wmt7irzuVjojEyBWV8fkgEbGxGD57NsxdOrGWQ5piR4BeVFKChLNnEHPqJHZv2MC8ai4jpMzPzJkz2ee6UWZGyEXPSIf20NFjWZ911N+XRO49Yfeig7DLsHHQsPeChq0bZBWVWARJgP487pLYgE5Rw5YtW1g9kDgP77Zmvf/ZT58+hbmdI+RVNdFYW4nj+/d8sB3O+HIWriSlQ07HGI3lr5B4/sMZ/+8/Jx3+esYmaK6vR0baXaH2R++DP0v+/XvQO/Xw9ER7WZpWKMuL0PktkW3jXklXgMCHeq/rG2pZr3hmRsYH2TudW1QKomzgr7/+yhlcEUeH9jmVtMaNG8fJsqZ94ujqzs79NSuXYerUKZwpYgp6QkJC8O233zLnQhg5jJ8uHxw6AUom9tA0c4SskiIbCEMqcVINDXidm4aXWSnYum6VUMePAM/N3R0vCl/g3LmzPCdKAEmZwyWlxQAAIABJREFUyq5enkSElcOUqdPZ9+fqXJB0jbp4e7IOxV9/Xco4F1xlCUlS7vT9zM3NmKbLofDDnJkXXln4BsaNHYPBA4MxfGhvnl7LO4DOELy+6Mbbblk2dYzaoppwLToFazaHSxihX8bCuRMQ2NVdQIR+DOHHL+HAITFT7hJE6P5+XaCrq4WSkjIc46jRUyqIFuZd4Rq+sVKE9Mcff+DQyaMwNjNDxp17+GPteqGHEv/vKIXu6OTEQC8lOZkT0PkkuoXffc88vjspyZwGTsBNYEUlBJKApENCRlEJCiSKYmQMQzsHuAb2gW5HczaetaKK5ns3IOdOEhKP78fEAX3ETrnzAd3KwQVPiGV9aA9G9wrG/PncpDriBBA4UzvJnj17OMGfoiMytqOnz6C9rCwTDiE5VVJwo7okpTG5WkLYQerhwVKbJIxD60G9/Af278fgQYOEAit9LjkbFDUQiZEOOmEgTIC+fsMGnL95E8NmfgkbD09eSyBF6PWNeF1YiMjD4Ui6cBbnjh5l0QUXSO/bt4959ceOHWOlC2GgyOdxBPXpx24XdeWySEA/e/YsBg0mohTNQ2/P1MSkFZUhp6YNRQMTqNu6QsPEFlLEtCaWO0XosREoEjPlTgDSv39/fPfdd/j55585yy6MnGhhhfaKykx17VrEeaHPL8oON2/+A0s374SyiR1aG+tQV1TICH3NtdW8nvGWZuwUc7+4u9N+oV5pWdaD3k5OFk2k4lhbg4LHeULtlSJhajETBFoEbBaWVqz/mqTReL3xb3vVKd1OYM4O/pZmNDBAr2WRI1eEzrf3qVOnvolYmYQolUFbWhhPiZxDLkCh9jayxzlz5mLZsqWcDH5ywkwtrRkorP19BaZNm8p5b2JZU/cQ2SARIblabild3rVnXyia2EHDyglKyhoM0Nkkx5YWFD19iOdpcRgzsC9+++1X1gIryPkiPtS2bdtApRhBQQA/YzJ27GimB/DzL0tYtwnXGt25fRuunTszwvXSpaLXyN7eltntb7+R08O9Rh8E6NLtsGnTHxg9erTQzDLf4Z8zeyaGDOmNwf0DGY79q4beVHrrveEsPGW3yKhUrN54QCJAj42mCH08ggLeptzpJeU/f4ltu44i/NjlzxKh+/p6M2GB0tIKxMTEsX5DQRcZIh2c5ubm//oxgS2BZ9jGDbBytENORja+njkTX3zxBefmoKjTyNgYX0yaxFK/GhoaQg94cho2bNiA1WvXMdnA20mJnAZOL/EI1esmTYKCqjoUNbWgpK4BZW1SYTOEvqU1LJ3coWNgyPTkSZq3oboGD1ISkXLqECYNkgTQL/MidAdnPEhLRfyRAwjtKzplT4cCv3YtKh1I0dGKFSuw88AhqBsYMiAvK3yO6rIS7PnrT4waOZIz2iUWemc3NyioqEK7LaVW9PQp9u/5C/379RP6t/S5P/74I4uSDx8+jGHDhgmtr1HGYfuOnbgYF4fe4yfAzMmZOVOsht7QhGePHuHqoYO4feUSLpw4zgm69P7o88iBIMYuRTdc0TzVyAKCejLRixtXr4gEdCLS9OnbD9IKypBRVm+bh60BWQ0dyGsbsL5wRU09BujUh06A/iIuAq/vildDp6gwuGdP5lD+vnIlZ2TIAN3MEu3kldDSUIu01CShe1uUHZJj+PWipVC3coW8ijrqq0pRX16MpsoS1JUWManWfXv2YNSoUSL3S6fOndFeThEKGrpQ0NBmimQ1r59h1pRJ+OG774R+JyqNUWulIC4OlWW8vX2QX/AULa009Y8H5vwaOkWR5AgQqJOiWWNDDerra5CRkS7a3o8cYfuFnx0gp7W1VYqJx4StWoUZM2ZwnkdEnHJ2dsHEiROwZs0agcEL/4BiBEFTapuVxtpVogGdbN3YmMdTKSjgTv1TergbAXpHG2jYuUFVWZMJVvHmKzSjvLAQhRkJqHiWi9SEODg6Ov7r3KTMR1hYGCOYkTMhiCNDZ+rGjRuxY8dWpiT640+LREbRtEbU/kYBhDhrZGFhzuSmly5d8ckB3cLcHNLtec4CkWuFOSL8rMfcOV9i5LB+GDQwiLc330+5N5XF/EO6iFLupKZz7QMAndXQ545H4DuATvdjKXcJAJ0OEkqviEP9p3SLr48XGwdaVl6JjIz7Qj1HivBoEQQxy/kLNuurubB374T83HwM6tlTZIRLKV/y2ojZuGzZMs46LkWKP/30Ew6fOMVkWFMSE0Qa+PkLFzBu8lQYurjBqLM704+XUyL9cjXIKyrBQM8Q6ppaTMO6jBT+yiuQnZKAO6fCMWlwX5HPT2BHLPeDETxAN3awx6PbqYg7sh8/zpopsnWP79CQNT4tKOD02umzqD9z78kzsPcPgoaeAR6lJiA3OQ57dm7nBGW6P2VD3L29YWRrD+eAHqh8/Qp3oiKxe9MmzkwKP2XZu3dvRmgaMmSIUEAn8l744cM4n5iEbkOHwcDCkgF6Ew3VaGlFXvYDXNm3B+nXryLx1k3OtkPaU6QXQJ53eHg462HlAnQCke5Bwax8E3X1ikjiIHVmBPUdAGVTW6hZd4achjZaZWR50qbyipAjDW8F0vqX4gnLlJfgeexFFN2NxVUxSHFUY+0RGITp06dhxfLlnM4qgYOxqTnakXZ4Qz2ePMr5KDscPn4ydOy9oWbjDRk5KRZVN1ZXojQnFaU5aTiybzfLHnCtJ+0X584eUOlgCl17Lyhp6qCsMBev0hKw7PsFzG7fnRvBRxR6b2fOnEHPnj0FRriUxSGgWbp8BdBKwzh4k8vY9LI2NTnekA7eYJv6ukrU1lYjIyNNtL2fP9/W60ya7vKQVVDg6Y9XV+DUiRMiM4aUBaCM4eQvJmP16lWc74xY1sYmZqynfs3vK9l75opsydYN2+r3ZOtcdep3AV3T3h1qKlptw2F4Pem15WV4cT8RJY8ycPzgXpBtvv8uKfo+cuQIIiIiGGgLCpYoQ+js7Ah9PV1UVJIeyi6x1sjZ2ZkFa6tWiV4jEoohVdFly5Yz5/ZTptx5zoI0li5dzuksUJBNGbkfvl+I0FED0atnV155818p9+Lof2kRUsr9+s3bWLPxkEQRekw0L+Xeo5uAlPsuXsr9oBgpd36qj2j/5J0JMjq+8RGgd+niyWozAwcNYykUQekb+v3IyEhGYBKWJiV28JDhw+FATPfScuTcS0N2ZianuhMxISmdS94jRYFcz0oGYWVrBwUVZSYnmxIfL9rAL1zAWAL0Tp3RoZM7GwpDhzTptysrKMFY3xAaOros9UKygdVlFchKjsXtk4fwxeB+EgE6keKMHeyQk5iI+GMHsWjOLJHpqw8B9ANnLsBjaAhMrZ2RfvMK7lw6gz+3bBJo1O+67fSuPXz9YO/jiy7DRqAo/zFuHTmMH+d9jXFjx3ISIelgTU9Px1dffYUb0dFvDl4mjSlNrUftoaisDA1dHXQwNYOdpxec/f2hZ2LKG5pDc/1apfD4QQ4u7tyG9OhrSIq5JRLQT5w4wSJzfmaAC4CIKd49uCcv5S4hoKvbuTESmbQ8DYKh0a2ykGsvh3Y0nIVkX0lquLwEhXERKLoTIxagR0VFoXtgIGZOn840IbhaVxk4EKC3l8HEsaOZA/Axdti99wDoOHjCyCMY8lo8dbWGuiq8SL2BwuRrOPLXdrH2i7O7NzStnGHk3QcyGqp4lXoLhak3sGfzegwaNEhgSp2ydVQCogyArq6u0Gze9Jlfkh4zFOVU2CFP5SK+jjufl0SgXltThpqaKqSniwvoI3iDnOTkIa+kgtrqKtTWVIoF6ES8c3B0xLSpUxlRjCtj+AbQpdphzaoVnBEiLQKlk42MeEIwoiJ0fspdydQBmradWIROeg5UL6bRxuTglD7KwKvsFPw0bxbjwAgS+KEsFN2LGO7vAymtMf1s6NDB6NixAwoLX2Hbtp0iAZ3WyMnJiUXy4qyRhbkZK9ssWybeGonbtkZOMAG6rGx7zJw5WyiLn9abtSrv3o3Nm9Zh9IiBCA7uDmVlGjT0zwkPUk1lsf8CdJpcFHkjFWEbJCPFvY3Q35Li/hmhUw1dNMudWhCo3jhv3jwG0Fyys4wQ4eXBajNz5s5jB7agjUFRGkVJVHegtg9BF4v2u/rD3t0VLS3tkJWairhbt2DNIQZBER0xrOnwImDn8t4oYvDs4gMldTVUlVcgJT5OJKDzU+5yqmpQ1NSBvIY6FDQ0oWLQAVrGpnD09oaBbkeW7qsg3eDycmQmxLQBuiQR+t/wDhkPIzs7PIiPR9Lxg/jpq9mYLGbJQZwInfq4qX9+xeat8Bg6BgY2Dsi5FYm7l87iLwkB3X/EKDYAJ/rIIUweNpQdRlyEPP77pizJ5s2bsXTZMqY7L6egwDT2aViLuq4utDsYwsCkI8wc7GFqaw8lDU3elC2aniQljZz0DFzYsQUZt24wQOeqiVKkJwmg0/5w6kQESynciBQdodNh17tvP1a3prq5rLo2ZGiam7Y+FPU6QtnAjOmXkw0SoDdVlH42QKdM1RdTpiLi76v4+ftvme1+jB0SEGtbu6Kjbz8o63dk36G+phKFqdfxLDHywwBdSR7Pk6LwKi0OZw4fQI8ePQRmakjshzJpxPcQpGTGr2cOGDiYTTRTVtWAkqISAyxijPMHAbERvtR6V12K6ppKZIgB6BSRvkm5S0tDhjIelB1qqMPJEydEMqElAXTKmNHZ9cf2HW0RuvCULyud5uczpbveffpgz19/CeXL0PrQ3iRSHLHcdSw7QUFVtU1xkadz3trSiPKCXBRmJKH6VT7ycrIFrjV9H6qfjx079l/8EzpPqExKmYiOHQ2R+/ARtmwV7ehJAui0Rr8sXoxdu3d+FkC3bAP0qdNmsr51YU4zAfpff/2FLZvXY0zoEHTz92WA/q8aenN5whthGf6hR+H99RtUQ98vYYROKfcJCHyH5f4W0InlLh6gCy1CC/gBD9DdIN2uPdau28CiIUGtDUQ42b59O2v5IFUvQRd5TDb2drBycoaShgbuJyfjzPHjnCpVtNAkgENkESJjiKqR9h00BEpq6qgsLUZyXKx4JBlGipNmpCcaviGnpgYlQ2PoWdvD0a8HzK1t2cFBKafaygrkJCfwAH2Q+IC+P+JveI+cAANbOzxMjEMqAfrXnxbQ+Zvyl7Wb4NR/GHRtXZCfEIWsq+exd8tmsSIuTxah+6Hr8NFs5GLCudPIio9BSmyM2DK6tL+jbtzA4KFDoaatwwa7mDrYw8TeAdr6+myinZq6OuRVVNigGVLnakU7Xso9MwsXdmzF3RuRSLolJqCPHo3D4eGsds+1P2gvOziTtKUUosQA9LekOGlG+qJauqyKGuR1jaBqagc1axc28ITVd6mUVlGCF/GXUCxmDV2SCJ0OPnKS1m/ajJ1btyI0VDDBR1w77GhuBTUTG5j6D4JaBzO0tpdBfW3lh0Xolk7o0KUPmySZn3gZxZkpiLn2t9CuA3JOJk+Zgo0bNgiVkCa+g1/XAMgpq0FVXZdNBqOJYk0kIkPDQ9iY1xaoqSqjtPQlqqsrRAL6+6Q4yh5RDzYxrCn9fPLEcZFlBkkBncqE6zZsxprVlHLnBnTiPlAZgrKmdM4KY7lThoMyUjMWLoKqdSdoGttCTok3EpdPCqU2vqqi5yi6n4qqpzm48XeEwPY1qttTJkFQeyG9p1mzZyEn5wFMTYxwJ/UeNv2xReQ5IimgU3Zqy5bNnw3QaeIbyav/5z/COR18QaN9e3Zi/Njh6OrnCRlZGTbEhV/mYf9tKRMM6NeiJQd0HiluAoK6CWhb23WkjeUuOkKXFNA93DuzlMj+/YeEUv/JmyNvlAaukPSqoIOV1ZPDwnDm8mXomZrifupt7Ni4gTOFQ94opUIo1T5mzBihtVm+Vz9+2gwoqamh/NVLJMXGfFAbC9XwTD28oePgAreeA2Hl7MJ0+CuqKOVehpzUBNw7GY7Jg/uLnXInQPcaOZEBem5CLFJOHMSizwDof/71F35Zsx62fYZBx9YFTxOj8CDyIvZv+0OkIRLg8QDdHz1Gj2dM99TIv3Ev6ho2rlyK3iIGJ7y7ryjqITGXr+fPx8Nnz2Du6Aw7T3dYOLtAx9iYvU9yohjfiWZWE6A3tzBAv7iTAP3a/3dAF2QntDeMO3WBumUnaDt7Q07r7cAHHqBHfDZAX7JkCTZs3oKTx46gnxCSItnhz4sXw0aUHa5ejT/CT6Fjl/7QtnJiM7epFv0qNRqFKeKn3J3cvaFh6QTDLr0Z4/xp3CWU5aYjPTVJaLmEH4kS50ZYeyXtReqRllNWh7J+BygrqrHWNZqy2ECTuGiYTWsr1AnQS16iqqpMJKALO/eoTmxiYorjx3lqiFxOoaSAvnTpMqzbuBlrVq3EjBncgC7uuUxZsHnffItT0YlQNXeEmpElA3++5j21UhGgV1YWofxBOirzMrFzQxgrcbwfjNF+oX+COpMocicNEFKxNDLQxa2YOGza/OkBnZyerVv+wLLlnz7lbmlpAZr0pqmpw8SZhEmW87hOq3Ep4hwmjhsGH283FsTR3Lh/AHprecKbPnR+3Yc8xcgbKQjbeAA+EgjLvGG5CwT0o58J0O8zo6P2z0uXhMvnUa2b2hSIDEFpeUFRPEWQ1Na0dutWmNnZITcjA9999RWnfi95ztSaRH2PVCYQdpHXumfvXixatgIKKmooKXyK5A8EdDIYY3uqTTnBfdAoOHv5sO9TXlnB0tA5qfFIO30EUwYPEB/QL/4NjxET0MHOngfoJw/i588A6JRy/5kAvedgaNo643lyNHKvXcKB7aINkV9Dd/DxQ/fRE6Cip49Hqcm4d/0K8tLuIOpSBOzs7MRW/qL9Toxlkl09ePIkLJycYe/tDevOnaFvYgJ5BQUm6UsROtXP/wno15F066ZYKXc+KU68CN2ZzVIWJ0IXtNdobxjZOEHNyhk67kFQNng7DKSRUu4M0En6VbRSnKQROjnMm7dsxfXIq+jatatAUyA7nDN3LlxE2OHu3X/iP8vCYOTVG7p2XmiVaY+Ghiq8Sr6Jl7ev4+ge0alV2i9O7l4M0Dt4B6KlrhFPYyNQUfAABY8eCuXG3L17lwnZ0Pfv1q2b0GxeByNjyCurQ9vQBEqqGmii0bGVlUx+mUbeUsSuqqKEkuKXqP4IQKehLqQBT62PVPf/9IC+qQ3QuRn04gA6lSBJv2Dy3IVQNrKCspkdlDX1GPi8HWJDJYR6Ng617NlDVDy8i94+Hti+fRt0dHTE+RjWiUXExVlz5sDHtws0VJRZ1m3TJtHniKQR+ucEdCsrCzYfvbauDjk5uUL3JAH6mjVhuHL5Ar6YNApunRyZk9RMk+zaiJjsvwTobAXfmdNLi3WVaugkLCMRoF9ui9DfkuIIaXksd/H70MV6o22/lJ19/83kLurBtLERrI1O5C1qQyFmK/U2CqrL86Vc5yxYAEtnFzx/nIeJI0Zg1qxZnP2cxGQmIxOWyqdH5SuBbd79F2SVVVBc8BjJsdwpd2HrQCBkbGUNTUs7eIVMYMNZKKIsqyhHeVERHqTEI/3MUUwdIgGgn78MNwboFKHHIfXUISye9+lT7gzQw9bDqtdgaFg54kXKLTyKuoSDEgA6pdwDRo+HpmFHlL14jvvxMchOiodMbTX2/bmbtcBwiaC8v64U1RK/Ytm6dSxCd/bxgZOfH9R0dCAjy0u5N7cC9Y3NeJyZhYhd25B2IwoJt6L/6wCd7Q0LG6iY2UPPfyDUjN7K0n5uQP/p55+xZctWZKTdY46VoItvh1OmTsWPIuwwdMqX0HX1h7ZjV6YHXl9fieLUW22AvkOsjA4DdAsn6HsFoqGsFM8TrmD2mCGcji4pwQUGBiEi4iLLzgmShqUD9relS7F9917oGJlBVVOXkdcqy8oYoJMGc/t2JHUqh9LiF6iuLBfJchdm75RJIrVGqq9Th8Z/G6BTsPL48WM23Gjnrl2IjIpmBE0VEzsoGdlCWUODATofeGjuPAP0+jpUv3iK8od3UPsyH6kJsSzgEufiR6z7w8MR2D0AMtJgA07+1wDd2soSCoryqK2pw4Mc4U4mlRdmz56F508fY9L4EfBw502dEwDo8RyALmmEToBOfehCAJ31oYsWlhHnhfJ/hzY7bxxrKx49yhPaKkNz3onAxNWqQBHbrZgYDB89GrZu7ih5/Rr2xkbYvGkTp+dIrHxKCXGJjFDkRKnGs9ejmV7367yHSBFRQxcJ6NZ28BwxHk5d/BmgU4ROgJ6TkoCMc8ckAvS95y7Bra2G/ighDndOE6DP+aSkOP5QGR6gD4G6lSNe3r6JR9ckB/RuIeOgZ26J6spqFOc9RE5KInLvpuBl3iOcPHIYfr6+Ys125q8x9Z+TY/bL6tWwcXeHZ89esHRygqq2DhOWoQi9vqEJjzIzcWnXdqT/jwC6Ks0ob5N0fltD/zwROhHJtmzbjoInj4W2NNHEKGsbGya2s1pIyxCzQxoXOnAYNO29oO/Sjc2Kpwi9+HYMXrEIXVxA56Xc9Tt1R23ZCxQmXMHy7+czmVNBHSmUcaPJi0OGDkX4oUNCWw0pDbxr1y58v+gX6BhbQEVLA1XltagsK0VDXS1jchNJrn07KVSUvkJNdTkyRfSh/68COgOW5mZGmiMS6H9+XAQZNW2omthB1dSRAfq7Cm9vAL2uDnUVZajKS0dV/n2cDN8v0knjrxFlX2gmhqm5OYJ6BKC+pho0GvZ/DdApQid9+9raOiQlpwgtAxG/i+Z+uDo7YNLEEXB14Y1a/TegVya08qPzd1PuV6PaUu7+4mu5x0YToI8TAujH24RlPj2gk0gA1V9ohKuwVhnqz6Tf09fXQ3JyitDUBjkIvgEBsHR2ZuIvuffu4XZiEpPoE3ZRzyVdXCNBWcuavQP0LKwZ0eXFw2ykxH9YhM5S7nYO0LZzgnPfoXDw8GYzg/kp99zbSci6cFwCQF+NPecuw/3/CNAXEaD3HAp1G0e8SiVAj5AoQrejCD10PPTNLCEtJY3qqkq8fpSLh7cTkXvnNl7kPcS2DetZHZerQ0JQpL5t+3bsOXES7kHB8OzTB9qGRpBXVERLqxTqGhqRl5nZFqHfQJKYEXqIRKS4T5Ryt3SCjkcwFPXezpturCzFy4TPR4r7/ocfUFpWhs0bN0JbW1ugufD6pJ2Z/d1O5bZDZ48u0LB0gZ5nTyjpGLEIveRO7AcBuo6rP2qf5+NFahT2/LFWaMsaXzsgdMwY5nBQO5Wg8hw/mxc6biI0O5hAVkUTtdXVqK6oQEtTA2SlpdlkMfq9qrKXqKupRFbmh0m/8lLu1jh27Oh/fcqdnHaaQDlm+mwoG5hDy8oZynr6aNdOjrX00UWdACxCJ8nc+jqUP81G5aMM/PzNHKHta+9uJr463LBRo2BtZ4/AgK4oL37NRsz+rwE6dVApKyuitq4W8fHCxZgI0O3tbODh5oIJ40bAyZEnniYA0BOFR+gb9sFHYkD/v43QqdWHgPqbb75hqXRBrTL0xUkkgxiadFG0Tu0XwlKCtk5OMLN3hLyyEh7euY3L58/DnUOHm8gzNBiEa9YxI3T5+cHQ1hGNDU0ofJD5wYDOSHFuXtC2dYJTUF9YOLqwNFx5ZSVqysvx+F4KMs9LEqGvxt7zvBq6gZ09HsbHtkXonyfl/tOq9bDoNRjq1k4ovnMLedciJKqh2/t0RcC4CdA2NkFrdR1LZ1a8fo0Xjx/iSWY6nj/IRsnL55g3ezaTyhRGNBH0/il16OnvD4cuXdB16HDYeHpBQUmZsdwJ0HPT03FpNy/lLm4N/f8S0N8lxWk5eaO9us6blDEB+qsE8YezSFJDJznX777/HqoqKowFLWxQDtlhYBBvmFHeo1xOOzS1soWKiS06ePaEspEpq5tKGqFT+5uGpTO0HbugsuABXt+LwZkjwlvWCJDWrVuPH3/6EYt++onplgtSiyNwIqZ7cO++UNMzgLSSNku5U7pdGoAcabnTqNCaGtSWv0JDffUHAzojxZma4fixo5+JFCdeDZ0G59Be/s+337LnECbTTHthVVgY/gg/Ax07d6jrmzI9BCKi8vr0W9gYYv5Qm7qX+SjLvYf6omdC29fetVVWvty0CWs3boKja2f4eLih6MWz/8kI3draCqoqyqipqUV8QqLQCJ3W3sPdDZ6enfDF+BGwteHNhRcA6MkC29YYKY4BuvjDWT6VUpwkfehMDcrZGb///jurdQvzpqlGSlJ/dAnTBaaf8VPjkQmJ0DIwQO7duziyby8j+Qgbs0hDDugiBr2wi4x/wPCR6OjSGTVV5XiWkY5UEX3o/9Byp/SdnDzaKyqyeqKiXgdomFvDqWsPGJpbM2GUispK1rb25F4K0s9JVkPfd/4yPEImMVLcw/gYpJ44+Flq6MRy/3HVOpgHDYKatRNK7t7C4+uSkeLs/bqhx9hJUNXSxovsLAbgLwoeo/R5IUpfFaK6opyl4Brr6zF0yBCmZWBpaSkWWY4OYNJ837BnDwJHjoZrjx5Q19NvA/Qm5KansQg9PZpIcf89bWvS1LamSBKwalDQ6whVExuoWrmgnbzyW0CvKsVrCcanSgzo333HRskS+VSQHgNFq2SH49vskGYfCGORM1XFn3/GoYhodPDuDXULWx6gp97Cq9tRYpPieMIyLtC280Dxw3souZ+C65fOCS2PEWmP+s///PMvhIwOwSaObAOb++3lzUhf0ipqqK6qZ7MFKDqXl5NloF5dVYXaitdoFAPQ/9m2xtNwp3ZEdnA3N+DksWOfvG2Nx3IXD9D5Wu6jRoXgjz82C82G0nsmtc9hE6dD284dahb2kJNTYmDOG5DFj9Dr0dzUiPqK16jOy0DN8zxERpxng2W4RtqSg2NhZQ2dDoZwdnODm4MdXjzPR+T/YA3dxoYAXQW1NbU4d+Gi0H3JU0TtAt8ubpgwfgSsLEyFAHp12r+EZYjkEBmVgNXr98DXv6fY09Zibl7BwrkT0SOiX0BOAAAgAElEQVTA69/DWXYeweFjF8QSlpFEKY4YixShHzp0SChhhL4PDV6hKJ4uchiEEdj4/X6bdv8JfQsrPMlIw/qVKzBo4EChfZfUK0kRMqURBV18WdnJs+bA2tsPZa9f4tHtZJE1dL6W+8QvvmACJyq6epBX00SrohLaq2tC3dAEpk5uMOxgyEhg5RUVDNDz0+8g64JkETql3Du3sdzzEuNx5/RBLP4MLHcSR/h+1XqY9xzCDJ0A/cmNyzggZtsaU4rz64buoePZSMYHMbfw8HYSXuY/QVVxMQPypqZGtDS3sCEetLl1tLWZJr6/n5/IGcl8HkXo5MnwHzwEQeMmQEvfgKXcaylCT7vHA/TPFaG7dGIDksRhub/RcidhGXVtyGnoQlZFC/I6+lDQNoKinglaZWiACO9qqCxBUdJVNm3t2idmuVNURkAYGBiIESNGCCRufYgd/hy2BXqeQdCx9kADGlCSGoOXt6+JDej8tjUtm84oup+MstwMpCULV2iknmfSk6D0LV0UGdGIS0EXH1gU1LQgrayJ2roGxm4nvXICdXqRDVVVqK+vQHNdDbKyuFPuzN6ZsMx4prjXXk4BMnLyPD342mqcPH7kkwvLEIN77YbNWCtGH7q4Wu6UEidnsN/wUKb2p2HbCbKyigzM6TvSbPiW5iZmo/TdWpuqUZ13HxWPM7F2+RLGcxKmuPkmM9KrNwzMzOHm1QVmHfTw8tkTRF+PYkNOBMnIvvv+JGW5L1++DFuobe0zKMURoKupqTJS3OkzZ4XOb6Cg0c+3C7r6e2Nc6BDWd09XqxRv5DldjHTYWJkpQMu9Adei4hG2fjd8/YMlAvRv5k5GjwDvfwD602c0nOUgwo9ewMFDR0QOnZBEy51fG6fDjZSfPvZi7RBnz2L+Dz/A1N4RBTnZ+GrKFKbhKyj1xo/q6b/C6vd0kJGG+HdLl8PeNwCvnhXgUXK8yLY12vyk5T5x+kxYdPGDibs3pJWUUd1Ag0KagfayMNTrAJ0OHRhQEaDXVVUhP/12W8pd3D701fjr3CW4DB4DAztHFKQk4O6Z8E8eofOV4hat2QSznkOgamaLknsxyI+6jAPbRRviG+lXv26sht7U0IjUS+exIHQEG2MqLAXIH5JCYxPpsBA1N50+xy8wEB69eqP/9JnoYGaBVql2aGhqxsN7abi4YwvSWB+6eG1rIaNDcTj8kEhhGaYU5+rWBujCWzD5e5yn5T4QKmZ20LT3hIK6LqQUFCFDA1LatMWbWQKYZ+wE6K8Tr6Ik7fMA+jcLFyI0JARBQUEfa4Zv2pImzv4GOq7doeniw+5ZwiJ0SQHdGeqm9ii6n4TK/Gzk5+ZwyjmL+/CURaDywt5Dx9CqqI6Gpla0NjfxhpDQlDQAjTU1aGyoRLMYETqz9/PnMWzEKMiraEFJUx/ysvIoryhCbWkhTh4JFwusxJV+5SvFbd66QyxAf1fL/dnTp5xzG4hX1L3PAJAjpW3nCVklZUacexfQaQIgAbp0UyOqCh+iPOcO5kyZwBTThEnW8rkLo8eNg7GlLVw8vWCgqYqSwnzE3LiJjRtFC1RJCuifUymOAF1LUwN1dfU4dfoMvLy8BW4/6uDq368Pgnr4YuTwATAy5AWPBOhvwJwAvb4y553xqbyf8pTi4rFm3Q74+gdKAOjX8M3X09AjwOcNoBPQ5D99gW3b9yL86BkcPCR6xjjV2YLFHJ9KgE4p9zt37jB93o+9+ISLcVOnsVnYxQUFCOzihd+WLBEK2GQYdGAKm8HLj/rX/7kXzj2CWYo4JylOLOlQmpH9xZyv4DJgOBx694eUgjxKS8vwuqgYzQ1N0FLThK6ODtq3J6W4StRVVSI/LRUZrIYuPqDvPh0Bx0Eh0LdxRGF6KtLPhOOXebM/uZb7ylWrsP3oaZgFDYKWqTWT4XwiIaA7+HUDsdyp5zf68H58N3US0wDgms984uRJNiSFpoZ9+eWXQp0z2j+kiNXZyxuuAQHoP2MWzBydaZQW60PPv5+Nc9s24U7kFUaK4yqzvJF+FRPQeVruvXhKcVcvixzOQmWcwP5DoOXiCwPvPpBT1+LJara2ssOTIiL6L/9qqCrB64SrKE0nQD8t0rFmw1mCgjB9mujhLBShUwaMNB4oY/axF98OB4WMg5aDH3TdAwBZWRSn3PwAQHeCagdLvL6fgCnD+uGnH37g1KUX99n5tdxflq9CO3kV1De3I0k+yDHNcimgpRWtjQ1orC9Hc30NssSYtkb2PmT4KKjoGENL3xJSMrIoKypAReFDnDh8QCydcnEBnWm5dzRlzqo4EbrEgN67HzStXRmgyyip8CRsGxvbMmhNbKQvyeTSUlVRP/qD2/hqyjg2rleYBCrZFA1rGT1uPExtHGBrbw91DRXUl75G/K0YrF+/Uaw1+m/RcrexsYa+vg5z4rfv2M3KDYJmvtPI19Axo9Ar0B+9e3aHvj6PdPovYZn66oI341P5fYIM0K/fwup1W+HrGyA2oMfG3MCC+bMQ1MP/7eHarh3yC55j27bdCD98CgcOHhLrIKGIi5Sn5s+fz6mPTgM36AAhJijJr36Ki0huvfoPhIWLC+pra5Cblobs9DROj5TrcwnwST7wVFQ0HAOCUZB5Dw/iY8UCdIrQx0+bDhM3L3R084KMshIaWqVQXVfPmKMa+oYwNjKGjIwsKim9xyJ0fg1dNKDTQbx8+QrsOnwMHbsEQNPcBjWF+ciJvopl384TD9DbBjY8fSp62tqq1aux/dhZmPceAg1Dcwboj6MuSZRyJ0D3HxmKstevEblvN8b0683ARJhDRYfAyVOnGKCT4Tx58phJAAu7mASwoyOc/Lpi4MxZsOzUmWm5N7W0oiA7GxF/7kTq5QtIiI4SCehs2lpoKGcLFP85eNPWejGvm+ah+/n5cW5nPqBrd/JjgC6rpvkG0Hm1St4B+i6gFxGgZ8SJD+iBQZg2VfQQC35/OQ04EpailtQ2yQ59evSCpq0bDD37AMpKKEqOlhzQzR2hqGOMouwkLJn/JWe2TZJn5GfeJk+biSZZJbRKyUGK0u0E6FIk7dEKqaYmNNWXo6m2GpliTFtjgD4iBBr65tAxtmP6B+Wlz1FakIUTh/aKBKs309Y42gL535E/nIX0wD81oNPe7NGnP9SJkGjnxXg/5KTxAZ2Vw2joUXMzpNCKmsI8VOSk4uupE/DtwoWcgE5rFDJ2PEztnWBuawdlOWm0b6hGYkws1q5dz8jPXL36vCDQCV98MVm8aWvmZmzuA52T4s5DpxZOImlzzfZgrWg21jA01GOyxFu27YKnp6dAQKdn/mLSWAR290FQd583ynn/itCb6ksFAvrV6zcQtnoDfHz9JQD0m1iwcB6CAgP+ES3l5z/Ftu07ER5+FAcOfFpAJ2IKRVx0cErCZuYyXIrQXD29YO5EkVk75N27g7joaIFjV8U5ANhUHVs7mLl0hmOPYDxMTkB27E2xUu5U+504aRLk1TWgoKYOGQUlSJPGuIo6FLR0YGDhAHNnZyiraKCqulpiQKe0IW28P/fth5KWDpR19Nj85YrnBZgxYQybIMc1ZYvV1Tq2zUjO556RzMZOrlmD7SfPwTx4MNQNTPAyLR551yMkAnRiufsOHYWSole4cWAPRvfrjYULF3AeArQ/xowdywD9zp3bnNkcel/WDg5w9PXH4FlzYebswmroBOiFjx/jyr7dSL5wFmePcpeP3sxDHz8e+/ftE3Meei9W979x9bJIx1ccQCfn/F1AL04kQI8XC9Cpr7dn2xhjOmS5JgnSPqDWUepDFsYlEcdW3v0dskMbJ1eoWTjDoEs/yGpqoyg5Cq9SJUy5m9pDTkMHxdmp2Ba2DCNHjuSczCfuc/KzCH36D0SzjCIgq4z2MjJsCAmBFAF6u+ZmNNeXo7G2CpliDGchsBo6cjS0jW2haeKA5oZmVFe+QNHjNKxesoj173OBhMTz0E0oQpfGOjYPXfzxqaJS7u8CupatF2SUlFm6nfevkfFbaKO3trQwEZ7aF48ZoM+bOoFT9Icvoc0A3c4RZrb2kJNuhWJrA1ITEjBz5iyx1kiSeehWFjSzXBrLlq8UeW/iVdDkTTpTCdS5bIYFDjbWMNDXZSNUX78uZhMzadopf2pfu3ZSzDlRVlKCkZEB/Lq4o0/vABh2EJJyb21peFtDbyuuM6W4q9cQFrYGPj6+EgB6DBYsnI+gwB7vAXoBtm3bjvDwIzhw8KDIg4qXchcvQmfqRDtpEg73LHJxjZR+j9S2AmgSk5oGVDS0kHM3FacOhzOxEi72pbDPoJqsu48vrLx84ditBzJvReFB3C2REfo/WO7S7dGuvTTaychChiY7qalB2aAjOth3gpNvEFS0tVBdU8MA/XFaMjLPi8dyJwUimhJHM8CJiCOroAhpWXk01ddi5uRJ+PnnnzkBnc98pZQ3Db8R1n9Ma0MM4sW/LsHx6HhYBA+GqrYBXqTFsT50sWvoPn6w8faF94DhqKgsR/yJcIT0CsL8+fM4I3QiTZKGP11EMCHWu7CL3j+L0Lt2w+BZX6GjnT2aW4DG5mYm3BN5cB9iTx7F6UMHOcWE6PDZs2cP8+pPnz7NWn2E7R8yYFYT79efpWopQvf19RUrQudKub8L6PWVxShJikRZRgKuXRCdcqd67oABA1hkMm8e9yRBAvQVK1awTJSwTIkkNsi3Q5+uASiBIgy79Id8BwMUp8TiZWokjoo5PpVIcWomdpBRVkZZThrOHN4ndMqapM9Hv08ZCR//bmiVUQCUVCAro8jEZAioaCCONKmi1ZSigaatpd0TqSxIgD581BjomNpD08QJzY1NqKkqQlHubaxa8iPbw1yAnpqayobOUMbq119/5Swt0TsztbQCII21q0TP+pYk5c4HdHLGNG08/gXoBOLMc6Xe9NZW1FKE/lBCQLd1gKm9A2TQBHWZVtxNTsa0qTM/+Ro52NuyCHr+goUi++T55yGtP2WYuXQwKEPi4GAHHR1ttgZFRSUsKGtqbGJDV+ii84LAnu5joK8D987O6Nu7O8zNjBnG/lvLnfIe7108QI9EWNjqDwD0hQjqEfhPQC/Ix7Zt21jLyucAdDosqV+Ua6NLYqwUSa5ZuxaHz52HrpEJctPvYtu6tUIHToi6N83s7T14COz9A2Dp7YuMqEjkxN9CcsyHDWehzyPvzrFHTxi7esMpsA+0OnR8B9BTkHVBPEAX9OyUqiX5y8lTpyIxPp4z80HlhB9+/BEdjY1Z/ZTLI6V5ypaOztC27wzLoP6QV9fGyzZhGfEB3RfWnj7wHByCuvpqJJ86hry7KXiYlcn5nMSxoAlRNFGKi+BI60FqZl7+/ugcFIyBM2bBwMIKTa1AU3MLyotLEH/uNG4cPoBda8MYq5srvUfrSOtCDgUXx4OcN5qeFjJpGtDciKi/IyQCdH3v3pBTe1tD56fcKS38zwg9EuWZ4gE6aXJTZoNmURNPhcuZJXBg+uv/+bR2GBYWhg37j8PAqy9ULKxQnBqHlylXJQJ01Y7WaCcjz1jUUZfOcU5PFGXL7/+cnENbewcG6NSLrqCsDCm0sBo6rxbajIbSItRWliL93l2xAH1EyFjomjpCzdieOde1la/xkqLXaWPx9VdfcZI6ycYmffEFxo8bJzIjROVKV48uaJWSwrrfl4lMJ0sM6L37Q9XCCZo2nqzdlp9yb25uYlE5AboUUQdbWlH78hEqcm5j3tTxYkbo49DRxgHmjk5QaA+oSjcjO+0eevfqz9omuYivtEZEjqUxtXQmiErPB3Tzh4KcHELHTeCs7/ODFuIAUC2cSnxc96ZzxtfHG5qaGmz0N3VXCHMA6Hy4ePEi9vy5FQP7BcLOljfw5l8p91Ya9iwI0K9dZdNdKEpYsEB4OpP+lA51MrzYmFgsWLgAQT2C3gK6FG+O7ltAPyDyoJIkQqdBCsQApHm5whaPH4XSSD+6KBqidhRhNXc6BGnO7sqNm2BoY4/8+5lYMGMapkyZwglYgg4Dflpu1IRJcAjsDWMnZ2Rdv4qHibEiU+5chwt5gk4+XWHQyRMeA0ZB29S8DdAr8TgtBVnnjmLaMNFa7sKe+fLlvzFwyBDcTk76JGRDWnMCVf++A6Hv6gUj3x6QV1BlgM5S7uJqufv4wcqzC7wGh6C5pRn3Lp9DdmIs4qOucdazJTmo6Tn7DB2KLv0HofdEUgIzRgsI0FtRU16B1KhruH5wH2aPGYVJEydKpEYn7Dn4Wv9LwjYyAlXU5Ysi7eQtKc4H+kSKU9N6s7+pJYhAvaGRpn7xIiEixZUkXUNZlniALsmakT1FR9/E2LFjRNrhofBw3q1bWxkBUZQdzv9lJfQ9ekLdygXF6QTokkXoyoaWFOqwMZ1cLWv0SFS3d3f3YCNL6SIRFcpSCTtoKZvj3cUXj5+/grymHpu+RiSvdlLtIENsd6lWVBY/R3XxK6TdpVkTPIUvQRc/nTxi9DjomDtBxcAGMqRhX1POIvSK57nIy878YC7Pu59J5xKds32HjmLp73Url7LzjSsokhTQu/fuDzVzJ2jY8gCdpdsbG8EDdIrMecss1QrUvXzEWO7zpo4TE9DHw8jajk2alJdugbZSe+Q/yMHd1LtITE79ZGtE7XdTp0yAipIiXrwqQWJSilAxJEnshc5D6gQYPXoE21uTJ0/DzJlfQllZWeBtKMgm53r7tg0YMaQfnF2coKxI89BpEaXeDmhp5cf279yGReiRVxG2Ogw+vj7iA3psLPtdalt5l3H8D0A/8GkBnQ5f2mh9+/YVup78OvHe/fvZBqLv9zgvD8bGb2Ux3/1j1jf+99+YPvcrxnB+kf8EI/v2xkIRjo2gB+C3wX254Ft06jMI+hY2uHP1AvKS4tgMby4D59og5N05e3WBvqM7nAaNZgp05IhUlZTgWcZt5Fwm6VfRpDhhBwtpAQwbGYJtf2xiY2G5Im9xNjIJtuzffwA/rNuMDh5+0Hd1RzspObxMuYG86xJoufv4wdKjCzwHhUBBWQUPYq8j7cYV7NqwFoFUJmFR0Ydf5AnTu5+/eDH8hw2Hd78B0NDRZbyCxqZm1NU1MHnZ6GOHkRV/CwlR15mYysdcZNwkOezq25UJwTRVluH6pfNiAXqP/kOg7ewDPe/ekFXV5NXeKOnW5qe/idD5gJ58/bMAOtkhZY2oB1jYxbfDXX/tYUz+lqZG5D95zG2Hly9jxMRp0HXxh5q9Byqy7+Al1dAlSLkrGZihpbEBta/ykZ/7gLPGTyW8Tq6dISXdno1D/WXxInamCdv/jBcSFoblqzZAVtMQshra7HAlYFRSUkT7lgYU5T9A5evnSLsjHqCPHDsBOlauUDZ3gYKSKuprK1DyKBNlj9Nxav9ulhX62H1O5a/lK37H5j0H0VJfi7XLf/3kgB7Qqx/ULJygbu0JaQWFts4LIsPxxGUIyNu1UoxOEfpjlD9IwdcSALqBhQ2MLC2gp6UMVVmgurgY6ffSsXr1hk+2RqtXr8L1yAhoqashN68Am7ZsR48eH7/+tG82btyIo0cOoL6+ASGjx3ESe/lB5h+b1iEkZCB8unhCWYFEh94BczZt7ZMCegwWLFiIoKD3Uu7vRugHPm0NnaJzikSobiTsIib3ipUrcfDIEWZsxa9f41FODgwM3s6Kfv9vKfoZGhIKS1c3VBQXIy/zHh5mZUlM+GFDHHbvxvKNW+DSbyjUjIyRHnEGT1ITRArLcIEE1eVdvLyh5+QO58Hj0MHGgTkq1aWleJaeigeXjmHa0A8H9PPnL2BU6Bh2sMVERbJJdZJMMHv32en9UG0vYMAQaFo7wMDNF6rmNpBqbMSr5BvIk2TaWhugew8JhbqBLp6m3cPdaxFwM+uI5Ut/k/j9vL/GFHH98NMiZL16Bd8hw+Do6Ql5FVWGj01NdBhJ4cXjx0i4dB53o65hasgITJ869aPqxmTcNMJ19a4DaNdeDnVFz3DtonCRCf4zszplG6DrevVigE4XH9AJ3GlPsGCzFWisKkFR8qeP0CnaIzIctfDxBiUJvngdFcuxcddetpcaq8pR8PiRSDsM7D8YWnYe0Hb2RUXefYkBXVHXGM31tZgeOkRkyxpTnuzsDhlFFTQ3NuD3JYs554SzgUO7d2Pugu+goN0Rirr6QDu5N4COxmq8zs1AxctnSLuTKlaEPnLsRGjbdIaKlRvkFJXQ0NyAmudPUPrwHgwUgLMnjzEn8kP4PPRmKGCJjIzEoDFfQFpJBU3lJVi7bLFIwpekEXpAL4rQHaFq7cEidGK0E5CTMTFd95ZWtGNROh/Qk1nbGgkUcbWt8Vnu+uY26GhtCW0NBeiqK6B9Qz1ysnJQVlaNvfsOfPQaXbsWibmzZ8DF0QZ6ulrIys5DZU0D01IxNzf/4PUne4mJuYXJkybAyLgDXr58jSFDR3J+b/5o782b1mFMyED4+fuwCJ1y7v8QlhEG6DeibzDPkwaOEGmKi+hCB9L69etZCoG82W7duv4rQqf6GtUR9+/fL7KGReQg8kKJ6CZMRpJ/ZFDKndIUXFESPd+69etx5PRpNjnr+ePHyM7I4Ky55jx8CJ+AHrBz80BjcxOyU5KQEH2DU69d0DHGr8fvO3MBTv2HsrnJaZEXkZ+SiNS4WxLfj/8ZFKG7ePtA39kTjgNCoG9lxw7vuooKPM+6g+yLxzB9+AB8M084WUzYwctXths2ltTYVGCsq4mzx49+kIEQmJOQw8jxE1HULA0dB1do2TtBWU2btbC8SuUpxYXv2MKIkKJqTh5+/rDy8IHHgJHQNTRGyctnyI6NQm5qIr4cF8rkfYUJ/IiKould0f7cvP8A7H194dmrD3RNTSEvRzrU1NtN6nNSqCwvRW7qbdyOuo6c1CSsWfIzBg8a9EFZjIqKChw7dhxf/fwbFPRN0drUjMqCbNy4eEaknRAhK6DfYGi5+EHHvQcbEPI+oNMavwvoJXejUZIeJ9b9Ra0X/+dU0qKS144dOzjTkcwW1qzDul37AWlp1Je+REHuA247zMmBk4cP1K06QaezL6ry8/Aq9TqO79ku1n5xdO8CRR0DJvCy4vuvGWhxEZXIrhzdvCCnrsMi17Bff2C1TUGS0nxwpG6AQSNGQ1nfnOmWU788ReiKigqory7Dy5w0lBc+QfqdVE57J7ujew0fOxE6tp2hZuPGRIJapZpRV16BskeZqCjIwbBgf6xcvpStm6SgTp+RmJiI7n0HQU7HENKyCixzsf63RZzfk74rZWA6GBqy1/782TNO55n2pn/PvlC3cIKyeWcG6ATkfECne1CELtVCTXOtqH31BGUPkjFvCnekyl+jkaE0bdEaxlaW0FSTh76mEjSVZFH24iXu3c2ErZ0Lfl3y20etUeioYbC3MYe7myP0dXWRkf0QSakZ6OTqxSZnGhoaSrz+dB6S0zh1yiQoysswtnp65gMMGDQM8zjOaoERehugs7Xkp92FAXpiUiK2b9uOzm6dGVlCWG6fbkajJ4lpTlEYkY6ol+7dlDttBFJKI1Ic1dJFCU8kJSWhe/furIZPBihMMIQ+m/rPiQCho6Mj9Pyh59uxcyeOXLjAAOPJgwe4m5TEefBTSsrVxxcOXXzRTloGGfExOLl/75vZ6+IedqROZt3JFUb2nWDfsx/kZRWRfvMK8pJikXrj2gfXY6iG7hoQCKPOPrDvORQqBoYgL46kJl8/ysbDyHOYM6wvZs6YzvnuBH0P8iCpJ3rg+ClQ0tZDY00VdBTaY8fG9XB3dxebfEjZCRJLGRw6Dkr6xtCwsGMRuqKRCTsgCWxK7yWgIOYqjm3dxPquuVKJ9J29ugfD0tsPnXsNhHYHIzTUVOHp/Xt4mJqEZ1npsDMxxvLflrCZ6FzOwbvfm74v1XJ37tqNYxERTFDI0c8PNp4eUFZVZ8QdPqCjtR0aGhpR9uIVMhLjkJEQh6f30zH3iwmYNGECizbFOWTJsImcs27DBuw4eByKHcyg2MEUDdWVqMi5i1vnjnFGu/T8jJMwYAQ0nXyh4eQNWWW1N+0uFP3wAaetHIyGikqU349DaWYCYi6cEHl/cfY42cmWLdsQHx+Hffv2vumPFfS3ZIdbt23Dsu37mU3Vvn6Gpw/SRdqhsa0L1Kw6Qd+hCypfF+DV3Rs4+9dWsfaLvZc/5LU6sD7wgxtXsD5uYYqC9My0x+w9/Fg9vLm2Gn+sWIQRw4dznkGUpvcO6AlNUzuoGZjxetFlZZmDV1dRgpePMlBa8AiZd5I57f2N3YVOgo69B7TNHNEiJ4/WdtKob6xBXeFzVBQ8RFXhI/i52OH3FUvh4OAg1j6niJh4GjQa9otZX0NWywCKOkZokW6P2qcPsH35zxgxgvt70lmma9CBvdpXhc85O1pob3YJ7g8VM0comttCRkapLTJv4dMT2gCd9//ri5+j/NFdfD9zAmbOmCH0zOKv0ZBR46BragF9E2OoqytAW1UOxjrqUJeXRt7DPNxOSYOWnjEWL/5V4jU6f/4cfvjPNzA3NYSrsx3cXB2grqqMxwWvkJiajrTMB5CSlsW6dRvZeShuOZLO56SkRIwOGQUzUyO4ONtDU1MN8Ql30LvvIEybJvys5tfQt23dgOFDer+pofMjdJGATuxNilbs7O1Y3yaXV0v1UQLsrMwsxhyk1Nu7IExGf+nyJZw4fgIrVq4QSV6iJnqqxa1atYrNI+YyQHIWyNngcjjo+Q4fPYoTV65AWkYGefezcOvy35xZBwKj4ydPIuJOOmSVVZARewt//PYLe4GSpJ6pNcGnT3+YdvKEhV8A2snK4EFMNHITY5EUcfaDU8T0vd37DoapVwDMfQIYY5wOzPrKSlS+LsTjmKv4ZmgvjAsdLTFpi8CGShkDpn0NlY5maG1sRHlBHmpePYeXs/3/q+1LYyTL0qtORLzYI/esyqzM7Krqqq6le6bpmZ7p9iw2jY1tjcESyw9khP0HhM0PY4Ew8MMgBMgSYNMInwkAACAASURBVLUACUayhGShEVhISCCbHxgJIRYJz8BMz3R7uqereqstKyuXysxY3xILOue7970XkVlZNTM4pFRu8V689+693/nO+ZaLX/3rf02ASSZMYPbPg8fRk2SslE7ZV3/zN/H7b7+njWTmL17F4tUX0VzbRHXONgwhoHc++C52/s//xH/4F28+VdbnPf/oz/4ZvPAjP4pPf/kNLK5vYjiMMDg6wPaHt/HgvXfw4Nb3cLj9AD/1xo9JCmeOAtUlzsf8dXKBkDEydMEtU//Lf/8fWN7YxNaNG7j26udw9dVXsXhuFeWgrAQnKoRk6AW1Ui2g3+1j++5dvPfWN/HR229h98Nb6Dzawd/7278q0OBuflwz+bnL++VcZALZ7/7uf8Kvv/nPUF1YRW1tC3MXr6O6uo5wfxuH730bX/+PX3vqOuEa/cKf/gUsferzmLv+Ciq11glApwGkwaRBT+IuurfewdH738Q3fue3n3r+00DZ1xJTPqc69it/42/hzoMd/MNf+5v4q7/8y2caN+VR/Jvfxt/5l19DIQgQ7t7HvXe+/tR1+G//3b/H3//a72D16ufQ7x4oMe4//9Y/f6b5cvPLP4XaygXVgf/Xr31V2fpnrV81+/jiT6K+si5A/1f/6NfwM1852wlgmObmaz+Glcs30Vi7KIANSiWVOvUPD3G4fVuA/r23/veZ692vu6/8+b+ElRufxcLmCwbohZL6YYSdnth058FHGOzfQ3J8gD/7J34Sf+WXfknznDI157l3KHk+2rHd3V2VRP76P/4N3Ns/QmVpDbXzz6FGQO910b77Lr72T/4ufuYrXznT1jL5eXXD8o72t++dWc7Kufm5n/5TaG3dhJISK5SHlZ1piXCK905Shj48PsDxne/iH/zKX8Qv/PxfeKLN8s/oZ//cz2PpwkWcv7CGucUGllplXL+0hhcvrYvUvPPWH+Ctt99V3PsLX/pj+Mu/+Iua7097Rv/0zd9AFHbw/MUNvPzSC/j0S9eweXET9XIFB4+7+OCTe/juex/gvVsfgi3Nb774KZHY1157/YQ99CEvPrd33nkbb775Jm7fek992D/14jXcvHFFO/L9t//1Dfz4T/xJ/NzPPdlWK7fn934P//q3voqv/PQbePHmVcNYJ7mnsvtpDJ0DRqND+YdM7dbtW5JbKA/mO0/RWJEds5HE9WvX5TFTNmV8If8i0DB7lGn33/7Ot5X1TqNPj4UDxBcXGWWq5aVl9fEtMFWU7L/TxcHjA/S6PQyZHekmAz+bC4azgwyK/+P+5cyitDNCC6s5P4eV8+exefl5PHf9OkqVCu7cvoW779/C491ddNttjLhBACebav4CJVstra9j6+p1vPTFL6Ixt4hbb38LH7z1Lezdv4fe0ZF28lJzBNXuM46R3TEfbikoo96aR2t1FecuX8VzL38Gmy9/Xjso3f7W13H3O/8XB3c+Rv9gH1Gvqz2UT6kgnHqOPC/r0CvNObTOncPy5eu4/OoXcOnVL2EclAVQNJq9g0fYf/dbeHzrXXR3HiBsH2I46GfNHNKz+gIH19y/WNTzIdNj05r5i9ewcOUaqtUGjrfvorN9B92H9xEfP0bS72E0jAF2fMrVTBaKJe0QVW42lXXdWN9Ca/Mi5jYuor62hUqtqmelCRjHaDM2+L230bn3EXr7e4g6RxhFoTWc0NjymsqKY8+tnMPa5Rdw+ZXP4drnv4jW4gIKBcaJIyS9Hg53HmDn9vt4+PFt7N+9g+O9XfW2597LjN9x20abP0UUS0WUyhVUm03ML69i5bnnsHblKi69+CLOXbyExbVzaNRrij0T0JXEJXnQAH0YD3HU7ePOvXvY+egjbN96F/sf38Yxn/fxEZJwgLFi7v75FDSnC8UAxXJVO6NVF85pv/LGhUuorW2gWquj+3Abxx++jf6ju4iO9jEedBXL9UluTKEuBVUEjSYqC6torF+UHN3avGpG04G34pTsxDU2BqQxiiJ0Hn6E9gdvY7B7D3H7QKDF5DSVEZ350mAAfHZujAPu7tZcFDiP41AbkCT9DkbxwM01zq+CwlyUdoPmPKrLa9o4hj0PwoNthHsPEPeOMAp5jMt+5jznc6rWUZlbFCDPX7qJ+edfQNzu4/iD76C38zGiowMM+7Z+MXEtbnlsqYxSjbsSLqF+fhOV+VXJ5/39+4iP9t01Rk84ZhH15Qu6Tj6bwf4DhEd7GHIchpHivmy4CRSVXxKUq+qC1lxZw9LWC5hbuYBJUJJNIqj3uUc6a6x37qJ/tCdFaRiH2pzExpRzgnOxLHm9Mr+ExvlNzF+8iSbVnlITk2JRu/2NJwypRYiOd5VnwecXHe5ixGce9THRHLeGLW6i69yFoIxStYFgbgnVpTVUVzYQLK2hXKsj7LYxuPs9RHsPMOwcYBT2tMGM7tEuz8a8XEWxUgeKgZ2b8zoJMU7cWnXZ1nz2xWpN84Kf1dy8gtriuuamWZkM0LWqOO/Y0713JAdvwDFqP0bU72AYOxvLYwpF7ShZaTTRaC2gsbiCxtI5LF9YQ6sRYL5RxJWNFbz+8lU8f2EVew+28Qdvv4f3bn2C929/gp1H+zju9hBGEYbDcVrnrcYtbne8+bkm1s8v48rlDVy7cgnXr2xheW0V9UpN4x3FCaIkwZ37u/jo43tyFu7e38be7gE6nR5iNc2xHAGPU1QcK5UyWnNNrK2u4PLFLVy7fhE3r72AjY1zaHf7+P1vvI3vfOe7uHv/IQ4ODtHt9THiedghoFREvVHH8uI8tp67gJduXscbf/R11aR7QPefZU7SKUlxfANZNbsO0QsnuLMDzt7+njw+GgoaJ0oN51bPKUuVIE4pnbW2y8sWy/MvsiFKmt/81jfFiD75mA94R+Vu6YUHJXlP62vrU/L50fERdh/tYv9gH3FkXa/YtYfgT0Dndagn8HikwYriWEkfE/ZUrtexsLKClY0NnN/awurmJoqlAI8ebuPBBx/i4BG329zHgGDH+CgBvVxGa3EZqxubWHv+BWxdu47F9TXs3b2Hj999B9sffoiDnYfoHR8iiRNwQtAZ4cARfGj7+Xu51kBzcQVzq+exevEyzl+9idbWGsJ4iN2PPsKj2+/jeHcb7Uc7GBwdIur3tch9vwW/KM1fMIehUCihXK+htriM+QtbOu/Gjc9g+flLGI8DkDVRVqOH2t3+BMcPPsZgfxfR4T6ibluZvpnTMF2tyN9oRAnETK6qL6+qcU1z6xKCSguTKMKgvY/e3g76uw8QHh4oqSkJ+ezM0SKQl7iYWwuoLa6gfm4djdU1VFfPySngnsh2Hxmgh/0jRNv3MNh9iPDxHgaHB4jp4IhZspa3KNBtcne5tXUsXdjCxrUXcf75i6jV5lCiVaC5KxYxjkKNydHDezh4cBe7d+9gf/s+eofHiJyh4n2WygEqNZ5zAQvn13Fu6yKWtzaxtLaOhaVFlOo11Bs168c9AUpFA3EjGAbuSZSgFyU4avdwPAixv7ONwwd3cXj/Do52ttHbt2dOYFc/dToGNIrVJoJmC+X5VdRW1lFnVvT8PCrVGugMJUdtdLc/RnjwCBGBRGBHZ8yAuUBHpNYSiLD7WWVlHfObV1BhyZrbatMnHPme7imgTyLEjx/b+Q93kDhAHPZ7qbPj12zOP83AQY4QwZLgvKA4M0FT+1v32hj1j2SMhz2CH50QOmXcArSMUr2lneDKCyuoLZ23e+08RnjwENynfdhrY0zAdI415xKfk3aPW1qTPFy5cB7ojtDbvYvBwX1EdCzbjwVCfmc9OWvlGoLWPCrzK6gsnkO5OY8J998+PkB8vI+ke4Rh2BUomTHkMXU5WWyfS9WkOreEYdTH4GBX18lj+DngLmGOVBRJKuotVOcWUF9YRXN1HXU6OAQvV5I1GQzQPt7FYP8Ros4hwu4Rol4HSUQyM5I9omNZqTflSFfmllBbWUNjbQsl1rQHDT1DfvFz6VSOw0j7q9OxHh7vy7FJevYcxjHXuCM+Ateq5kt5bgnlxVU9T9RbKFYDjEcFTAbHiPYeITrcUXVF0m/L+YH2AJjYbl4cc67falPjJv92PMKYTmtMu0WHyp4j13+Jja9ai/qs6soF3ZPa4DpAZ8OdlKE7QAfL2bjNbO8xkt4x4s4x4kFHzoU67hWL2j66OTcvolSpz6NYaaC5uiBAbwRDPHd+Dl9+9SV87qWrqI4TdA4PsH13B3fuPMAHd+7jk/uPsEcb2e3JTnCqMc+h2ahjcaGF9XOLeG5zDZsXzolYNppVrcsxeMNF4QP9uTBOtFXuo7193N/ewf37O9jZ3UO73VPpMDu98VmUSQ5rNSwtz2P9/Cqe27yAra11rJ0/j+WlFsqVKrjPx/sf3MHtDz7BgwePdM7Dw7byobjmSVwXFudx/vwyLqyv4dqVi7hx4/kMY3MM/UxA5wnJrAm6ZH0EVjJ0gqV/kc2SoS8uLEoiISBT+j4t5s1z8Ysskl90DHra6tLOJzbdaMpJyMv7rKPttDtT79X76a1VK+qqQzAdFyDvqRsO0E8SxJggqNUQ1KsoN1oocpFxP/FCEWEcoXN0JHYeRiHCwQBJMkKcDDEaT2TsGwsLKhlprC6j3lpAgDHaB4c4fLyHg91HONjbR7fX1bVXy5bVSvm5Wq5okeqrUgWCsjzKynwLk1IVvXCATo/7lh8j6Q8w6PbR6x5j0O0ijqgw8Bq4mIz586tEtkLVrQAtmMbCIloLi1g4t4q55RU0GouSuumEcYxGup8ESdRBMJqo69uIashkJDAlqBt7m2Ho7ERH1lFrYFIqo9KqIwga2oJT5VB0mKhMxBGisCsGw/2M6QylYEPQ4o5flQZAg1flcze5m19TgA6gIg8m5CqRERnHEZDE6oWtY/h8a3U05ue0AOitVhZaqNfmURKTsyxZOVHlssbAepj3ER4doeN2oIujgRiMOYRllKtVNQFhZ7wyAbVSlSdNB4FORLHE527OIgGdC1RYg5K+x2EsQD+OhhgMxwg7bXTiCPHxseZVr9PTRjlkaEnMDTq4yAMUKnRqihgHDV1rqV6yHuDuMwrDMRI+02QgZ2CSRBgnka5dTI59wstl216T41Sty1nKs3MP6LxXcybcOOfHMOro/IVRIiD1TpkhHMdJnpIpJYZ6tj93sawNQ8gmOc7FqjPTHdYXxxiGPce2x5lyw0Gq1FCp1oFSBSjXUawVpRiMHWPlJiaTERP4nFpEVl+t6x5LpSrQqqd2Je5GQNyTMmMKg23Haa8JiiXOOc7dMopUMioVikFA3MWQW3dGA4xHMQq6N9sVjc+f10g7xPleKAeYRNzesw/w/XEIjHiNI4wnnO8FBNWyHJygHCCgAuEAlIDF7G1Z/8kYw14PcchxHCCKeugekoH29e/a/Dxq9aay2Qu1ut1rrYnyfA3DidkRKhyO12Kkkq8JCuooEiscloQRJmHf7s1do4FxEUFQwYQleNWa5jcqgZx/2l09MzqKcQfRINT6JuMWiLp5wzpnAjp0HZx3gT0vHqe1a5nrUg+LJTnLZNIFzslaBZVxAPBzNTRk2s6qecndAXqJtmEyQa3IqgzamhDDcADQORmzHxrXZQmNegNBqYIEQ5GjSq2MRq2IajHGxkoDX3r1Jl5/+TrOtaooJSFG/R6iQYxuu4fHxJ5OG8c92lrawwladA64xXABqFYD1Ku0WTU5WSN5M6aO8FlyDDSkzi4zl0aVRYNYCjKZdRwPVRtO1k9Ap/1rNRuo1StYmDNs9PjIe4qJVckQx+2udlzrdvvo9wfG9IVzRVRrVZVAtloN1GuVaYx9VkBPUfspPzxNqctL0c96zqn3naAKp5ylwH5MQIIJOkmEbhwh5I5TpZIBvKQSttMzYyUZkhdWLJgjECfoDyL0+gMNCPt2SzqiZypQqqFaq6n1Kg1kp9fF7t6eAJQAVyPg8KveQKvZkmOi7SoTk2AoxQyiGGEc6zqYNc8v9gYnD2V9MycH6xHjkJPEfh4mI226wpeUgFJBzSroPNDxIYDNNVtpghmvhwzd7G9B10oD5RUEfvesjf9jTNiS0GyHLltzVlLif+f7/O+++1j+/6nfTSOX35fXqQqc+7x2n7Thupw4cC9grtHQIufE5bUo9hgEuk8tCnrmJfvisePhUMtJ76UDAnMmdI/8fcZx8Pfs5XZ7luZc8EuZ6y62JzAoTHTeUlAUoFNuz0vuo+FEY0rJPR4Dg0kRnUGkne4GlPO4ReRoosUZxUN0uz3t+5zEdsw4sV3Q0mntQjZO2jFJ3jmE9Fb8OGhMxXJ8HNKBNOfwzNh548m3+hh6+jexPLtnYz7i7+mcsbljKoSfD2nCDcdULlZuUeb6UuWv1f/sQ2qnrn1+/lPW99MSDPP3ctpnnHX81Ef7EIUka1Yz2LOmwyqw4rxxypLuje+ZsCOcORF8r1i5gIpugsvixkRBGrZwJXHo97g/emTvCQLMLa8qZEEHTcBdLGDEz+VHOO9X393I2z3yM6YfXLZuM0cqnfPurfzd78CndU2WPUzUopbXw3P4Na5xc7+bSGjOrZwVp0jKdsjZsP8b886ek2yQGLbZBoK2roHOaaGAconrl3BJ2buIaoVh1LJ+5t8VQqBq6TZw4fu5JumI9Ps9hFQIMMK5lXkgbmOpUcAf//Jn8Nqnr2G+PEG9MAaiUO13+Rns4Dea0CbHiJNQYErikQzHwgCuXRI64gSPIIgTC7haPaDL3tFB5feJU+18SCtnW6TY5sAvs3/ZLNW65XPNr6eZSfy0+f9MSXHfF/Ce6DP3fR1ts/6s11M8AknIWgQEdCpyEbpJjJAsrVg0QBeYsuG9GStvbIqlEuhPcZ/rMIrR74cCdhpkepuMkZXKVTFDxn4JjvQVqSywVOfg8aGUBiY21OsNNOsNzM/NC9B5PA0/z0tAZzhgENvPnDgJt7YkoBP4CehRIqmGTI5gTkCgrMvzmJE1YCTQ0MMT4FEhac1J0eA9UU2hhJOB1Sj9OT/BskU91v+tnXIG5KeBe36x5w131jh4FhRcmEBgbiBqk9O8dH+NNbJNKg8lx7ArFVSrFdToyZIp0SDKWNCG0gmx2KMSjwjKBQMF3l8eqP3neEDxRkWGJfdesh27d7I1snG7Fg/oYufOI1em+3CicRpR0RkD4aSI9iCSI8WxHo5HMhD8OaIsr3jYWF8EdB6neL57cIzla0GTFbs5Z7KmUwWcMbZl4oDDgTr/wvlIxujBN/3uOnFZ3N+9ZsbYPxN7VhlA5AHd5l7OIRMjcOw9lVGfvIDz27eeeNcfAqBL2p0xpE+zSFlIwsqqNBfc+BDQPZCbw2fAZjkHDD16iM00NQMPq7Hm3BUwJkMMCEJ9qmexwI0gXp9bsBg35zrDRuyEyjGlvGvYnRp8jb5/5mrIYoZher2ao5H+LQ2o2zzn/Zkzbw1eCJgeUqTc5UB9FtB9ZzfJ3yIKBHQLB8wCup83dMA9gz8V0Cdc36bQEtDJagnoVADM4TDHg9dIQK+WqS5wXfXQ73elXK4stTCOjgXob/zIpwXoi9UCaoUhxoMQZedUMd8GBW4pzC1cY+VdUc3xgE5iRZDlcyY7H3t2zt9tRDU+5lyZk+UdqxRTHFHw9jZPcvwz8WvU1v3ZgO7n7hOB/Vnq0J+2AKb//8MBsmds399nprdp8QrKZIUCIozRGyfoDRNEbKoxAdphX1uNki3RxpmISx+AyToB4slIzgBZca8fotOlLBbLM0OhhKBSRSCZhMBOyamEKAqx//gAjx8fon3clrRXq1bRbLSwuLCAubl5yW80pt1+X0x9EIVi6WTm8gKdF86JEjlAJ5MjYDBXgEAw6IdTvpuXq8nUvXxNhs6wB9k6Qxp0MLwHLXbmjHEe0D1L95L7LKBnIGjGMc/QZxn8aYCeZ+NKBMsBuMW7M1ANHFgTROmoNBRyqaNZrwvQ/WKm8aFx9dIqDUCZyUfjkTHpHOv2jgM/yydxehufZxd2nebgeUCng5CX3E8DdDpqBOZkUsCAdemhhacGdMJGQ8QJO8rZnBtQymTYI+H1O5ZOg0pDRWMWlFIwlxPJpCPFEfh1kr7a8jeWztdwkiUl5kHdy+xSA/wSzQG6Z7b+I6YNRgbapwF6nqH7K5w1XKlB95L9aQvcMd0fbO3bUaprzilLTzWAMx8m5ySvSjnm7YGTSbZ65l59csf7+ZJ/bmr5Sg3Dycm0NCWef0zpPpHMK2l7bMpYUK6oVzvtkKTsHKBLsXdbsGZknM5E5kD4W9FsyDl1KaC74/1cyRj6MAfoBlVyap4A6GnM27m2vHZzik1R8IAu2VySeva8FKJwY3QaoDPFjuvXAzpDqVJtvILA46XKTVAt085WdD460N1OG+VKCYvzNUziNubrE3zpszfw2ssvYLVZRmUylOROQKedURivZM+KoE5HmCDtFVLu1WC2GdOAXiiaYiJAd/bQA7qbP/l5lyqiztHJr6H89POK8VkM/UnzOZ13bnKkTveTkuKeaZFpNWfG5ZmOOfGmH+b4otg0ZR8y7d4oFpgzfq6QGYDjQQ+9AWO/icWeKKEqLs04aaD3MouUg9rtDdBud9HpEoQpfFm2ujJQHUsneyTDbnfaODw6EqjTYPocAOYT8KtarWmidzpdyeyUY8nSxcy1+EzKSRiPHQ5ty7yxeXyM51OqHfQsFu7LPezRGfj4xTnXaqoqgCydYM4vecs0Ds6Y+t/9JPBeuJo16T1PBm0vWeelzdMYesb28ozOGIZPHLTrsEQ3L6+TwVgMvCBAbzYaihdR7aiUGe8zCZRArm0XnZNipUFFJSl5QJ+WuWxeTQF6zrHQtVDqC1x+gGNcYvwuvOF7cnuGbvjDUAaZzeQEoDNkEyXGzAnuDN8klNlpJHJS/Wg4tGRQMlQH6Io75gDdw/YU23TjnwH6BImMZRYuSZdXTob3xprf/ThmgH6a5j0N6FMGSQYkk+Np7GcNVl5ezM+Vk0ufuRwuO/0JxuNpkqPmR2E6TPTMoO7uJb1G79jlGC6dyOyZ2p1n4RvGqX2ClyMJXp53UrLixpLz6cwlAnb+jY4iQXxScCEWzQNKu46h80OpPBLY3BO363Tj5T3pNOTinVJX0eCdgRTojbVT4UpDZ3x2Tlr3c2QqhOHDMjmFRg6Lk9xlY4TgFr7iOtTYp6qAJlwK6JwrUkBcyJOMu8xEZKlzgRx4hrd0LUxsJkOnoqBuhxMlmPGLf2euULt9jHqtjPlmGZNhB3O1MV779FW8/keuYW2hLkCPCfpk91TxVH3Ea6RSYVuUjuhsj8ZphrpUUw/oXmoXoHNsyNydeCOlhraNCp575qdI7nwuZwK6ggtPiTu5CXia0/z/V3LXdSj38gfDcmegfvCDJchKDhmMErHx/niIUVCS3J4UCmj3CeghBmEs2VMxUVdSQslrqDh6QZ4ZJfej4w7aTGgKKcmY/MKFx2Qkyu61el1GmPEbyj77+wdi1JyklN3J0BcXlvQzwcKMfCJ2zu8srTOxjh44Ad3F2mMmTZnXO0rGSowY9Pr6DDFIxT29tGoAx8XZbDa1/d7c3Jxic/79HPw0V8DJpqlHn8bIPZCflNzzhniWoZ/wMp2Ry084M+pc69OSu+3vy/i3q9UNAgG2AL1cdkmRdUnujKH7nZlMKrRdmuiMySFQIs3IFqpjDRkAcOxOiSfOPAsmNMpNUpyPNtQl7rBawSUQysj4uPLEQhQcxFGhhN5wgm6UiKFz68N+GGIwiNAfhAJ2Lrg8oJPZe0D3TM2kdht7lgUJzDPqbAbBL+pcDJ13aOb+JKD792cSrSUlnZYHcXL9uZitmydThmQG0H18NW+08kbsDxvQ5dzmxvn7siUz9+IdZ80FZ6TzScAuNpWW+FlKjjPYjr3KwbEooM5BydhyMYwBW7jFqSZSYcyRU+glB+gmxQIjl7Fuc9QcFx/v1r1SYEgBxeW+uMH3TN1/5xqajpHbXuQe1GfVNx928HFzrWneW6qGMRmZyZIW7poFdI29A3T+rHCF8hMs1KdcGeXPlGwjGyXc2dazqvhxLJ1xeA/oLCWlksmtkzvHR2g1qmjWSyhN+mhVRnjl5kW8/soNbK3Oq48+AT0Yj0ElIHChvYJlLOpZSm1jjovKnl0M3Unu3GFRsXPP0AXolhinUIjG2UJyfp7zGeVt0Q8L6PkQ0qny/bPWoT/TwjBXSnGJH/x1NkM/yyBQAkGBe8IW0ElCHDJ7nB5gpYxxuSyG3h300R2EktPVGGRi7LysjMwKRiXzMrnfNeOePbL0DssPQkmmBGBlwCquaglpBHbP/gjoBFFKq5WAdfkLWJxfQKtlWdlMtuA5UkDnLlhi2RYnYxyWaoCyGuXxBXI8WFZB6Z+SPo0AmaaxGfPE+TcCHOXp9fU1NefwlQkeyPOAnsbUcswtS4Y7mRQ3C/75xX4aQ88nVuUldxoqCxWY9+4BnSECTnzG0OWWOYbOZD+qIBYfL4iV+wQkH0P28XgayTIZv+sf4GPjMn5asFmi3rQk6QzfZIJKuWrimSun84DOsIaybRWDNsbqUqPs50khBXRmu3e6VHa6csS6/UEK6Fzwir07yZ1jK6PukvGkgIj1WPMQ1fk6uT2/MlJenEuMm5CZCj9Ohr3yPr8X0swpnAb1/LrNxnUa0D1Ym+eT/c95QlMMJJX+csz9ibbhGST3H5ShP+04fy+5nL409OL0h9QBmgK6XBYwPyOLpdpderndR7451vwbQUtrhKDsxt6AwDtyNgFlG+xE+p2ArnFxXymoe4AXoOccunTg7W/GuI0l58HczmlZ6h7Q86E270SqdDRNNDVA1+VJXmfCic1XgViOofvrPA3QpVC45NeK6sAtJi9JXhU4Fj/XsVQUGOdnRQBza2pswzxCt9NBr9NGs15Go0o7EAvQX7qyjtc/cxOX1pdQGkYqoSyNRiip/NTkfUW0pOrw/JTfmfcyUv7LUOkTBQwJ9mlyHMfFlQ1KWc1cIwMERgAAColJREFUbPWlyC0/D+hZcu5JBcuvBxNZzmboeUdhljDZVUwrAE+sQ38mgJareDagn+mh26pKGcZpn3k2oJdA32tUKKIbDfC410FItlevYhQEiqP3WaLWG0hOp8xJQ0zTTO+QgD4pByaxjG2/a8rdBHO+nzI55XeVLmjb3olk4RpLp1iOVShIcj86Okb76Fjsn2V7C2yCMsdylIadk0lxLHGgtM4J5LNNGRYYQ0kZSrTibKIHOLK+4ZxsjKOz7Ilxe5WIOTnQEsSYxV7ExsYFdSki6JMpcmFyweRB3BvydKG5SWnvycz/7POeBfLZ/z8tKW4W0JXRHtAjL2sRV1S/P1E83Gfvs7zGZEqvSljim8+g1axxBomATvAX43cZ/XlA9yEDc4SypB9vJMtBJc3O9QxdWfmOoVsikIGYB3SfDOMZej8eyqkjQ2fpCgHdV0zwGI6lB/TxkHJ9rqTLgYJi+boAM5Bifqp7NWtxGqDTyinOOgPoJntmLy+n5hm6l1b9u6YdvmlZ3b9HBsVl9qbv9xUjueQ5Xe8zAvoPm+UuR+0Myf1M+zPrnLh55SVjnXtmzuQNrN2nU2xc3bmZNBKHbNz83NUzcXFqQ1teuiU/ernd2xnaac5dhvdSRyB3PbxGJXCxtNIDei4BLgWNGUDPV608CdDT8VZ8m0BtSW+eofv/W1KcUxhcNYqX3FPp3sXQ+dx8DJ2zywN61VWwcO1K0ZDdszAbn6EcejJ6sAqWWfAMw1HB7CPsddCokhSMUS0NJblf3VrCa6/cwPMbqyjEAxTiCKXRGEWXgGnVNCa76xkqBMHP8bZ5IlD3gG5Su9XSZN8zvUx9Kc4A9LPWgjmDZwN6Pmx6qrN8smyNUYFnfc28lYA+Zozpyad4JkD3FOKUyzh5vF9ulnWYjAoYFUvoJhGOmEVKtlevYcjNH9iKdDhUIwEaWmYZi22hYNmU3CA+CDR43B6TSXAEdjJjAjoz3lm7SANrCRNsBMHOPQ00mnUltRDM2eP48OBQANRqNJWkRqbOuDal/GQ0si5DnDScPGTXTMwgy+MuWMNxmuXOWKskWnmq9mjZUS9Uw4IoBXQv3Y0nQ2xubqivMhdrr9cVcPk+5nlGZh769FjReZh9ZezGJ4BkZWwGhI6o+dj7KZK7L2HJmuJkZS1B2QE6jYFj58xw5fNi6R8XrcXNmaWflcIotu1YB8eC/w+KVvLGFq0poDvvO62/zjmO046N9TPgi+OqmLnz4n3IQElNacyYBjgz4GMnuRPQaWAE5vxiiId5G2xeQY9fgM5EurE2X/EZ7nkWqcRpgbjLcCejo9Tn8yDSwiWLycqMq1zTanTz58qZm7Su21SO6bKkaecuiwMaFpl0nHcLxEjd33gsP4dzzqKeuWvIJfPxuZ71Uha4e+WdkCkn4oknyFcoZNefP/Zs++OVqVmHNkcycoDuk7uy83tj7vRXi2oItL2VIojZy/1Nz8+DfQGTkVNn3HMwhm6avfDfqSpemfMOhtaHab65YfIDlg1cyspdvXg+5KIjxdBtXqTn9mM5gexkpogZg7Z6cvOwmaGv+nOuH6lqzv9wjoQnHlpjukcLGdCpV5maK03VPHFlltZUysZAOQzsBeF6ldDxpzLJaoE4HKBaJjkboVEeoVkZ4tKFBbz+ynUB+iTsoUJHIgfoZZaj6loti4nrkfcuuV022QA9pp3m9RDiZmrRs/wWY+d5lccYelYWm5+L+TWqtfeMgD7LzKeA/QSgx91pi55eXSbZZHKqXd7UhbmIsB/gqbXn6uxOTBQvF7Gu0U9452kbI3EJHorBmgdrsSrGI73sRwMYoB+N0EuGVqpWAIb04IKSMtwJnmS+TFAK+6EkaUnXBfbhYKtFNhCoCsTlpYkZTySBS24fsxTsWFnqYRLLuHLisZGEScaBZHomvnXax2oewQnNxC422ZlT9nlFrKtDgz8ILW4+Houxk5HRyWArQrJzOhWU3iMX7yd8MYmG3qPirvImTWrnfZh3OcLa2nnF0en1kslbAxkXr3IMXBPI1qxjqi7Gl2vdmjL1XHamwmC5GZuBgIvxkW3m5kAqNTnD5Rl6XibnuvbyuGfsjI0xEY5Z7sxmFSvwU97yblI1J1MN6DdT0syfz4yGZ/B+Plpc1O0VnsYcTeLkS1m2lPqlbGTtiCUx5nIOvEPI81vuRgF9Se4WpmFpYhixr0Gsygmyc/YTYNkSa9AF6Eqqc9npLlaqmnMucCdhKszj/mb3a9dvWcTGAjku7Byn774G2jEpb2lSDz99JmQlWR36rMyaMfX8Ws+7CLkVTvbiHI50TJx9SMsUZyh43tiIqblufN5BOA3Ivb+fXkXOCbAmTE9+pdc3Qzq8Yyq1ZUZN8PN52hmYcWo9m08dHJ+7ao6QTJ8bEy+/W67RdPJaiU1b8g5RNsBTgG7ldA54XYgom9s+UdZnl2dqlD0ff+1Z6ZpfH96e8HqNQdv80JpQxrmb8b5xDO2wL5WSYGOtfX0MXd0ifIhA683megboto5ZFcQ8GTbi8iE1s1EmgfvyQS+90/HzPSl4voQVQ3GEoFxEqZCgGiSS3DdW6vjsi5dx8/ImWuUiCnGMgKqtY+j0GxTZcgpcgX0jWLHiYugkd0xU5tom/ZPsrri5ET7f+lhYlHNuZ4E7nf855So/z1JAf8Y69Nk5mmJwLstdnzk4emimN+9mOMalSGSaKT0N5v6EWohPkNf8//JMIH+cd228N6Z6WqlSfuIrA8NlEpo8oaJ/n8xSIAsvos8MdZYL0VutVTGpVDQY9K4IjiwhYlMHAjqbCfBwlqAR0NmL2QO6ZTwS0NlogPXiY/R4nCs743dGwH2WtowumMneUcZlHIaK5xKUCOhk6RW2Oy2W0OkP0GZ3qEIRyWSCUP2S2XiBZRlua05luCeIQnbvyhwqxdBjAjjrJA3QKUXpK0kUQyegk8Gye1Y+8zcdW5ecla41z669pGeuWpq1a46bZ4guqujmiAG8h1uX9atkMpcBq0Vv77A5kNWh+4z2NN5Nhh2UUK9VpW7w2TGuLmasBDjn1TvJ3QRmtvolKJHtDh2rzrxim8s511l94d3qc6vQFhQ9cP7PymZoZBSqcHNeWfO5Gn0J0bkmHJxj8aQ0A+gJ+ppziSuVZIb7GCOOH0ssKSkyX4LfqZg4wdQSooydW1tA1xpQhiMP6C6L2AM6S4dy2ciZIXFGPgVcl+fi2Jg/Zmo95uzAtDnIJPg8dDJ85Rkp/+6dIz5Pfx0z/U8MVj0yq4w0Azg/RHng9nbJqwCnAf6ZgO5u5KR9y1yLE4CeJxXp9Z4EdDFVp4FkGJYlTeZvNKtMcGEkqUge6qcVDrsem8NZlYkxyRP3kSad+X0K7Fw+du7PlTpqtGDOObC/jU3WVrmdqQman04Wt6xzVxaqJkuW1S3CYD/IqUwT5WRw7Dq1dlzs3maQu0+WoDEeXq2qc6cH9HyM3wO6LX8DZAG66yjnAZ2NZYqFIWpBgkaQYGO1hlduXMaNSxtoBQUEoyECgrkA3fW0KPG5ujQFkSnK7WwANpJaS/s8ZKiMa89nuHOuq+9+kGu85EZ1BjufFD/PE2Fza+z5PUuW+1mAnmfs/w+3cxzEKUyp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fQAAAFyCAYAAAADPyhPAAAgAElEQVR4Xuy9B1gU9/c9fOgdEVCxAxZQELH3roAlxi7WGI01mp5vem9Go4lJLGlqNNHExN5brNh7R7H3rjSpy/85d3ZgIezO7FrevP6cPDwYdqd9yj33ntvscgw5OXhyPBmBJyNg/QjY8RQDAAtbyOL2ygHsss2cz2uaXrfg/xsf15BVyPnqeby+HSDPWcj5OfzAXvko33cMgB3/aAByjO9np75nTt7feJKdvTyIIcegXMKQgxz5d47yb0O2/NuO46BeyzgmOXYGyI/cJ0fOzzF+plyP5yl/M+RkI8cg/5M7T/bGZ+Tv3KmQxzTem9fk+8ubGOS55G45Ocixy0F2jh2y7ZyRnWMPO/nPHnZ2DvKYBkMODAaD/DjY8x1zYMjOQlZWBrKNY25vx9Gzk/vxGfnD+yn/Vu6n/l2dy7z/V/6Snc0n4jnKY+e9Hq+rXEuZC+X6efOofDknu+C45T0Lp1cZu7y/qYMnU89nN/AfyhipY6/+Nt0Qpp/lvqs6pzLn6vPl30YFz1PvI9+3A7IMWXwzOUmdf3ld45GdxfWtHDK+xs/UsbCzV8Y577p5Y6h8RxlH/s57FuVuXF85Mpe8uB3s7GXVypqWUZW9Ywd7B0c4ODjCzt7B+Hf+2S53bXHdKE+v/M1O9oRyX3t7e+MW4dpQzjPdi8p3zR+Ojo755sV0POUNsuxgb2ev3If3fgLoFsfzyYdPRsD8CDwQQC9MITABZEXaqCKtwLNQqFtSCEzONZWSuRKS/yCgU9IUAAsVwEVYmgC8XNL0me0VXBBAVoBUnpeALL+ylX/L39QfowAmvFIgK2JSEdj5gCtPQSCwiuDOB+h8mDzgp4CT+6ugngsEVBwUwOFzEtapMBjs7JGZQyHtoAh0Ea7KeAjQGoGK78PnMxiy5EcUEOTAnsJZlAwF+E0PUR4M2fL3PCD+N2iK4pBvWBRwV8Eh75qKkiDAbry/PFNW3n1NwVsZGaNSYiOgmwK7Ctj5AEUHoKsKTh7g5gE/ny+bipq6vo1za7pUDdlc30bMNQJ63nPlINuQaVSqTZaXqjDKUlSBPA/UVaDnWuMcKWuT2pkRXKmUGQHdTgDZAY6OToryagRgAU9qdKoyYARxBbCNaynHDg4ODrK3jLrBvwDd3t4h9/1U5dOcwMmnDMpesYN9juMTQH+CUU9G4IGMwH0DOve+KRAUBtwWwFwEUUFAL2jVm4J6PiQ36glGQBcMMVrlqjXPZ8sFbxXUVTNSvY/KAPCreVa4CuA5IpCNYC+AbLSgjfdQAV0RjMaxMLG4VItfBUcF6pSD1rHCBkDAVdFJjFZcAauRIC5WttFCV2x1O2TBARTpinWuADpvrwI6AVdRMlSLO1sBVgpplVUw8G/5WRo+rwLq/wb0vO9SITACUa6uolrMBa1mI5jnA3U+pwJ46jVzrXEjTBZmoct3BYwUC1199MIs9IIgks8SpxKjKm6FKA0yV0aGpNDr2CEX0BVlTjlUVsb4YmYBneOrALqqJKjsCP9fAXNF0VLHUlUMjPehKpBtBHTjKlWsdNVSt4ODo2KZm1roqnWeB8B5VnlhgC56gNHgNz5BrpJOQC8MyE3HzXR+C1roDnDKBXS51hML/YGI9icX+b84AnoAXWtccmlUE2mWJ8Is0PH8EgWqFqAX5g4gjate2gzlTsBVTOxcCyjXis9noatiOM/CVi10oYQNRuvcaLXLq6lWPK3mXCqf56uolsurwpCtgIYCkHnWnVjHRjJAaG+V9JS/GWAn96BVrdKxtNIVJkEBd4VtzibFnkuXKoBuyM4RQOdPngWck0ud8lmys7Pkx9nR3gS01YlTLD9TS1K10gsKZLtshezP9UgYn0UFIQJ23rkqvaxY6Qpln238Vx69rgKAQqurOlR+WlxIGVLL2bn+ln/R5vnA26g0FArohX1mHIqCSoKppc+3yKaipC79ArS6KaDLdYwKW941lbWpMBbK+ys/eZY5FbI8QMyvvAjDYQLoigWugLmqXjg6OxcAdGXc8lHuRqu8MMrdkoUuSoxKz5soP7KWjYpQQWA3BXc7WdCKIsr7CO3+BNC1JO6Tz5+MgJkRsAMyMtKQnJyEO3fuIjU1RX7fu3cPmZmKb87JyRFubm5wd3eHj48P3N3d4OnpKT+Kn60g4KrUd2EAnwcYuWiWk5X/GiLEzVn6Be+V5z/N55tVwTwXhI3PlOvANKXcVUDPA2EF0I3nkHLPpVSN5xmFrLATRh+6SrnnCSzVR2z0fasAqdKyYpGLbS6/VbtKsdIVQCdjQN977qgZwUMh+WnA0YduJ79Nfa0E8ozMLFEm0tMy5HT6MjmXTs6KTzMjI11+nBxp0ecpGwrFnOc/VyHV1M+rvqNAOQFdaGF1GhW2QDnsQB9y7rnGOIDc64M+aFLWuXfJ9ZfzL+IGsbeT36aAJ/82KnTCquj0of+L8jVqIfljBfLvFVNAL3g+v6kAep5CxufJUxEVxkV5RiMLkY8JMGWUCgC6kQhSGQzlfGVM1WcqCOgqza5a6Py+k7ML7B0VH3qema34yjMzM5GSlomMtAzcS8tAWnomMjLoluG6toeDnQNcXJ3h6eEGLy8XuDo7wsXFBc7OTiZ7NM+H/m8lIQ/YTUc1V1HMoUJGsoUMwgME9OTkZNy6dQuJiYlITU3F3URFqBU8uCm8vb3hU4SCTRFwFGzOzs5mJCZg7bV5XQ93j9zrpaSmICkxCfydZRJgoW5SfpcCt0iRIvJbPfgud+7ekfco7F3MPjAg1+EP35PvqwrwjIwMXeNkbtxkzIr4FDpuesepsGvzb05OTnnAY5wfdW4Kzs+jvJelcVbH8+7duzK/hc2zuuYKjh3P5XvwXP5wjguuEXPrlc/E869dv4bz58/h5MkEJCScxPnz53Hjxk2kpKQgPT1dHp3j6uHhDn9/P5QsWRLBwcEIDAxGhQpBKFasGDw9vEzWP4GCa+QmUlPvyfpLSuS7pSIri9Ri3sFn8/BwgZsrlQXX3A8yMjORlJQkz5C33hWBKOe4uxrXu7eseU9PD6NyoSoSRngw+tQz0tNw69Yd2dfyPHJtPk9esFLetV2Ua3t7Ga/tDE937inl2sq1kpGamoQ7d5OQdDcJKWmpyDIqP6oi4OjkAHdXF7i6uaCIlye8vTwElDIy7uHu3RSk3UtDYlIy7t3LVKhy49sT1B3t7eHt4Q4fb3e4u7nA291dxpfzcTc5GbfvJuFeWjruJKUgM8uAbAKEnG8HNzdF2Do62CM9gxZ6NpKTkpGekSnfdXV1hauLM+wdHJCdlY3MrExkZ2fkBr8pj6FczcVFEd5eHq7w9nSHq6cT3Jyc5FlUgSxPnkUixA7p6VyPaUiWd7uH5JQ0pKdnyr1VxkOe1GiBqlYp2QYKcwcHezg6OMDZ1QkuLk7wdHeFh7szDE6O8DDeM5+1bLQAU9LScS8xHckpKUhKuSfPcS89UxQJZVjyK52KnpYDB0d7uFBZdXeGm4sjPFxd4eHhJOudazgjIxv3CHh8l1S+S5ZcW14h9z8jtZ27eo1WuPr/+axyZRj4nm6uznB3c4aLswOcHJT1lZ6VjPT0bKSkpiElNQNZZHb4iYkPXpkbcaDIZ85OTnBytIO7qys8XZ3h5Kz+qM9lJ4BuJ+OrUO8ZmbxuNm7fScXV63dw9eotXL52E7duJyIx+R7S0jKRlZ0Fe9jDwdFB9ptPEU/4+RZB6VL+KBXghxLFi8iacOa1TXzvhQG6JfmHHHuhmRjISev8gVjoFIrHTxzHvr37kJCQgLNnz+LK1SsiLLno1YOaIjd7Mf9iKFu2rAi26tWro1q1avD19S30uW25dqnSpVCiRAk42DsgLT0NV65cweVLl3Hj5g1kcEGZHBxwKhUBJQIQGBSI8uXLi4C8dfsWTp86jQsXL8j5FI6qlmhxgCVA0g4eHh4ICAhAmdJlUKlSJYSFh6FihYq4dPmSjFN8fDwuXLiAy5cvIyk5SfPazi7O8PfzR8lSJVGhQgWEh4cjPCxc7kEBoXecCj47n5WLgAKB1+H8+Bb1FeApV66cjElwUDBKlSqVq3g96Hv5+vnKeihfrjyCgoLknbgeFAvW/EGhwbnZt38fDh86jDNnz+DixYuiMJnOszp2ZcqWQWBgoIxdaEioANSBgwdw5PARAWLOBRVRdc2q80jQ5bNxvUZUj5B55L3jj8fjwIEDOHz4sKx7PguVQH5GsFOpXnV8Kej4Trwe3zMkJETWf1iVMJQuXVp5X7scuc6evXtx6NAhnDlzBheoJNy8iQyjgqCOCH17Pj5FEFCiOIoVy9s/BMpr166JYkELMtd8A0TAKOu9BAKDyiIkpAJq1ayJoMDy4Dj9y0oHcOXKVezZux+HOMZnLuDC+UvG58k0vTQc5dreCChRDIFBZRBSOQi1akYgKLB0rkVy5fIN5VqHTyjXunAFN2S+8pQVClsCUxEfLwSU8ENQ+VIoWyYAPj4euHr1Js6eu4Jz5y/j+rXbSE5OFVo8n4xxdUIxXx+ULV0MweUCUKViOQSUKIrzF6/j6PFzSDh7CRcuXcftO0kClllGSt7Z0QleXh7w8fEUQU87mcpRYlIKbt2+K+DKACn6Ke3pf5bYOyXy3RTIFQy0g5urK4r5eyOguB+CAkuicqWyCK0YKKBnil/Ioj1oj5s37+DA0bOITziL85du4BpB4k4y0jNNZJbgkCmFrATm2Tuoe9gJ7u4u8Pb0QLFiRRBQvChKlfBH8eI+8C3qIWCrKue8SkZGJs6dv44TJy/gzLmruHL1Bm7dThJlIluYlQKHEYz5V863l6c7/H29EFDMB+XLFkelQO5dT1FYjp+6jLPnr8m437iZhJt3kpCWRuXHSIlrCdJCPue4OtMoLOKOYkX5fkXgX9RLlL2bt+7i4tVbuHkzCYnJqQK8uQpMvgFX/ofXosXs5emGYkW9ULKED8oScIv7wcPTJTfUwxTQM7PskJySinOXruPMmUvy+9Llm7iTmCJKYlaWGgSp3IPLhLKVzI6Hmxv8/LxRtnRxBJYNQHBQSZQsURyenq5GYFcj5E2i5+3UGIDCB0uUWaHcHyCgU4CuX78e69avw8GDB0Wo3r59WzTiPB+S8kBcULRYKbQrV6qMxo0bo02bNiIsCztsuXbx4sXh7+8PJ0cnpGeki3DjT0pyimhOpgeFLbVuPz8/AbCKFSuiiHcREe4U2BSud+7cESFtzcFNI4IzIABVq1ZFkyZNUKtmLQGQDRs2CAjwHhwnPdfmoqCSQFAPrhCMenXrITomWkCd97JmnAp7DzXlQVl8tCg9ZEwIgHz+6hHVERkZiTJlyojyoHe+te5Fi1Gx6IrkKSth4bnASWA3x95w3I4fP46Vq1Zi27ZtOHnyJK5evfqveVbHrnix4qKgcOwaNmyImzdvYuPGjQLKVNw4F2lpaXl0HIWHcR4JuFWqVEHjRo1l/Km0bt26VdY7/83rDR06VECaVi/P45iK+M3JEWqOYH/69GksW7YMP/74oyhJHNt6deqhdu3asvYI6vzOwsULsXPnTlEUlLWbjKx8lgYDcpW161vUB0WLFhWwobDn/Ny8ectooef3rxOIXF0pWIrKeo+sHo52baNRq1ZknpWeS9krtPLpU2ewcPFy7Ny5BwkJp3Ht2g3jGBe8trqXfFCubBlERlZFu3YtUatGVWEBOF+nT5/DwkWrsHPXASQknMO16zdNrpW3WghSrm6uYtWUK1cKIRXLwdffG5cuXkd8/BlcvHIdt28niiJg6qemwetEge/pLspApaBSqFOzMsoG+GP/0TPYczABZ85RuSeTSNCi0FfuS8uPTAfB0NXNSUIHMrKykJJyD0lJqTL+kkFm6us0gno+rcn4uZOjA7y9PVDc3xeVK5ZB3ZpV0KJZdZkvdV1QacjOMiAzIxPnL97A6vW7sP9QAs6ev4KbtxORknovN+hNOUkdI/UfRqraXuL7xZhwtHcQt4CbizOK+niihChFAagUXAbB5UvCt0RReLo4y6XItOzaewK79sbjxKkLuH79Nu4mpsrz5Hm2C5d8nCMXF2d4e7khoIQvKgQFoH7tUIRUKIXk5Azs2ncc+w+fxtnzV3HzdhJSktOQyTX8LxeTNZJVAUgyL74E4eK+KB3gI3L90pXbuHT1Nu7cScG99AxjXIP5a5N4UK193yKeKFWiKKpULI3IKkHw8fXIjatwdCIj4ygKzpXriTh55jLiE87j7LmruHHrLp4dNBTdunUTWUlso/zMTZU0GAQHKWsOHTyI8ePH4cjhA2KlV6xQFlUrl0dwhdIo4uWtyAxjKpyppV4QQ/MH0NkzCOTBRrmfO3cOS5YswcJFC/Hrr78KiGkdtI7mzJmDo0eOol+/fqhcuXKhgtvWa0+bNg2TJk3CJ598gqeeekoGWesgOIwaNUqAmErJ0qVLRTjfz0Eq9+mnn0Z0VDTq1KmDbdu3YdWqVfjzzz/FCrb2oFDkc82bOw+9evdC0yZNRRDbMk65osEIOFw4tCwJPFQQdu3ahXfffVdYBlqmBK369eoLbbty5Uqr5lvrXkePHsXUqVMFwGi9Uvmp36A+IqtH5rIQBceKY3Ho8CH8+cef6NuvL8LCwnJBtLBxVcduwfwFaNmqpYD/2rVrMWHCBISGhlqcCq7XWbNm4eKFi7Jp9+3bJ8pZq1atMGzYMHlmCX7RcXCcCdIrVqzAZ599JmxB4yaN0bxZcwH1I0ePyL3at2+PqKgoXWuXCmJMTDTGjBkrwkXven/rzdfRtetTiIlqY2TJTPz3Eh+Qjh0792DWrDlo36Gr7ufhXnrrzZfRtVs7xMQ0hW/RosIw7Ni5H7NmzUf7Dj0RFRWt+zlfeuE5FC/ui3MXLmPWrIVWyJjZ2L1lEUoU88HeAwlo33kQevXqlc+1VtiUcR02alQX8fGnRB7cz0EZEBPVGM0aRaJj24YoW6ZEbn47r0saNy0tHQcOncaiZZsQ228koqP1jY36XGSDuL4p7KnQ8YfMztp//sHE779GMT8fBAWWQnhIMCLCglCqfAm4Ozvh8tWb2LhpPzZvO4AZsxaIHLb2oFtix44dePO1oWjasBrq16qIpOQM/LPpAHbuicf6zbvvW44W9kzck7Nn/46ZP02QOIJ+g15E//7PaM5tYdeiMt+gVjiqVCqDhrUro1RACTBLjeqbAuaOuHH7No6duIhD8adx5twVdOnWC8OHjxDGVFXetcaOc3TkyBG89+7bOJlwBJUrlkNktRCEhVSCp6ezuGjkrkZ3SMF/FwR3SbUUyl2h2x8I5X7q1CkRxiqok7bWOrjgfvrpJ+zZvQdDhw1F3Tp1CwV0W689fvx4fP/99/jyyy/Rp08fiz569Vn379+P/v375wL69u3bxUq9n4OaWaOGjUTwk41YvWa1WOjcALZcm5uH1vFHH32EPr37oHv37iKIbRknrffi4uFCX7BgAb6d8C1q1qopigmt9CVLl2D5suUC6nrmW+te/JxWLBf7hx9+KGDLNUHg5e/ClERuDgLrL1N/Qb169TQFNZWV1atX44svvkCLFi2Efdm0aZNYzNSuLR2k5Dt36oyqYVXFf0sF5O133hZlUcs1YO66fN/du3ejd+/ewrS0bt1a1ghdMT///DNie8UKOFuKL1GvTWue7zR27FgMGjRI1zlc78OGDkGv2G7o0aOLcYzzB9MlpyRj46Y4TJk8FbG9+up+HuXaA9Grdyf06PE0AgL8kZyYhI2bd2DK5JmI7TXAqms980ysWLoXLl3F8uVrda05ypgffpiCtcv/gE8RDxw6ehaTfpyJhg0bWRTAnJe5c+di8HMDcfrMOWH77uegDKhbOwLNGtdA357RCKlUzgjo2caIeyAxKQO79x7F7L9WYtDgl3WPjdZzcQ9TOads/uC9N1ExqBRqRFZG3RpVULq0v9DhC5dswtadR7BuwxbNfVDY/XiPvXv3olfPp9G0YQSiWtVASnI6Fi3fip1747Fv/zGbZJ3Wu3F+p0yZhOk/TURGVjbe++Bz9IyN1bX2C16bcSETvvkayxfOQqvG1RASXB5OLkqgYrbBSej0wyfOYt+hBBw/dQnfT/xRlC7TmCut5zX9nGvil59/xrSpkxFWtQLq1AhDSMWy8PLyMgvmhV7fwJBQB6OFbixic79R7vT1fff9dyIY//nnH/EZax3UWr/55hts2bIFr732Gpo1bVboRNh6bVrmU6ZMEQuIFpSq+Vh6LtK2PXr0EAuMgMJ70xd/PwevExERIe/XtFlTLFq4CA0bNcTLL79sk9bKzbN582YR2j2698CQIUOEOrVlnPS+F2logvpXY79C8+bNxe9LpWLV6lW651vvvfg9LnYyLIsWLRIGomPHjkL3FwQ2FdAnTpyINWvXiJJEatzcoY7d4OcGiwLAgDYCKmlzS/NM64dK2ODBg4VVoZLz1ltvoUuXLjZvaPUZeW0qJT179hT2o23btmJdTf91OgYMGIBnnnlG19ql64BKI9f7Cy+8IFS81sH13q9fX/Tu3RODBj4jNLly5AXF8VmWLl2FCd9OwoABA3U/j3LtXujduxsGDuqN8uUC5L2WLFmLb7/9GQMGDLHqWlQ4ihfzxaVL17BhY5xuGUOK868/foGbszPOXrqJffuPiEJq6SB78uyzz2LN6tU4e+6cLjbA0vUoA8LDQtCofnU8P7QbwkIDlVQziU5XCt2kpGRhQ9xuTJ+xFEOGv6x7bLTmWP2c99u7Zw+6de2IKiHl0bhBJGpEVJKYhN//Wo29B47jyNHjNss7MkQtWzRBgzpV0a1jU6G8//h7LfYeOImj8Sdsvq6l9yOGjBs3DtN+moLM7ExMnf67MEhkEK09aO3TwJzy7VjEtIhEncgKINVOC53BdcdPX8PuAydw6OgZTP5xmijPejBFa52N++orrF6xCLVrhaFurXCULlVM5Jw5C73g9SRLIofR9A+wUhzBZPzX47F8+XIR9PQjah30S3/11VfYErcFr73+Glq3am0W0G25Nq28H374QQTciBEjdAm4uLg4sXi9PL1E2NMK0+M+sPSutAIZhFW/fn3x3dKypYuBgGyrdkcAiomJESr/xRdelPG2ZQ605sj0c26e7777TizaunXriu+aIKJ3vq25F79LIUgW4tKlS+jcubMwA4XNBYMLuRFpUc2aPUvG2VK1JQI4FQTOCS0XCoDXX3/dIq0q2vuECZj6y1Tx6xJ8X3zxxfumYtUxoWJChWnMl2PESi/qW1TcUVwjAwcO1LV2161bJ7EoH3/8MV555RVd53C99+3bB71iu2PYsMEmgG58MjtmmCRh0eKlGD/uOwwcNFj38/Daffr0Rq9enTBs+ECUE0BPwuJFqzFu3BQMGjTUqmt1794F/v6+uHLlGjZt2qJbxoz5cjRmTP9BBPOb73yEgQMHSXaNJaWPbEfTpo3FOjtz5qxNrjHT61MGVK0Sgvp1wzFqaDdEhFdUKtaxilyOEkR171421m7YgV+mL8bQEa/oHhtr9hUZKiqmzw8fiIZ1wtGkYSTuJqZg9t+r0axVe7z99ts2r2kyWBHhVVEzshJ6dmop7/f7X2uw/0gC4uNP3rccLew9iSFkpH7+cZIEoy1cvAyNGjWyuP/NjRf34MKFC/Hay8+jdeNqaFo3Au6eCqDfuXsP2/cfx4698Rgy/CVRbG1l5UzvzzE6ceIEmjRpgPAqFdGkYU3UrF5Zrm09oCvFaR4I5W4LmPxfA3SCOenalStW4v0P3hdQ0UOlFrYAScnWrFkTLVu2xCsvvyIAa8scWCMMuPhIo9L/yPsl3k2UeICHBegUcrTyhg0dhg4dOojFQj91wTGjsCT4TZs+Da+++qooZJY0ZwaccS7IatBifOHFFzSFJ4UVMzHoIiFbsWbNGvG5a5VptGZ8+R60+qlkMIr+n3X/CCPw0AG9Tx/06kVAH/JvQIeSMrpo8RKMH/+t1YDety8BvTOGDhuEcuVKIik5EYsXrcL48ZMxaOCjAfQvvvhcBD4j4RctWSHBqZbmjQFMv//+O14YNULOOXX6wQF63dpVMWJwF0RWqyTxFkrMSiZyspnHnIO1G3fgh4cI6FyPXF9jx3yJbXFr0LpFbWRlGTBv0ToMGPS8sH0MhrXlIKv24QcfYMe2fxDbpZUEJv614B/sO3wS8fEJDw3Qv/xyNH76YbLUfNi8ZZvsU1sOzgUNlF49OqNpvXC0blQdPkU9wYzBy9duYN2Wg9h7MAFr12/WjLex5v507yxfvgyvv/qiAHqrZnQv+v9rjZoDeKlX8KCD4mwBk/8rgK5S7qR4y5YpKzQ1g/UIxnqDqAoukOvXr0vwHq1mWmOk82kxW8tkWLPwVGHw+eefC7CT1iJV/LAAnffje/7vf/+TFLThI4YXGmdBwCH4kXZn8BLjJpgWZu7gfJAuo+AmOJPFIdthjqbjRmc0e6dOncSyo9Dj2NPX9SAPZWMvx0cffiTR9Az2470eOqCLhd4Dw4YNRbly/6aicwF93AQMHPSc7udRrH8V0J8TQBdrf9GKRwroZCx++mESAkqWwj/rNkh6pKWD62P48OFYt3aF5FGfPH32vsGI1wwLC0H9OmEY+mwnVK9WWaLDJZAtPQ32hmxkpBmwesN2TJ62CEOff1X3OFu7BtUYnFEjBqNVs9pwcLDD8tVb8e4Hn4m70VYamSwW996smT+jR6eWKFbMB38tWI+9B+Jx9NjDo9zHjBmDKZO+k/TC/QcOm82W0jNOZO+i27RA/RqV0b5NbRT385XrHjlxCas27Ea7p3vhpZdesslVaun+jH+qX7c2IiOr4Km2zSSjo+A8FAT03CpysIMhMwcO9o5PLPSCg/wwKHc1KI6AzrQHUtaMcCc1bOvBzUMAY6ALLXRasI8C0AmCv/32G7779jsU8SkiufSk8PS4WGx5VxZ6YdbEnD/n4KWXX0LLFi3/RXWpke4UJoy8JygyZsHcQSWIQoBBZzmMOLgAACAASURBVKQg6acnTWfu4Dv/8ccfEu1PcCe9T2pby09HZYFxAAzC41zpyWigH7JD+w6SysasBSoxjwbQeyoWejkV7PKqySmATsqdgK7fBSCUuxHQhw3LA/TFi1ZinFjo+pUVXqtH9y7w8/eTnHhrKPf33nsPP/04BV+OGYshQ4ZadHNxfinU27RqBhcXByQlp+PkqfsHdDUornHDGujdPQrVq1USgZ2enoaUxEQ4GLKQmWbAyvU78MPMJRj+wv90z7st+4qyolWLJmhYL0LSv9Zv3oPvJ/0kQV5a69rSPvnrrzn46IN30bldY6k9sGbjLuzccwR79x1+aEFx3377Lb4eNwZF/fyxaVPcffnqyd7ViKyGyKpB6BhVV3LFk1MysfvQCaxYtwvvfzRaghW1lB4aIm+++aZY8iNHjtR0rdJ//8svv2Daz5PxVLtmaNSgBlyN0e6m421aCjb336wwKJXiHmCU+xML3fy2UtPWmMdNqnzL1i33bdUSZAh0kydPFkqaUfwsQGKthc6FRwu/Vq1aEt1vrriP+nZqlDiDrvhd5l/rBXTe6/nnn5fca96TlLfWQat18eLF+PyzzzHqhVHo2qVrob4rgt+MmTOEKqVPzZLFzbEjmJPepoVEAW5JIVGfm99jcSEqDDVq1NB6dKkxwKA5Zkow/Y8uEq2DlhwDDpm6RmqUwuDRAfowC4C+BOPHfWMjoHfFMCPlTuVg8aIVGDd+kg2A3hV+4kPXD+hq8OLPP/+EzZs2o55GfAXXBpXtd996BY4Odrh+KxknEk7ft4VOGdA2qimaNamBTu2ao1LlQEnXk3LBN64jOzUZmVnZWLN+D6b9uRojX3lTfP16AhsZe8FMnjfeeAPt2rXT5cYTl12NaqhRrbLcY+feI/jr7wUWFVuttUvZQIV6xLBBaNu6AWrVqCJR+zv2HMa6jTsfuFXL5yEQ/vzzj/j04w8x8LlhAqL3k2Io7F2zpvBwyUGn6HqoEFgeKRkp2LT1MNZs3ofpv84Sdk+LWSWjxxRfuv/IxmplSXDs6MYbOWII2kU3QXSrBiYMoLHOgEld93zALrXclUI0Dyxt7f86oBNMWRiHA8qNqlZdMy0sw0p0u/fsFuHOoDZLwXZK2cQMs4EXXADMZafPuH+//hKRe+PGDasBnZYDg7uY8zx//nxJwdLKp2RWAoPCSGtTMJBx0GOh816M7KeFP336dEnV0rIGVCFB2n3okKHo27dvoUoHwW/xksViPZOtoOJgjhLnNclsxMbGyhzQT29pLjhXDFSjAsN3YIaBnlxd1jFQ0/ko6BiBrnXQDUXhzPx0shOk9hkYp0ew2x4U1xe9Ynth2HACuqpkFbDQFy3C+HHjrQb0vn16I7ZXdwwfPliKwyiUO/3xkzFwoP74AMVCtw3QqTyy4JCeug9Uwlq3agknhywpVHL+4jXdAV2KDAgSS4kV1Ng/3dHJEUW8PVEqoBgqBpdD7RqhaBPVEKVKBoi759qNawLohuS7yMpIx8ZtR/Hnki146fV3Zaz1zDsVzPbt2qFY8eKinGpF8HMNMl4jrEplhFQqD1dXZxw6cgqb4rZZ3MdaMonX5V7q/HR7tGhcA62b1cXpc5dw4HACTp29jFu3EpGUwuptWVKJkQV9GHxIY0LroFJNqvuPP2bL2NI/7+HuAp8iXlJR8MadRLz//scYNOg5i2NGhZIxOOZil6h4Md153p8z0CmmPqpXDUFycgqW/rMDm3YcxLwFSwSotQ6Cc3R0lHzt3LnzFjNv1GtR8e/aqSNataiPpzq0REAxJV1aysIa68//+75K/wGuOYl2fxIUl3+IbKXcGTTFgC2CCMGBUYqmpV9ZnSw9LV1Ah9Q7rUNLmiTTZrjhLVmx4qPs0xddu3aVKH5qq9Za6LRgqNmzhsDMmTNFo9QCWdm0nTsLhXbt6jVs2qwP0HkvRtESdOnXJLhrRfkTfCmwqLg8O+BZUVzM5aNTK/5+4vfCfjAn1pJgU8GPvtJPP/3UrPWgKhRkJDinjLjXura6opghwVQ7HlS+mjVrpiUHpCIhGQZaXRSgFGIPHdD79JVAR6Z2FrbehHInoI8noA/UzRgo65M+9B4YJoBe2gjoizF+3CSrA+zyAJ1R7nG6lEgqepw7umCouFqiStVYiW5dn0aVkCCpE3884ZzugC6RAYGBUmnOt4iXUNms31+yeDFJRSpXviSCypdG5UoV4O7phOR7qZL+mHz3NgwpicjJSEPcrhNYuHo3Xn3rQ93zzjThNm1ay9rav/+AZG9oHVRcqoRUQoWgUnB0dsKJhPM4dPiYsGfmDrJTVFpYvMncQRdco4b10LBOGLp2aIKMTMYgXMK5i1dx/eZdKc16NzFZqRqXeg+7d++x6B5T70NFmrLjt5m/wtfHS0rz+kivAHfcvZuKE6fO44efpkshJkvyiy4t1pswF/hHmTt16i/4eszniGlRG80aROD6rSQsXbsd2/YcxZatO3Qp85RBbVorc3Lu/Hld7ja6QRo3aoBGDWqie6dolC9XKq/trFQ2zteuxjg0CqCbdn6TCnMPIg/dWjB5nILiuEFopYZVDUO37t0kR9a0OQsXGQGHAVg9Y3tqRpPSl0M6mBWILG0e5oQzb5l+dB62zAF9wyxDSiudgV9agK6kWTQRGskaQOd8f/DBBzIGBFHSyXosEDICTPMjmD836Dmz1jSFCV0QTD35fdbvaNCggdloZjJKpLYJUpZqFKgAu2L5CmFeEk4mSDaBnlRGArpKzRPQmzZtqiVnBdBpoZMtoTJBpecJoAP5LXT9gE7WimwNgwu1GBIKczJHE8aPRq3IEJw5fwWHjp7CsWMndM03ZUClisEIKlcSzetUk3rdvj4+KOrrK2VY3T3c4exqD2aeZxqykZp2D6n37iErIw1OhkzkZGZg2+4ELFmzC6+9+YFuC50ur9atW8raOnDgkARUah1q/va8v2cKIDRv2RYfffSxRT83x5KuLUuuI1r+oSEVERleCT2fbong8v5Iz4YUmUlKTkV6RgbOXbiG9XF7EX/iHLbv3KXrean4MFvh7zm/o3G9cClh6+XlhvSMLGzfeQRbdx3B7D/nitJsKYOBbCL3pLmUM+45smPDBj+L1k1rolnj6riXnI4la7Zh1/54xG3dqav+AVm8li1aSI0BWuh64mcI6A3q10W92tXRu0d7VAhW2DK+D1v55gd0U3B/Auhm17utFrqaa84qX2+/9bakdZketBQYWEXgfPW1VzWjSQka3HSWgrVM78nCPO5u7mKhWlsLQAX02bNnS177wwR0W2oDqIBOWlgtolPYBKrpa2QbWNfAUvoarSlaowROvrM5IUDFisGLtLQZac/Icy13ifpsx44dywfoVIK0DjWQjooGFTrSxf8JQF+sUu4PwkKnP37iI7HQSdVyfXPdaQlVAnKbNq1QvIgr6tYMxdbdR7D/yEndgC655qGVUCOsImJjmqJqxXLw9PSCi7sbUtkHwskRmTkGscyT2Fo3O0vWnYM94OpoB0NGOuK2H8bfizfjpVff0u1DVwoKKYB+8OAhXSlVijE1FnP+nCFgMfC5EZqZG3Sv7dixHV26dDW7jOW6Y8di5fK56NW5FerXqmos7au2K7VDwumLmD13NbbuOoy4rdt1MS2qYr188Rz06NQc1cODhTa/fPkm5i7diLhth7F85RqL9D33099//y2gb6mIFDGgS6cOaFQnDNHNa8u7rt20Dzv3x2PD5u26Yn/oVm3apLEUDzpz9pzm2uM9uH6qhFZGrchw9I19ShobiVxSG9rns9DNALqRdn/sLHRqdBLd+tNPUstdb+UsWwG9oIVOLZktWb28veQ3g7vmzZ+HWb/Pwrjx4zSjSanhMUDHklXBRc4Usl07d0kEOOut3w+g67XQbaXc+by2ALrqWrBEC3NDkBqmJczqgCGhIXIvc6V11YAzuiqohBV2qHmpDEpr0riJ0O179u7RbaHbCuhUSAjovP/jB+ik7wno3z8SQKfrigWHOId66Pae3TqhfYt6qFG1Av5euQm7DhyXlCs9jAxlAOn0CmVLomnNKggqFSAuOB8fL7h5esLHzweu3u4C6ulZWXByYWtYN7g4OYF2+41bt/HP2i344+/VGPWS/ih3WwGdrp3Zv02VYLx33/9EqhJaGiMyc2QZGcdiLs6GcR8MOJ0ycTxiO7VE02a14ZnbtlXZZQT0WXNXKYC+xXpA79m5RS6gnzh1EXMXbcKuvcewbccui3Q4XVh8NrKQllwLZNboNqgVUQkd2zSAl7s7Nu8+jD0HErA+bqdUEdU6SO03algfaelsRnTGKkCvUT0MvXu0Q1iVStKBT7HS1X7plmh38aIr33/cKHf6XGi1zpgxA++88474rLX8tRwIWwHd1IdOS4Cdw3yK+kgwBH02fr5+0uKTwVGMxLZkefM5KIR40D9u7lA3D9+R9DUbfPzw4w9WWei2+NBtDYp72IBuWgaW9fLpxzIXvMaxo8JHup0R5YUdaioJx5dBcezIxsAVvZS7rYDO9BWWs+TmfOXVx8lCZ5c+Y1CczYCupq3p86HT6jl16qTUbrd0kBnhPE8cNxq92jVDaHBZ/Dx/FeL2HsbRo/oAXZEBgdLD3Y/+XU8P+BX1RskSxVC6ZHFUDglG5dCKKOLnLQDv6eUNLy9vCfLKzsrA2TMXMX/hEvw2ezFGvWgtoLeSluUHDhzUbaET0H+b8Yu0j/35l18tZoZw7FhWmT/sKGiu8Q8p62XLluLlF0egU9smaNuyobGVqtJxkLRxwqkLmDVvFbbsPGQDoP+F2C4tEVmtgjzDoaOn8ef8f3Dw8CnEn7BcjY77mVHwdGMx3sncQcWd8QXhlcvj6ZhG8PX3RcLJ8zgYfwbnL7BrXKK0T6UiZNoohaDr6uIEL08PuLm7gi2MExOTcfLUad2AHhJSCZHhoejf52mEhSpNclT/uPK8+S1z9R0MBiWIVe3Q9tgBulp4hZGtBHaWELVU7lEdGFsB3TTKnVQQaWvej33fyweWl17a5y+clyhUBmRZipLmpqAmSS2YloU5ClzZPMtEWeH3WP1s6rSpVgG6aZQ7A58YVGLJB6WmV5DxYLtOa9LWHjagcw5ZoOHXGb9K97Wvxn1lVkiRMaFixfc1V4SGFhfLwgYFBkn9+rX/rJUoXmrfeiy2J4DOoDiTKnTlGRRHC51BcbZa6NYBOtc3qVZLhYa4bkgnt42Ogp+zAR3rVUNAqeL4Y/1uxO09isNH43XNtxrlzv3DyGtnRwe4u7rC39cH5UoHoHp4CBo3qYOKIcEo4usLX79icHFzV1qJ2gFnTibgr78WY9qMeRj5ov7CMmoNf17joJWAPn3aD0hPz5I6A1pKDwM1uf4ZB2POOCLAUYb26tkFbZrXRfeOLaQXPOeAL5ljyMHJMxfx+1wC+kHbAL1rK9SoppTO3XfwpAB626e6i5y3FGjMGAAGwVJeWooDUJnPlUvnonPbJgitUBaXrt/G6bNXcO3GHVy9cUvA+l56pkkbWDsp0OPp4YGiRYuI7D5x8iyuXLuBhIRTutaPEn9QCdXDQ/FMn86KhW60zPMsdFM1RAV3pV+6aaGZxw7QtSgRc5/bCujmrqc23iBLcC/1Hg4fOawZJU1rgUFjjNKm/9ScNswFzYAYfof+ZYIOa5lb40On4sPoXxYyobWqlS+pFln5/rvvJcjHmsIyjwLQ1fQ1Bt4xBY/Mhbn0NVrbLBNpTtGj8sU8coI+A+wYY0CBxm5wTwBdu/GL4ioxBXTVQrcV0LsZ89AZFLdZl+9VFXSWlFTuIwZL9enWCdVL+6FGCQ/4lgvEuviL2HLwOA4d0QfolmXAXnz5/huIiWmGiMgIBJQJgJ9/cbg4u0g/dwcnB5w/dxbz/16Gqb/NwYiRL+vOJrAV0FkyddovP4qFvnFjHKpZKMZERZ4MBpVZujAtGUeS5tmqKZrUj0S/bjHSlIcWJMGcR8LpC/cB6H+jV9fWiAyvIJlccdsP4e9F6/Dc0Bc0A42ptDEgjvKxdm3FN17YwWj+H3+cgikTJ+CpNg1QOyJEFK7MbAPS0rKQmp6JjAzlR2lAbyc/jg6O4rJwdXHG5Ws3sXz1Zhw7fhrHT+gre6sCemR4FTzTrwvCq6gWuhLJbjbKXe2jZJqn/rhR7v8VQGdQBP3hL734kkQ8MhJeqzQpg+GYSkb/LwN6LLkKuHlYTILg1a5tO/HTWwPo1o6Tmj5CWoq5pHv37dVdJOdRADppd/r5WD1q46aN2LNnj9lSn6TdGWVfmLDndchYfPzRx9JnPbB8oNSKL1KkiDSo0bL4OK5PLHRTQGfamhHQWRfeFgu9Rzf4+anNWfQBup71TQFORmzi6E9QvagLglwd4F2+DLZdu4dtR0/j0JFjuhQ4c/eiDIiL24x3X3sJ3btEo37D+nBwcUCRon7w9ioiQU/pGem4fvUmVq9cgxmz5mLEC9YBeuvWSo0Dayj30aNH4+efpiAjIwv79h+wWDKVijybE9HtxL1lqQAVXQ/VI8JQp2ZV9Oseg/DQYMmjpuJEMiLh9Hn89vdKqy10BtstWzIXvQXQK0pa56r1u7BkZRw++Hi0ZqAx9yNjm8hqMjPI3CF7f+FCvP7qC4huXhfNG1YXoL6XkY2sjGykpqcjNS1dxs2QY1Cg1sFRqT3i5Ax3D1fpCLh09SYF0I9bCejVquKZvp0RFsqOpYoVrhSyybPIc6l+I5ir///YUu56NnJh33nQFrpaWY3WLy1tBnaRGiIwmDtoNbMpB61ldqOzRCNJo5F69dCmdRt06txJwPxhATrfhePz5htvCmV15eoVaX2rt5b7owB0jqk16Wvm5oCKC6nFI4ePSLocy9ySlajfoL4EqumpRvUE0AtY6GVLIznF9s5tPR4SoNNtFNWmFdzSk9GgmAfKu+Ugx7c44q6nYdsxAvr9WeiqDHjtxRF4um1zVAoph7TsHHh4esPDwws52TlwcXOFk70Ddm7fg9l/LcLIl/RT7ps2bpQYD6LmfisodwL6jz9MQrFiJbBx02aLkd90ldAyZ1of6zBYCiqj/Br5/PO4dC4efbq1leAyhWVUqGFa6L/9vcJ2QO/WBjXCKyIpKR3L1sZh+ZrtmPLjL5qBxixiQ1nJwlasWW/OlUkFjLn9A/r1QvNGNRHdvA4cnJxx+uwlnLug0O7Xbt1FYmKS+NHVg7EQ9J/7+xWVP8WfOIPLV6/jxImTun3opNwjq1XFgFwLXc0zzwNztbMx7yFhCUaSQPmtFJd5QrkbZ+VhADrzGgnQ1LIYlPHcc5arGZEaYoUxRpOyXzx91ZbAn/5s1nZnWdT1G9ZLpLdekNWj+HAT8plYgpVCoG6dupKWt//AfokH0HuvRwXo1qSvmXt/KgV0YbClL4OAEhMTJTuBVaJY5OYJoFtLuQ9FOQI6g+KW0EK3vhXrwwJ0Rm/XioxAxWI+aBbggQqujsgpUQJrLiUj7vDJ+7bQ1dzmV0aNQJP61ZCUfBXX7ybB1d0brs5uyM4yoKifL0qVCEDSnRSsXheHF1/VHxRHQGdhGQr3/QcO6A6KY4bMD1MmYejQ4Xj7nXcsrmkGz7LI0W+/zcTZs+csFm1Sm7T8NXs6+nZvi6b1I+AkfcUh1HvCqfOYKYB+wCofOi305Uvmole3KNSsVgk3biZi3pJ1WL9lL+bOs9yPgRbsWlZvi4kW10GPHj3NujL5nHS3tY1uLS1mY1o0hKOzPbbvOoLjpy/g0uVrUhyHVjq78RnLuEm1NhdXZ3h7esLZxQl37yQhMTkZp07pj3IPDa2MmhG00LvmUu5K4Rgj5Z5XwDEfBa8A+RNA/5c8fxiATouZIM5BJ7Vnqc44H4g+WrW5COkrS/mzaqlCAmvnTp0lkv5BATo11YSEBCk4w1QwghqfhSlc1HRJba9Zu+Y/B+hq+trESRMlNsBS+lphgK5q6KNGjpJGDCxqc/LUSXw19is0bNRQM/hGveYTC93UQjcBdDZ6saEV68MCdLXX/Z+TJ6CRvwuqFvGEZ4UgLDpzC5v3xz9AQB+GiKrlcejITly4minpxc4OQHY24ObpgpIlSqCotx9On72M/731ru48dBXQue5InbMhiNZB5fqzzz7DlMkT8elnX4jSaqnIEwNEy5ZVOvGR1ue+MneofSa+HvuFdF2LiWoMTxcXUTik/zcB/a9liNvBoDjL5WbVe6j57SuWzEVst2jUiqiM85euY87CNdimI1qeStWCBfPRs2espPoybsjS+7LIC7uf1aweinYtGyHHzoANW/ZgyMg3hAkwF9fE56X82LB+Pdp3aIcunbtiwrffasYm8TzJQ68Sgjo1wzGgdzeEVA42Wt9MWWM+et6I509jyzFa5k8A/ZEAOgGWtC0nmpGiTFmzFKRDn7uaf06flaU66ermIeB2eroTaG1YA7JaG1+hdXKkghmLMrBkKwut1K5V+z9roVuTvlbY+6sWBhkJVqZjjALzz58Aui2lX9WguP8uoCsW9HK88Gw/1PJxQt0SbvCtEIrFZ29j84H7D4rLpdxfGC6Avmd/HM5eykamASjqbSfUe2pmOpLvpsHHww3ZBhd8+PGnuivF2QropNCnTJqImb/PQseOHS0WlIo/dgzVIpQ+4//8s85s7QZ+rvSZWImRw4egY0wTdGnXHL6+RXIB/fipc/htznJs3kEL3UpAXzpfLPRaESE4wfS3uSux70C8ZCJYcgNQTlJGvv7aq3h+5ChR8i25PaVJS/PmKOLhgPZtGoLM+qp1WzHy5bdEyTdXC15hIQzSK6Jzp054ZsAAcZtqNb3ieXSf1q5VAw3q1kC/Xp1RMbi8UTyx6YqDCaCbWOzyDTVl7QmgP3RAJ4gzgpb0OYOwSE8zstrcQfCktd3xqY4CpOzMxhKl5g6Vznv99dcR1SYK129ct4oG1wPo6nf4/CyrOuGbCeJDZ2Dctu3b/nMWOp+X6Wss0EIl5Lvvv7Oq9zxZEb5f0yZNpSARm0ds3bZV3A1PKHdrK8X99wGd64W1BVo3qocwHxc0KuGFkiEVsPJ8IjYfOHHfPvTcoLhXRqJ6tUCs3bgKx89mwN0TaN2iGSqHVsHF61exccN6XD1/G65Orvh89Fe6AZ1R7lHGWu7WWOgfffQhpkyejKXLlqFFi5YWjYz9+/dLWVJaikuW8vstLH6fTGfP7p2lQUuvrlEoE1A814d+nBb6n0ttBvTe3aJRLTQYh4+fxay/l6Nuw+aaZWsZ+Mhg1o8+/AC9eveRfgnmik5xPaiV6ZYs+BNPRTeRCPclKzfjxVdexzPPPKvZPpXgTBaAXTBZS0Sr+ibvSVagSeOGaN64Pnp0aYvA8korY4VOVxq0FExjUwzDHGPamvJdOedJlLsCWw+acqe2xjKA7OxFPxR9M+zKZgmgaRnSoucELl22VLMIjVpJrWXLlkhMSpSoer1+bWvT1pjLyTgAUnB8NwbI6G2f+qh86Bxbpq+RDWGlQNbOZwyDuYYMpnOhNujo07uPlIRl3iqLUGzYuAFjx4x9EhRndXOW/38AugRBvv8uNv45E81LeyE8ogqWnU96IBa6pK7u3Ysv330FlSqXwpxFc3DqvAGhVUtg+JARqBpeDedvXcPUqTOxbW0cHO2cMGbs19YBOoPi7Kyj3Bn0OWXKZJEXderkL1VdcE/QKGnfPkaKHf0+azbatm1n2aKPj0fjRvXRpEENDOjZDhWDyuVGudNCn/HHUsTt2I/NNljofbrFoGpokPRZ/3PBGvTuN9BieqoK0Hzfqb/8hKxsg1Rvs5R6qjZp+WbcaLRtVV9iABat3IyXXnlDdzqhNcYSv0sXZmyProhu3RRPt49GyQD/fL5zUzA3bZ+qAjp/P7ZBcf+VwjLUAr29vHHz1k3ZALS+LdUR5kJi/1wWwiG4sOc5U9IsaXhqAFf9evVlDVljNZsWlqGvn/4hSwcLsvB7aqEeUvz/RUAn7U4QnjhxoihpltLXTN9XzbP/evzXsnEZDcuNz3cc/eXoJ2lrNgB6LLutDTNS7ilJWLx4CcaN+xaDBlnXPrV7j27w91MLy+hLW6Nlxr1jqaQp55/zPmfOHLw9YhDqB3ijWf1aWHP+JjbuO4Yjx/SlHeW1T7WDg509HOxy4OLggGI+3qgUVBZhVSsgoJwvZv71Oy7fSBXlcOjg4ShWIgCJGWmY/MNkLJ23Ash0xNivvtFdw18sdBsA/f333xdAZzGaEAt+d7KAixcvQr++fSXw6qOPP5XujpZ80Epd8kqoVT0Uz/bqiLDQYPE7049+/OQ5zPhzKeK277MJ0JnbXrlCaazfcgDzl63Ha2+8g2eeecbiHJNNZBU/tl0lY7Jn7z6LTWGky+KKFRgxbDBaNKol3d2Wr92GF1/RH6xoDaBTrpKmf++dN/B0hzaIbtlY6mcUbJ2aB+oq7W5s3mJgtL0R0O0fwyj3/0rpVwaRUVjs27dP/FTML7cUIc0gN/p3CEQ8xowZIwVftDYPWyaSmnd1cRV/r14L3bT0Kyun6aGHWJBF7UtOaklvP/RHaaGrNOqkyZMkOp+NcUiXW4pd4Dms/U1hJVWlhg2XojLszLQ5brNQ7kzTe+wKy/Ttg16xvZX2qWXVfuh54kiqu7E5iw3tU0k5MlVzuPRaL4Ok5DtYvGgxxo2fgEFW9kO3BdA5nxSWLMGsdZA9a9O4PqoV90RUoxrYfikJm/YewdF4yyVF1euq7VM9XZ1RxMkBrjkGeLk6I7hMAMKqhSI0oiJS7e5h8szpuHgtFW3bxaBPz77w9y+ODIMBY8cxz3ot0lKBr7/+3kpAbyXFTayh3Fns6scff9DsBkYjQ/zPr78mrzpy5ChJ6bQkx9TmL6tXLMQzPTugYd1wsXJZXOb4yfMC6Ju377Peh75sPvp3i0Fg2dJYtXE7lqzahO8n/aQZaMwAVbZ9tbdn6pzi1tTqfkhDoGvnjmhUNwLFivlj3aade5o3LgAAIABJREFUDw3QOV6jR3+BHVs2onPHKERUrwYvN9dcml2pnW+k0420urLulL/l5GTnRbk/joD+X2nOYu9gjy1xW/DHn38I7UurzxI4q4Ayb948mSjmPBPgzbX7U+kkRm5uWL8Bnl6eAjh6AZ0Lydr2qWotd+bJX7x48T8L6Gz1OGPmDElTYbnH3r17a1pqbMzAZi2NGjaS9DRWiGMADAF9zJdjELcl7vEr/frIAL2sEdAXPTJAp6WotvvVAnS6kVo2aQLH5GuIahiJ4zdTsXnfUd2ALg2aKgajUglf1PF2RbHsDHh4uCCkWhVUbVofRSqUxN5TZ/HRN2Nw7koa2rdvg36x/eHvVwJpmVkY89VYLF++DvdSgK+/sQ7Q27RmLXfrAJ39xXlQdlgCZyp0lEFU6HiweiJZxOLF6Rcv/FD7TPw0ZQJiu0ajVbMG8HBzFtaRFvrMP5bZBOgrl81Hv67RKFOmOOYv24i1G3fhr7lKoLGlgzXomZmj+pznzp0nTVosKfgiCxo1QM2IKggsUxIbt+15KICuxFjEYfDAZ1Cvbg3EtGqK4KByUqRGTVdTAb3g86oWu8HAzn1Gf/vjCOj3Yw2y7aaXpxeuXb8GTqqeMp/m2qfSl8tCBmya8sUXX0jEtJ4ACS3hY/q5unnYmpUb01oanE1KWCqVVqxWtCvvS58bIz1t6Yf+MLutFRwztWUte6QPGTpEFCqt/ut0X7DNKQv1sM1tzRo15bIUCJ9/8bm8+2PXnKVvXykdnM9CN+kBkWuhj7M1yj0Ww4YPVyrFJd01WvsTMPARWejs58C2u1q0u9oP/bM3X0bLWmG4lgXs2B+Pwzq7rYkMCK2E2uVLIrqIC8oY0uHi4YLg6mEIj2kBlCmBjYcO4K0vvsDZK2lo174l+sb2h69PMWQZ7PHlmLFYvuIfpCQD30ywEtBbtYKdvX5Ap8HDWBgyFwyo1dO4yhqZpDZpeeWlUejWsQU6d2gOTw/PXECfMXsZ4rbvtZpyVwHd368I/l6yAZu27cOmuK26UvWseX5+lzR91dAQVA0NRqXgsti265BuQKfsYf0QLUaQ8RWU1wP694OHuxOaNqyDhvVqwM/PPzeqnaBtaqGLXZ5rpRew0O0f06C4/wqg00r8ZeovAuqMuibNozXJ1i48+osZfU6Nm+kR1jZMIaBTGWCtcj2ALtGYTZrIvUhNE+Qspdap73M/c9K3T1+hbgV0yv2bFi5szAhEc+fNlZKVrHevp684AZ39kqOjokXQ0ZXxqAH9v9s+dZwEammxTOpc5NVy74lhw4yAnpyIRYtZy/0bG9qnWl/LnbE0TM/iGtcq16v2RujWIQZ1qgYjy8kJe4+e0R3lngfopdDK2wGlMu/B1d0VwdWronp0C9gHlcb2+KN484vPcfJiCmLaNkOf2H7wK1ocdvZu+OKLMVi2Yi2SEg345tuHD+h0/zEFle4zS2lY1sojhQJW+kz07xuLDtGN0b1jFEqU8DUC+lkQ0DdvsxHQu8XA1dUFfy1ei137juHAwcNmyzvb8uzqOUq1yPcRt3EtwioGYd/R43jh5Tc0/fU8n/5wdnGkXDQn76n07Nm9G6NGPg9HB6BOzWqoV7u6Yp07u+S1QrWzz4t0N3mh3GIzRspdfOi0zh/HSnH3Ax4P0kJn+tTX33wtEdf8YQrUgz7Uvt3cmBRarOpmjV/bFkAnLU1A56K3BtDpeyMbwKIWzz//vKbFzLHS2w+94LjaYlmqAYas9fzKy6/kA/Qvv/xS6sOzfr4e1oZ+u8jISHms1atXixKkddBKnDZtmtCb3Jhs9ciMBy1mgdelX7BNmzZSK4CuGj3nFDq2uda5kt+qtDxdrPjQB9oK6FTEyiI5iYC+BOPHE9Cfs0o56NHdekBXO2xx3anKmaU5oB88omoIqgaXhp2TM46euoDDOku/qoBeK7AUWngC/qlJcHd3Q6Ua1VDn6WggsDT2xB/G659+iiMnU9E6uiYG9H8WpUsFwmBwwegvxmLJstVITAImWAnorVu1Ao2zvfsPWAz2Ut+dFjoVVsaIUIlXaoU/2IP7JKp1C7RsWgd9e7ZDYNlSuYD+6+yl2LzVBkBfPh+xnaLh4uSA2fNXoXRgqMQbaSlrtryZ0qTlR/w4+TvUqF4Fp86cxwsvv6mZh857sXQs5TFjDygryZzSyqasJqNKGc0gzJ9/nILy5UsjIiwUNSPDUDGorLTUzQuGM22fWrgPnXJCKHf7xzgP/VEDuvjPQkIQVjUM3bp3Q6VKlYRav3D+glCM7NJF37Oltqm2LDr1HAb0cHOK1Xz9BjZt3qTbarYW0Al6jRs1RlHfopKKZw2gq/ei1cQcbz2gw3Hj5ujdq7dQp9ZY6BLMZQVVbA7QGWhIlwljE/QCOt017O7Eg8WFtIJw+D2uWyoO8+fPl/OYy/owAT13bHsXNrb3B+hUKhlk2axZU3To0A6lSpaSjlQ7duzE77NnYejQYbpYE1WpswXQqXCy4x5dRPT9arFjalGh2dN+gIOjA85evoEjOtunKj70CgguURTV3OzgmpwIN2dnVAytiPrtWqJIxbK4cPk8Ppk4DvuPZKBR0zIYMngYqoRGIDvLCWNGj8OCBWuQmApM+E6/hU5LmD50HgyKs1TFzRTQ2VOCQYtMd30YB42ZunVqokHdahjYpxOqVA7KBfTpAuh7sDnOusIyq4yAnpaejr8Xr0WHTj3w6quWe2PY+m5q5sNH77+DmtVCcCsxEc+/+CY6dOhgsVIc78dU5VYtW8DFxVnSezMzsyS6nkDt5ORgbK3ti8ByZVGlcjCqVqmIwHKlJFZK8YszQVAFcMVCN+22VijlztPUvPXHLQ/9UQO6RLgGBUmqAa03D3cPEQgc+EsXL+HGzRs4eVJfkX5bFqBUGapdWzTBxLuJEsSllwZ/VICu+u1++eUX6UWuJ6KeY0HQYflVgjojz/VYx4plaYzOfkCAzlS2VatXScaCpXK86vxxvlXhSkAnla91KNHBX4kLhYKAIKTVzEe9Jq0C1UJnQJ9eZSl3bIcXPrZKD3NjlPtA/YVl+M5MuaSSyTnjbz9fX5CFOHDwoAQd6olruB9Apy+TNcjpK2bwp1YtAgrdNWtWY8jA/nBydsLNW3dxNF5f2poiAwLh7uwMTwfAPitTrGZ/H2+Eh4cgKLQ8PD0csHbDChw+eQvVawVg8HNDEBlZB8h2xpjRX+GPP1fjbgow4Xv9gL527VpERbURADh77pyuiH7uRbI4/LFU6EprvVr6XFKHR47E1UunMLBvR0SGVxYgjE84A9sBfQF6dW6Dm7fvYu6SdRj54uu6lUJr30UtAT1wQF9EhFUGlYiTpy/i5q3bSEvLQLbBIAqKeihBafaSGufu7gqfIt4oGVAcnh7uSE65J9lODg72AtrF/XxRtmxpBAeWRZkyJVG0qC883dnARi0ekwfoprXcLQbFPbHQ/z3FthaWUXJQg4VW4aIlhcV/84dpM8yTJM1sqdGKtQvO9PtSqrBFC2nSkpqaKiD4XwN0WksUrgRzRvGT6lOCPcwf6qZiKtnAZweKtfr/BaDTch//9XjxjZHa1sO0MAOATXZ4rFy5Mrecr6X3JaAzVXHNmjWi0TOIUm8zGAIo+wQwv5j+Ua1AJ7UP+JDBQ2R9DhhY+NgS0BcvYmT6eAyyAtCpBDCSmEwVfbT0e/r4FJV/kwpnzIdWSqY6VtyXtljoBC4qREuXLpWiTnrS147Hx6N+vTpwc3FCcmoa4k/oS1vLlQF2gD2le06O2FguTo4oWdwXgYGlUKF8cVy7fhznLp1G5SoVMGDAs6hVoy6ys+wF0KfNWIHbpNytAHS2A+3Qvj06PPWUFFKyVOdCHU+6B6hQM2CwTBmlRvuDPpiCO27cOCxfOg/9e7aXzmWUjccTzmLa7CU2WugL0KVDC1y5eguLVmzAd5N+QHR0zAMPNFbHgszq0x3bISykAgwG4Mz5S5qA7uzkBG9vT5QvUwqN6tdCWJWKcHBwVADdyVFSi729POHi7AavIt5wdgScnQnmSh65AuDGynDUCHMKlnpVnu5fPnS7x7iwzKO20LU2A+lXCnd3d3etr9r0OTcPyxnS+qUFxIX4XwN0tSod80EpyC2VXlQHQQo8rFwp/j4GtT074FlddZF5/oO00Ekf0vf/99y/pZysSqVbmiz6yVhCluDFwjaqP93SOVTMWE8gsnok0tLTJB2H766nuxuVOH6faUj0vWtZ6ErN7VXSDpfz0TM2NndsTZs6cRyXLLYe0M29J8eF/mwqHloFSkwB3ZY8dAI6UxbZFIlKAVOXtA5a9e+99y5mz/oNGRmZSDh5WrcSaenaDCZ9fWQ/hFT2R4kS7qhYOQihISHw9fFDVlYO/pj1J378eT7OX83Al+P1W+h0zzCTg0wb519LSeYzcg64ruh/1lNnXGvMCvtc7TPx7ddfomeXGHSIag5PT2fEJ5zF9N8XSrMT6yn3BegY01Qa2KxatwWz58zT7I1hy7Or53DOWPK2UnA5uDg746XX39FFuTN1+LkBfdCuTTM0a1wH3t5Ku2w25ClIqVPrU4LW8wA9X845T1IgPN+rKOyASsuzLuwTQP/XXNtqoWstGqYmENC1oklpRdSpU0c2JTUwtaELrVlLBzcPo6O5qSmoWfzlvwboWmNU2OdqrXq+F7uf0eLTK4AeJKDTovl91u+YOWOmBDmSPtcSnLz/t99+K64WWt16FJjDhw8LTc0AOpVpYcqcHsuSbhf6i0eNGoWoqCjN5+OaYSc9KoEjho9Chw7t4eVFH17+mchXWMYKC93cfFM5Cg8Pw8cffyLPq6V48DrKvmSqpC+uXLmGTZv0u5RItVMZY7AhK/9p7UFmjZBBeu65gTBkZ+OkzvaXWut7//59GPxMT8S0qYGY1nVQukwxuDo5yz34TPsOHsacOWuwcsMR/O+dT3R3W9O6b2GfM/uGtc0ZLGipxgXPzWMe7CSKmi1DGSxGVsdS1zG1Scuo54eic/uW0nmNDOX9Anrblg1x5MRpbNy6F2vWWu6NwecnQ8qKm4y/cbC3hyEnBzk5Bpw6dRqBgYEWh09hPpvDPidT4j/+9/b7uoLi6JZ7pm8sols1QXTLhvD3L5YP0PMFvUlkugLoecCdVwlOtIBCAD3/3wxPguIKm8mHBegUtgzm0oomZXc1+sK5yfhdtixlpTMKaEuHkve5DP379xff686dOx8LQGdE6PTp04UafGHUCzIOWgJIHacHCei8FmnbqdOmShARLUvGSzzIQy2ry4BBNtq5l3YPK1askPenkqcV0GXts9B6pTVPgOXYqkV0Cl4nz4duXdqaueeh+yIioho++eRT3YGRQrn36AY/P+sBXam8+D1GjXpBWAE9bAf3T5MmjcVHeubMWV0xE1rjT9asV8/O6NG5GQb1b48yAUWRnZ6OrIwM2DkAyUlpWLp6ByZNX46hIx9OiVH1Gdlshb53Zppo5efnxga4ucHZ2VH8wVOnKsqRVk0NpUlLF8S0aojePdqiXOkA8aFP+20RNmzZbZOF3rppHew/lIBtew5h1+69ErukJRvnzPlT3HUe7m4C8PfupeP0mTOa6W6KC+xL/PH7DIHbN956T66jNWac6x7duqB9VHM83T4qty67loXO91At+Nx3MkO5mwN0ucaToDhleB4WoHNTlC2rdM+xdJCaJ23GYCp3N3dpUUqKV0/KE6PNmW5FIURL/3Gw0FXQoZUw8vmRZkGnsDF9kIBOq23Hzh2YOXOm+LfpS2ff6QcJsmQBSA8zqJFR2UnJSaLIkJWgENGryGitMX6urhEqgO3axmDAgAESF5DPelUaWCtpa0vUVDP9aWvmnoNrvHr1CHz66WfWAbqkrRXFlSvXrbLQP/30U3zz9XgYciCFovTsC1pm/fv3k3iJs2fPPRBAp2yJ7dkFXTs2w+C+MSjp5wmHnBy4OjkgGxlIScnAkjU78e3U5Rg84jXdKX165tv0O5x7Kv937tyW/uBaoMzo/cqVKiI4sDSKF/PF4aMJmPzDL5JVo3WukhFTH80b15JI98oVywugT51Jyt1KQP9qLFYtW4DGdWpg98Gj2H/4OI7Fn9B0h9DYWbp0CYYMHoTKweVw89YdnLt4FScStIOU6b4kg/XZJx8ix84O7777ga4gPFFAu3VBTJtm6NGpHUoGKBa6REkW9JELiMuuNE6T0YeuTloBCz2/zFGtd8VCVxSCx7CW+3/Nh04/KiuraR1q2hRzF9mvlwKFIMI65FoHz1V9u/TZEnC0Do7To4py13qWgp9T8DBFjJ3PGBzGaOx/gY6Fiz5IQOdtaMkSyBcuWiiKEyO0LfVUtuZ9qTCwTgHLyzKwrcNTHZB2Lw1z/poja4Dla1nDQIvm13tPrkcqDxcunEP3bp3QNppWRElFshhbMqrce3IK89CXYPy4b60qBmMR0CMi8Oln1gF61y5Pw9fXB9ev3cLmLVt1ATPXN9MNx48bi2xDDlauXKWrlS6Zoe+//17GiPS0pV7besecQr53bDf06NwSA3tHoVRRDzgZcuBknwM7x2zcup2MBat2YvJvqzD4IVroDJylG4KundZs6qJxUNGsWiUENSNCERxYChu37MW4byZKIyctQFeatFRGnZpheK5/F0RUrYDTZy/hl5kLbAL01csWonb1Kti5/wii2nbCazriS1S33agRQ1G/dhguXLqOQ8cScFRHBUD13Gef7S9ZBB98+LFVgN42ioDePhfQ81noJr6t3G2nQHL+uu0WAF0t/Sq13I1R7nKFB2Ghs+80NT+mzzAPW+tgINc333wjEdmMRG3WtFmh/i2W2rTl2qQumdjP6HIG/WjRJHxeoUp69IC3tzeopfPeeqJGtd6Vm0gPRUtfOynd5s2aw6eoj1iDpFz1BPNQk65QoYJoaGxrqicSW20Gw3Fi6Vc9WrdaG5u+bFrQ7PakZ761xqjg5xx/dnVjLj+tVIK63gh3XkulySd8O0EsUK2OTDxHHX/eiz5702IkvB6ZDwYhsZMb1yzTyrSiybXeW9pr7tuHnj17gh3zOnfuLAocQZ6d7Uj1M+2RoK7Or9Y1LX1OsKLyMG7cGLRq1RxPPdUekZHhRgbAaCXkGJRL2NmJhb506SpMmDAFAwYM0jWOlu4vlHu1avjs8891+9C5Lzu2bwufIp64eScJ27bv1LXm1GDR8WNGIysrG2PGfy2+VK3gVCqTlGMELbJretIUteaE79Cndzd079wKz/aMQsUSfnDIzgKyM5CRlYqU1Aws27gXE2esxIDhr933OBf2PGqQKfcT1xwDVLUO7sNqYVVQu0YVCQ5bF7cLY776TpQBLUDn+JOy3rZpDQb0fhp1a1UVQP/1j8VYv3k3Nm7aonsev/76a6xaOg+RESHYvvsgBg97Sfa1VgwG35mFnV4cORSN6lTH+SvXsP/gcRw6ckxTtqvtlDt17CDK9Icff6qbcu9Jyj2mOTq3j0GAsRWqgs2KBW5qaZta6IVR7spWzMsIUtuk5mvO8iAtdFovDMpSLRg1XcfSYqGAZJrFnt17MHTYUNStU7dQQLf12qxsRS2bhTpYQEErGIbPSt8SaUj62Zh2xOAyPcFMWpuC1I3WwuM1WLb16Y5Py2YhoNOHSj8naXgt/zuVBlojDFhhYQOtgA/ej+cw75kBMqxcxNQ3rfvwGWlF+vn64dbtWwI6euZba4zUz7mJWEeZDSBo1bCITUzbGIn8toZ25vpiZbcpk6cgtlesrmAWdfxZPIIlTk171xNgaXEwx3/lipUSuf72O2+LpWPNc5mOA/15VBLYOCY8LFzmnSBCvyDvx2hZ5r7TSuea5PyypKStljoD7aggfPTxh6hdOxJtWjdH48YNULakP5iXk4O83Fp2puJ9klNSsHHLLkyZPB2xvZ7RNY6W5prxJNXCq2Dc+G/w7LMDde1Lgk+7Ni3g7uqExJQ07Nx7UNea4xqYNHEivvj4PWRmZaNM+WBsituiq7IYFeSgwECcv3BB1/e11jeD4gYN7IsuHZuhR/tGCCzqA0ehWbORnZ6E1HvZ2LTvOKbMWoXYQS/d9zgXfB7KoM2bN6F71y4SbHs84ZQuBZnppvXqRKJRvUhUDCyNdZt3YejI10Xx1JKpDLxkgOEfM35Er27RqBERgivXbuGvBWuwduN2rFi1Tvc8sjPcmmXzULVyEHYfOIZ3PhyN5s2bayoV0vxk82a89vII6ZzG++/Ycxj/bIjTdW/KhKaNG8h9Pvrkc12BlfslKK4XaKG3bc2qmn4yHYVZ6Ao4y6fGKVNpeSOdXoiFntcPXUFxWugPNMqdtJQK5owo1GNJUbgQRI4eOWqeTrWDUF5y7YULJVpR77UZ1UpQoKVOoWspIlNd/ExTYJSwCugUfg+CVqWWqKXN8hkIGLQkW7VqBX8/fxHmTC8hla4lxAkAHM8PP/hQgEwPTcg5oFJFxYfUft26dTXvw2eM7Rkr2i21d3aS0zMn5gSeUkkpU9LtONdMpWI6DUGtdq3aaNa8mTRJsfYeqt+bkdxkHhhQp7UG1PGnUkVQL1iVjtckIFHRYIWuAwcPyFyRAeLzailDpkoLO+tRYSODFBoSisZNGgszw/gJURDsAKZQ0e1Aa5EWHhkE0qV8H3a70uvD5xgz2p7R3qtXL0dEtaqoV68W6taqhjKliyE7Ix32xrSX3LxxN1dhtTINBuzYcxCzZs1H+w6xiIqK1hxHS+BGRZn07YTvfkDX7t11XYv7snmDGnBxtEdqehb2H9OXSsb1PfPXX/HpO/9DtiEbyWmZ2H3wiC6rkEwGlQHWr38Q9SP4Dq++Mgydn2qKqAY14eWcA8fsLHknRycg7V4qdhw4jVmLN+Op3iMRFW37OFMp5p4imBGQmT3x/XcTkHDsoLhxm7duj9FjxupiDWllt4tqhkb1IlAhqAw2bd2Hnn2HIaZtW8254/13796FSd98KpHuVUKCcPNmIlZv2Io163dgzryluvY15/GPP2Zj4+r5whLs2R+Pj0dPQNWwMM09IAzY3r14/+2XUL9WNVy7fgs79h7G/MWrdDEvZCGbNakHVycnvPvR52jbtp3me3Ounx/2LNo0a4imjerA01MJoOV+pS/eDgoQy/41SVtT9k0BHzq/IFifvwd6Xs46S78+YMqdgodlMdetXycCiJuWA0ENzbSaDh+LQpWUNgV05UqVpdYtK1yZWkPG95Jfuddetw4HDhzEpUsWru3oCC9vbwEb+qwdHZ2QkZEufa75k5Kc8v/Ye/MvSc7rOvDmvmft+97V1Su60VhI7CAAggRJEKQompAt+Xjk0cgcWhr7l/HMOfob5pxZfuD8MJ45tnwk2paoMWWJpAiBpEgCILH13l1d3bXvS+5rRGRkzrnviy8zMru6G6QIARwiyUJVV+Ua8cV337vvvvtQI83lutEEIhyJSCZOv2lmQMlkAtvbO1hYuCkgy1ocN/Of96bNZfg4Lix+dd54YrhxctNgexKdm5iVJpIJYQiYwa2urGL/YF9amTqfQx9PUuA8rlwuVEjzuN3rHAz0D0gbGNtRLNMCe8UPe53O98jzxqAnk80IyNztfN/rmPEYEQj5OQhkQ4NDcg7OnD0jgczxY8dlrdwrG+h8HQ2+rHlTtXzr1q1D18Bhx//ZZ56V6P+wFjn9vO+8+w7eeOMNWe88P088+YTQuSw/8NjwnOogTG+w7FpgQMDSFJkUBl2nThJcH5HuBn5ueU1XxL69sw3S1O+8/S7eefdtzF+/IWvyq1/9qpQhtEMhj99hr0dB4Te/+U184xt/gonxEZw+OYsHz53Cidkx9HfHEQ4FYJkVeNCQfUPcroIhxOIxCWY9fj+W13fxre/8Hd566xJuLSxj7yCNUqksNDY/W9s1zn/rKiA/B1tkPR4E/D7EYyHEo0F4xTijjlLFlIzbMGsyp5otRe6b3wsEfF5Egl6EAx5464Bp2ygZDVRrddTqELFb542g5fMA4YAfkaAP3Zwt7QFyFUMCArPeQM1uyLXEh8s7bkCOH00+IuEI6nUVZDKzZwWC14jXqzzP5Vp2jGP42fwBf/NvbInSmzVZDjJzPd1JTIwP4ezpOTzz1Dk8fO40wsEGYpEwUns7SMZCqFsmVtYP8Jff+xnevriIRTExKaBUrjquZHe+knju9K1lGQr4fT6EQgF0JWOYGhuSr2K5gu29PWQLVeTyZeQLZZiWRf1j6zk8ap/uSsQwONiHE0en8OjHz2J8dBDnL1zHWxfmsbqxhf1UBqVSFXVbHUcFO4DX50MsGkZfbxdmJkdx/33H8OxTH8f05AiKhoGfvnEJb7x1ETduLkvGnMsXYVpmB1Z45P3HYxEM9PeINeoD9x3HYF83FpbWcPnaLWxs7SGdzaNSNW7bF3kuw6EgenqSGBnsF3OY+88cRz5fxNsXr2FpZQO7+2kUiiWxZtXnjZ/DC14DfiQTMfT39WB4oF/Of7lcxfbuPjK5PMrlCmxbrR753DzXoRC6kgmMjgzi+NEZPPX4x3Dy+Akk4mHXsSXd3k6fNzxcgc7zCB3f8Xe5hlpBQDNDdwKDumvNyXv5+9bQSW0t3FzAhfMXZOMkTbGzuyN1TLtmtz6M1yM1RwIJVd8EcRppEMRu2zwdxqFQLOLmwgLeffc8bi7ewtrqKvZ2d+W5a7bddGTyeL3N5x4dGxVQ98AH06oKOJNCS6UOJMhwt9r6/H50d3dhaHgYM9MzQsOEeaGlU1heWhYTBr4eNzB90m+7tNyr2fkjNyg3oHPT40YgURqvHudNsL+RQDY8NCyvzU2dtVvW+RjpXbt+TXpBCZrZTFYi7+bF61XBAIMXPp7Pw9dg0JI6SN3zHPA4dSW7xKaWgM6RsYe9Dv/ufo90l6KXO4OGzY3NO57ve4E5n5cbBxX9vX298hm4Jo7OHcXskVmhOvm6Py+Y69cl8NGHnVoIHkPW41mPNo1WcNb52Xj8zz1wToLjWEkvAAAgAElEQVTNO1Hpmn6/sXADbDVkBsR1z9djGYNrjKyMBrvOoIWfi0BMxfX9Z++XWiaDuebrNQFdXeZc62yz4Xq4fPGyUPH8PAepFMqlkgSbzIZ0sKdfj8dNgqShPszNTmHuyDiOzY5jbmoEyagfXtRBs75GnWuKwAzYjYY4W0WiMQkyQ/E4dg7yePfydVy5tICVxRWsb+6JWlhtpDYsw+r0vVCCXidMYP9vJBxAdyKCrngIHg9tkYFyxcBBpoBsoQLDtJTntWWjVq8J4PslEPAgGvAh4LVhW4BlN1C06qiadWEPbIKtKIIcQJHNj4GARwF6wI+grw6/z4uq0UC5Vgf3YYI6wbpmq+cAeB+/ONoRCOq1GqpWFYahwI6+3MmubgR8fpTKZeRyefm91+9F30A/wpGQvAHDIDDV4fN44PN5xBVsoK8bs0fG8cADp/HQueOYnBiCZVvynLnMAWJBH4I+H1LZPC5cWMLFK0tYXNvGxnYKmVxB3m8LOtRHbTCS4evzKHNfcT63z+uT16VneEyCiSgmx4Zw6vgMhoe6sbK+g4XldWTyJeRKJrLZEkoVBxCdfYzgFI2EMdjfi5HhPszOTODk3DT6epNYWd/FtfklUYpvb+8hlcnDsFzJToPBAPfUJIYH+zA+Mohjc1M4c2IOPT0JMC9aXl/Hlau3sLa+hfUtrqW0uPIxMGgCJBOdYAi9PQmMDPZhYmwIR6bG5T2sbezi1tI6Nnf2JbjM5QuwGN05N56XgN8rvgqD/X3SNjY7NYbJiVGxbeVM9vWtbezsHCCdzUnQxHWsoxLu0ZFYCH3d3Rgc6MPAQI9k1Qzw9lM57O6nkM0V2vZiBh90iOvr7cHY6BCmJ8Zw+uQcRocHEQopQG9zgmv+G6jLyXOMZaRNzZXBO2FSJ8ir51O+751J898b0Pnk3HS4wTMLYSaZy+dkskznjZQeM8nurm4BLWYzh27auoTgeu6c89z5XOu5eTe7VgOBmc/NWeaRWAyhMF3ZPPD5IZtevlBAtVSCVau1ATofE43FJEtPdnUhFok03zI/C7Nzfo6qfJZO5D4EyZurSoE3gw4uML4Oo1AOrncnFXz/DHIIrDwePDY6uOExJeVVKpdQyDNaLwlQuG/6ePKxAXJ3jpkC73evc8DH0HdeP4bv706v0/keCRYEknud77uBui5D8D2QkeB3ZoV6PfyiQK5fk++Pa5LrMZvLvufPxuN/r7o4n5tfZH4onCKlTVBnQMTAiNOaGCQxembQQh9xllEosGLQMj0zffegxQF1vVb4WgxuyaIsLy5hcWUZy0tLEqymDw7U6znBnnq9qGQX9Ipmy9HMxDD6uiPwe+oIB2zVLmUZaNRrsvlxbTMIJcDJhhaNiVVrNJGAWbOQzpVQLpeQ3Ushk84gX1Brs1zk74to1BkceODz+sFElkkDNxqCg9/vQyQURDwagt8XQIgAFgnBrJjIZIswLBsH6Sz29/ewf5BCMV9ygiKLFzcaDD0MC1bdRLVcF1A2LWb0hGEp/8MXcMyYmEDUmZ16EfT54SP7ZJnwBUPCBDUMwGb67vNKEGQYtgQHDDr4vvl+GeCPjg0LS5HPZXDtyjUku7vw2GNPYHZmButr6/j+q99HJlOU7PzImTn0DPRJclGplCB5fMNGpVIG6pZkyA88cBZfeOkFDA2PIZYIoVguSvBQrZQQ8NQF0IncB7kCUrtZbO1ncJAtoGJYqPv8qDNC4mxsJgR1aulMNOwGAnYdQcuGv16X48zMMhQMyOcOh/mzX4C1b7hPjvvq1hZu3lqDhyxMVxe83iAKZQYh8qbVOSNrGQpKxpkQpiaGcDiKoD+IsllCuWCCe3G2UEK1asCqWajLmVDnneCmHxuOBNGdjMm+zHXJ5y8WLRT4+HxePNJzfB7DUPur/F+tenqfJ2JRxKNRRMJBdHXFxVXPY1vIcD1WqiiUyyiXTZXcabZFHusTdzc+XoKxeAzBWEy9fq4obaFVw0SpWBZXRv2a8hyNBkKBEKKxKMLhIELhkLC9tl2DYdrSi09w5/Wis2UmBpFwWD43g7hkPIpQOIF4LNiRcTvDV1wq94b8qpWht+xe1U6mmKEOxycH6A8b2vJLAfS7bdy/0N9cgN7EyI4nkkNQVxej5vmEgvMARg1CqwWCdDdSf/Z5eXBUVKupOl4nsp2RvnOCPLl2PPy3chXiAuUzqKxDb7FOSKwPbAddqBeGUDgcned67+2A7pBkh1CHv9Bx++hB/+BHgGDL4IvBnw4eGAS6AZYBkQSwTiDLgOGuQYPr+u1cO3wtfkngzICzVEalXJGsjzdmZ5FICNFoAN3JKKJhPwKNMvLZfeTT+4gG/Qj6PaiWSzCqZQQCXgFkaT0HKeQAwpGoCnTDYdCfmpS5Wv42GrYlNd9MKoVcNgOjUpX3wiCSQRiBhZsfA7ZwOAI/M+xAQIJZeS6nPCBBkWEKdb+7uy/DRTa3tpFJZ1EqVSRzMs0aSmVm8DXJfquGBbPWAJNCXq+8jqsmA2Z1bfNaZ7KlxwQ47fQCbAE6s8k1ra5J3pgUen1BeH0BCbhrtomJyQk89PADYqSyeOsmLl28gIZdx9NPPoWHzj2ITCqN7377O9jb2YPtBRJDvRibnsDgQD/i8RiikRDSqQPMz1+XAM+sAS989mn8/r/4fYxPjoMbeLlaQTAcVAEV9yQGJ7U6qmUDuVxBQKPh9cIfjgDBgPxMFlKysloNNoHetBCs1dHV8CJYb8DHeryf92GwQ/ahhlrDRldPF6KJuDzHxjaz4i0J1Canp9HV04Oa7ZHjqBklxSJKfNL2O3VhqYxQB2zUbHGPdAO6fpzeA3UrVqs8o4ISxVTyvSoxpjAPrhJO83cETueqlsfI66vgQ6ScDoPRej313lsqcF0EamWz7qyW779JuTv7uL4W+MLi3CmlQb8EVfqmHT31v5UDXHutWx8zeTdur/Y7ZehSNG3P0A8DdPX+2wV0TSr+70u5vy87qAvQdSTUFPw5J169bsOhmzyo8cQTPD1AJlvBfjotVEwkGpfpSQHZbLiZceEr0Oah8zdUzY0/643gboZ7Ki9wB036zWrOqrUbC83uGkLSrNk5n4Gnz+eY8b8vx/GjJ/3VPgLvIbBlcC/XN4FKiphcnxZQrwJ1A/VqHqm9TWysLqJayqO3KypirHw2g1Ixr4JXuyYbo1do5whC4QgCoaBkOkG/yvgIFqSySSc36jaMakWy9p2tHWTSrKuXBKxZBtKaCDIuqjYdbA4u0sOLpDxk1STjPzhIYWNzC/v7B1KfVBS8LdcvqX3S8cyomJWRBuffWdoguEtVTwJwwbpmYE65DEkLxuPBINkDZogEfR4fpeIXmzYP9eZKXMRkaGR0BMfmZmGaVdxcuAHTqKKQzeLI1DTGhkdgVQ1cv3odlsGWsxp8kQCOnTqOs/efFfYlEglja2cbly9fxNLqMpZWNvHCi8/iD/7VH2JgZAg2WDIwILXTRl2yYQYMNcNCIZvHwX4a+UIJvkBQgDfWlYTHrwY+STeCxWyFH64mgJ6AB2Fm72LNaklQInVV+XheJLqTiFBo6fNiY2cHqxsbErBNHZlBT28/LCcwuhOgt19A7w+gq61cgbQG2zsBOpe41O15Xw+DslZ+3XrsLwboOihoA3QeWx+/PnhAb6fXf0UBXS+oOyWxXLyMTurSFwDUGhAD/4XFJalB8UL3BxmFq5GmzJS6ZJC8B0a5jJiftTbWcsNyMUajEednZiaH4QHDS12zkRBONlNuUGqTcAG6Q2Gp0OPw291njv0D4NFH7MA/wEG+w0u0sT5a0XrIfTuAvfOU6eWo2CUinAnYZcCuoJTexe7WCrbWluGDhf6eJDyNGnLpNCrlolwHZBNMAgU8EviGo1EEQ6Qa/YpOF5baIyK1YMCHYMAvwM7b2uoaDvYPRCTJG0s/BHWWsHQJhc+j9SMC8IGgBNnMRoqFgmTlu3t7yGRzAt5CLwsH7kOlWhUQJqBXqqYCd4cVYfZu2g2YzG6rzOitJttGOpjBgWlo7YrODNVmz+dnVmUS0TwM8skk+BGLR6R2Sso3mzpAuVSEWalgbHgYAa8PRqmMg719hAMhCSoqJjAy1oOTp07i5OlTGBkdQ9UyRPMzv7iA5bUVPP3JZ/D7f/A1JHu6JGuuwYZRM2VP4MhNDzO7OlAu8LkPkM3k4Q+GEE8mJbv2B/1SRmhQm2FZ8DCQIM1u1RAwTESdvc2q8fgYAubegE/2vEgihnA8JgLHrZ1drKyvIxiJYGpmBr39g7BEkPhzZOgOy6EAVWfKLcr9VzdDb8/gNS+gtFA+eHUW6Fyeh2boHWp0Fai08KA5nOWXSLm32tjU6/xKUe6cQ8vaF2860tfbn9TTAOQKBq4t3MK1+QVk8wUF9F6fXOwEfyqp9djAzP4+tm7dQshDSsWrxjx2UYU/hMmJMfT39yGZjDiUEBcv+XvWxZ0FLMKYoLwnLnBGcqzn82TzvQrI80J0USxtdY8mcfLBYYpadB/w6/+6vrxLANd0ibrHuWhjqpxTxw2ZmTrbz7weUu8mYBXlK7O9hu2NZexurSHkb6ArHkW1XEQum4aH9cJQSPQARalHViTjYQanwZinRmrSAYKKWEuK3E2CB3hQLpWlo0J1VZgC3AQSioFEmJdISD1TSk8OVcigQQO6l50Z5Yoa/1upShbt8fqE+ud3Bhr8fKT0Jbn2euVn6jcYsOdKFVQME8UCBYJWUyxULJSRzxdE2Uzq3jRqEhg0xUROZurzh4SK5/XPLL1mmVJ3JU1fswypifsadUyNjyPk88M2LeSzOfi9HmTTGZgVoKsriIHhIfT29yMSj8EbDCBXLmJzdweWp4GPP/kYfu9r/wLBWBg1T10yboK+tgP1evygTLFSqGBvZx+ZVEZKBKTEY8m4JBp8P40alYEmvE6G7qM6vFhEWOh4HiMLdsMWsR6ZQRsNhGNR5z0FsbO3h5WNTfiCQUzPHEHfYAvQ2ztoFO3u/p2m4qXO7QQApNrdwE7wclP16rJWv5NtRjJwBXJ3o9ybmahDr7dVkO9Bubvp6FZGq7JZNwPQej/tgrrm75vATXbEJ2yHYlsd4OQ6l383Neq3Cdqax8xNuXe0rcmjtSjuNsq9xRV3AvftLW6/JOvX92Uv7qDceSIsuyYbD790NiyL1rZlE6qalkTwFNjM31zEraUVlKqG1N2o3mU0zxtbi6gk58nY29hEcWcXdpV1wJJczFRHHp09gjNnTmN6ekpaP5og7oC5MuFQdUdfIISaM/Cez8lshBuablXj++bJkC9nTjovZNn4mBExun5fDuK9n7T5uh8B+r0P1vtxDzkBLran2Xf6Hl7MSej1o0WQ5GF2a0LUX1YBMIvYWbohgL6/s46Q34Nw0I/0wT5KhbzUyAnczDSZHR+k0nKdRKJR6fzgpCgKowjIHG5BQK+ZBsrFIqrVilD1BB7W9AmefB4BAacOy/Yu/jsajTVb+RSd6dDkdgN+D4FU3U891lHv8jlY0/cH5Lv62Y9gOCwbJwE9lclhL5NDsVKV12c9PuBXQqRisSyZLoMUqcmXKqhZip/ne+B92Xrk8fgdQFdaGbtmSaZO3UDNrCIZi0pmPD0+ju5EQqakFbI5VEolbK5uojseFrDvHRjAzv4+rt64haIJJPpCCMQi6BsZwkOPP4rf/ervwRMgR2LDE/ShbFQkOPH5WUv3oGHWkc/k5TnJePBzsJtk5sgMorEwouEQvBQIWAY8bDUzDXiqVdTyOQSl1tKQvdDDsgh1DI06qpYpGT6/fKEwdvf3sbKxISLByalp9A8NCaPJ5OM9U+4/R4auwFGDutpk5Px31ND1Hz4oyr31Pp3avuisVJ1asnPu235RTTohihJhqmqpS9B2SIYuAWozI7/dKY6Pb5XmVQ3dfX8dFLkB3V2Pl9KE20r2w15D54VHOiydzYodKtt22DfO9h/SbMFQWHpnCdpsY1haXpU+yUy+IFQco37WBX2OIOfsmbMYGxsVdebx6WkcHRxFdywqalj2rTMajoRDohTu7osr5aUoGhmqqwtHNadK2KV2Jhl3qjNyn2xsbC26tbQo2YSwCQ4txsXBDIVCKSoju7u6ZLNjKYAbLO/bDACcNjehd5w9Xo0AVCeRtKfKOlpiDP039yhM0pTcpHhf/p2vQZqVilh1Mb0HAPnoLr/8I/BeAF2fm6YyyFGQS73co5TeUhw22agJj9cB9VIamc1lbCzfROZgG+V8BmjUJGilmI1iOt4ItgZb36S/GgLopLlpiMFrjCxVPBaTvlzWe7nmLLOKUrGAUqkoIEJ6mwI3ArNuoQtFImJews4SBdhq3YXCYWGtJAjIFUSZRgCmkFA6ZQpF2TjZecJrm38TIZtPBcoE+Fg8Ies4lc0hUyyjwmC+oih3grZ6Hw0RyBUKRQFvZunViqHuI2Au6b4E/A3JGFWA7hxWpRuQ9ilmxjXEw2EM9vZKO1i1XEYxn0etUsF9c8dw+uRJyXpzxRIuXb+G1y8swh8Chib7MTA2gpf/2e/gyec+AU/ID5PnAHVYDQsNqc+GYFZrSETjMIpV/PVf/jX+67f+SurqJ06ewIuf/zxOnjyOoB8IegHpkzGrCMKDwsE+7FJegF4xlmrsMgWSHmoeQkHYHqC7r09YylQ2i6XVNdQaDZw4eVoy9KpF5rK1p2iwcFPnOmuVYMhRHuvMXPXzO73UrgxdP4bnwt1edTdAb72Os8ZFsNwuipMd2FE16xq6fv86IHCL4lQWfTtz4K7V6wvb/Tv1qioLly/W0Bk4ORSZBvRWNtZe025tFq2M3p1VN0FYHta6yLUoTgO5fv+3bz6t9ychk7Phf+gpd16ANHzYT6XEl5cuXQRJOnmxTscLnj2irPvlCkVsbO4glcnKAg6z/aant9mvzTY5UoeXL13G5cuXMDs+gX/53/wuJoYGgIBoiOBl3ZzBOoN5XUNvoqlLCq/VmawzdhztbDaHCxcv4uq1qw7tzo3I3xTICagHAvK7aCQi7Q4EdG52/D0vTvlyqHt+5335O35nQMAggJlTOKhMTHgxu2/6guTvdVDk/js3NHmcE6P88tHqo2e85xF4D4DOtmwxlXKLLcTuUW0EbNlh3VyaMUi1m0X5MjI72NtawfrSAkq5NEy2VHk9wnClDg6EIheK2uuTnmx+DzqBMcGdLZQMnHnNMEtn+xAzdGblHPvJlisKxnTLHDd2gq2sW2lP7UKSJjsEwGpVQJ9MGmvzpNv5O7a91SVrVlbE6+sbWN/YFN8HbqAM1Hl9S9AqwqSA/Jtgz9cpM4jwBWDU6kok5wC6Bmw+TvrbqYy3yPBZ8mWZNccYxyOtSDrgEJrZEcnyWPHaCHCONueWeyFgznY4Ajz/FvH58Oj953D6xAkEI1EUKhVcuHYN3//J68hVgXh/AKceuB+/+Y9fxqOfeEIAnZR73duAWTfpBAB/IIJKyUA0EEYuncN/+fNv4c/+458hk8mKPwGH9Tz7zFOYnZlEMhqCp2aiXikLzW4U86hm00LFi87B6cgRXREz9WAApl1Dd18v2MPLvuvltTUJAo+dOIW+gQEx69GA6AahTkBvZrFahCnckkoQtLmJI0JvE7bp32mw1oCu8ggGkY4Zj0vsrIG1Cd6as3fexL0AvVm+coDOzRLcDcjb3qOD1M0aOo9tp6e61J2cKFCA3jXL3DmY7T3kt7etsVXSTbm7A4ZWefZ2DrezHt9MAj/sGbpeZIVSCfPz8+KexolR0kcdU4DdPzCIoZER6Z9lLy3r5gT4WCwukQvbamzSVHVb+l3/9pXv4Z2338LY4BA++4ln8eiDD6F/YgwgPc+MmjS7CNyY1FjwhJRxBGqM5uvwBIPyT17oFrNemmBIO4662/bOnpjC0BmMG5gGYikfOTSkbong67G/VJ7PsUJ1m4XwZ6HnHVBnXVK3QfHnqclJAXf+TtqMnHqlFm3o1+PvJSun2Ik9ufw4ppOlf5Sh3xN735c7vAdAv83+QOXkDq1CWTdr5jWlbq9wg9+DUUyjnNtHZn8LOxurKBfyqBlVOe9UiFNVzp5vKsbLFJMRVMU1MQq/CNaC6OruFkAfHxtDgm12saiAhmVUYNCboUrBWQWpgz0Bdl53DDYJ6lzzpPK7e3vR3dMjGx3/znq4tAA5wSnbtXhdUhjGDJuAztGWGxubTcMQXhNk2TwS5AYk+CANyvVcp5gtGhdhF9e2ADnNY1iGcxgzthsJgUFFfM0F6nJ/Ar5qd+P9pe1Nm7Q4QkACuza6YcxUr7EzHkjEQuhPJvHkAw/g6MwRhKJRFKsGLt+Yxys/+hG2chYCYeD5Fz+Jl77yJTz82MfhCfkE0BsE9Joh79/ni8A0bAQ8fmytbuJP/v2f4ht/8g2Uig309obx/Keex2c+8yk8cP8ZDPQmEaJOwrYQqNswSwXY5ZLY93JvEy8AYfiEfBBGkZd2orsbDa8HGboVrq1LYDV34oTsm5rhcdfLNQi3mWHJBaAy9GZNnG1nOkPX9XFNqzt3ulOG/l4BnYr2Jjml29vukaG7Ab0ZiLhq6O1qcX1la/ahZeSj2E7lZsmAt7OGLvjepN3vAOguCv0wURy1G+4Mvb0PXQv17hQo3G4J+6HP0LXFJE0ceKMJAS9M3c/KC5yZhQZTmgZls3mh6AnkKVqa7u1h8daC/EySMpM6EGBPhiN47MGH8KlnnsWx48dFabuyuiqRGM0kuLGNT0yKyYQ3QrMatah5gdNNim5VbC/RdUxuJDRdoGsYDUY43EJn5loUpClJ1rg0fa+pIrURtb40fe6uLbmBXZyrSsy81KLj/fh4BgE8RrzY2O/MxzD44XuhIJDjVUVdqyUeHwH6+4LX93zSewH6beeF2Sy/WPJhIdICSLEbRZjFHPKZPeT3t9AwCqgbRZQLGeTTByhkM451MAS86XSVy5fkZ1pvlmhzajkGTQGaaYSF/aJb3PFjx9DFbL23R0pRnoYNs1pFoZAXlXz6YEeU4HRQ0yDK/ZZZdCwex8DgkIA6M3YCSUXq7A1h3cguMdtlfzpBmvXund09rK6tY51ls4yq66czWcUyMSitKWpcylOBEIsMygbWEcyqXvNW+xP3Bk358m/Mznl9KEc/Oit66V+jnOM4AK01bE7H9CKYC1EbIwGNKRW3eCSA3kQcD584gamxMUQSCZRNCwsrK3jtrbewkTWQSHrx6S+8iBe/9AU8+OjD8AS9IOFug4kAyyN+1Bt+1Ay2rdUwf3kef/LHf4rvfedv5ZgcnZvD4088hrNn78P01Bi641EMdCfQG4/CV6/BKOThb9RhGzx/PBJ0qFQDP5g908M+Go8hlkyg1qgjk8thaWVVPuvxkyfl3JDa0fqFVvaqfTjaF6AStOm6ONlnR/vgEgk3hW/O4r8X5S5kvQPUOkPW33l5vBdA59uSwKJ53ps7W1OI6WYc3OujWWJwzrscAx4/p4bO98KgkOUeHtg2G1Z2EgpdrsoK7mxcX/uqm0KHJJ01chLJboq01YfexBqNOW5aXZd6D6nZf+gBXR8YfdhYayNAMdPkwWd2W61aSGXS4qS1u01bwi0ZHpLLZZHa30OlVERqf1c8ho8fncVAX49kBjXDQHc0joceOIfJqSns7R9gcXlZNo14Iil1sZFRWp32YZBtK9E4yoWCOHQdpFOirqXQhYI8Zgj6whAaiT7PftatqTVtZeb8W8u3uiH6AHfE6K6f87NrT/xOH3e5H4BQIChXGAGcNCaPD7+0eJCvr3uB+RwUBXJEJy1j+XhpP/oI0O+Jve/LHe4G6PqcyAZK8GZbGalxB8wJ6mJ9VkLpYBuZ1C4K6T0Y+RSCsKRFzaoUUcrnkc9kBcSrBvu5a8gXqyjSR71WR541aIPiUWXhKS1MzNbDbOOMiOd8f28vxkZHMDoyjN6eLhFyVsollIo5ZNME9IJk2KTqGRjQI5t1edYhCebMBAcHh4QBoNZFKdbr0hJnVcie0SqXFqth+PwBVCoG9g8I5DnM31jA+vqmuMqpjZvxtldq/BTIFQ1TQhwdCGtA1wyVbpnToK4DXgl6Lb4XH+w6W/dqsJjFa494Zw9m1s6OJYrkeK1Izz5/5wOifi+mB/sxRbvp0TE0fH5s7u7h7UsXsZEqo2cgiqc/9Ul8/jdfwkOPENA9qDUs1Br8/DTiCaGBAPZ309jb3MXVi9fww1f/DqvL6xgbHcfJk6cwNTOF7p6E+Gd46iZGBnoxOzmGnlgUsUBAVO9kEdmyZssXuwIYnPB3FgYG+xFJJkTBn8pkcHNxUc71iVMnMTwyKmUMzeLpPUZKD45QUYOR2qPuXEPXmbAb0Fs/u1vCWl2/yhqmKYGX9deWPZPNvEeGLo6Brh5292vyvavP1Kqh69dovU6rLt5WQ3eBsK6hK3OfVk2cGfrPA+id5jMKqxWy6cDiMMq90w7WLYpr8gtaeP2rQLnzYmMNTVzhXLdUKi2WnqxZU4RGwdyN+evY3tpGtVqWFpt4NAy/p4FkPILHPv4xPPqxh5GIRUStS6DfXFuXTIEtJwRxm8IOj1dAvVCqIBKLY2hkDMMjYyImWV5Zw7Xr81hdXUO2kEe+oqwLCejcBAeHBmWgSE9vb7OXt5U9kJ53Yi/X6Dy9GbVEHQ6V5VIwigjOqa03Iz5m5Dw2zjFp0vlONMf7actFgj2nLzFDf+qpp0TwVCe7QebjI0B/X/D6nk/6XgBdX/QEdGblVLKD/chV1K0SUtuLKKS2USlkUTcr8NYqCHlt+OomKhSuEdBzeaQzBZQqlnzlOJyjUBFwL1SqYsqkRHENqTET4BW17RUg6+3uxvjYKGamp3BkZgpDAwMismzYBvZ2VmFUSgKorHkTxHk9HtBsxjGJofBOgH1QATtLYwR8ZvaVQh77u3tiTkPFN81OmM0ze+U1eOvWEm4tLkvGXijQ8lNpCqLRoLBjCAQkSNDXmG4hZW3ydmUwgZ/1c+vieegAACAASURBVFVDZ2Zerwdg13m9M2vmF4+F7j3wNI1LhMV2XCT19Ragb3gdmBpK4MjcHMLxBDKFIq4sLGBtv4Ce/qhk559+8QWcefAMPWzQYA2d5w82giF2DoRx+eI1XD5/GWuLa0jvZxEKRDAxPoWBoUFk8llxf6tZVeQy+0iEA5ibnsDRyQmcODordXzW+bk2WAahtsFgCaRGls5C/0Afurq7ZP8k5X5jYUFaFE+cPImxsXHRKigAb2W4GtDdDKEG7MMydJ1lN6l4p62t+RiX57iqoTu0vXswyR1q6JwHcjfK/TBAd1PunUGFOzsXAHdq351Az6BWK9R5HTDQ1CZhra4lD+q8JrVVqaulrQW07ar1dhW70hG0BMwquGhXxbeo/Pb13Gqhky3iV0UUJ1kDFwDbyT0e8WXnABgO3Zi/dl2GbpBGo6gmnU6JUQU5MWbj8UgYsUgQ3kYNfT1JfPHFz+LZp54Uj17UTGQzaawsrcjUMNYOzz34ECYmpyVK39k9wNbuHmZmj2FkYhIIx7C2uITzFy5JS9zu7h7SuSyMOtWqDJRZX2+IiGhyekoELaQcNaCS/tKZeeuEcSNSgzWEbXCoc03P83ek1N1/0+I4J5x1+o/VkteLVS84Po9W2RPQWQogoD/33HPo7eHQAUd28RGg3xN735c7vGdA56bBOjcRyIRRySOXS6NKJfv2LdRKaXjrlmSMAVgIkNY1yijlstInzvatVDqPfNFAsWqjWLZQKBmoCKAbkuHyRkAjCBeL7OlWcwOYoYaCrBnHMNDfK6A+e2RGsnXWkQ9211DIp4VJYgbO+jmfgwNcqFhPpzPKQEUGCQ1ganpGzFci0bAElKztb6yuYnl5RQBbTXtLylcoFEGhWMHm1g52dvYlY89mcuLBrk2k/GznYvasVIGuQTVqUTMT1hueUrIrxb1Yx0o2rgCd5QAGEKzH0zZaZ+pqu1ZsmLhLOpS2DGGhsLQOdPmB0YkhBKMxVO0GNnZ2sZMtY3SiH//s934Xjz31OGbmpmDz/Hm5gXNanCWagHLJxM/eeBvn3zqPQrqAZKwbYyMT6O7uk1LejVsLolqv2ya2N1ZhlfPo704KqD/28EO4/9RpJDm/IkhmoyT+8+UKlf1qUAy7dgaHBqRsWKpUcH3hhugTjp84gcnJKaGJdTau9xAe3M4MXYOzVrnLvnyoKM5VY2/S1u4ecF2HV9R2q4u7lZ3rTJnHvBPQHY9iOacqv6epWKvMopkELShrMgtNIqDDkU5a6NT6vz1DV+CqupSUqFn0TLqriHbDTT3L7ZR7M+u+Ux+6DtZdQplOlbtau+3T1tT+3hrO4u5y+vBR7k44pjGm6cXuoz97HRcunMcPf/h9vP3Wm1hdWUO1VBWnJR5k+ljLYIEgnaxkrINQYw3bRDQcxBc+/zm89LnPIT42Ir3lhbU1LN1awuuvvSGimxc+81nMPPiwwFxhexdbO3sYHZ9AYmQcjaqJV3/wI7z+xs+QyeZFXJTN55Ar5hFPqjq11LP9AZmmReeokdFR1+Qtx7NYGdo56lAGKs4QF6GG+J61QM52+nwDAvqsuavFpdzoVHSpRDo+TrCi6YeesctNB4rR4AQrUnsE9K3NDYyOjeG5554VwRPp/4+sZx00awpJWzUx9ZfmH94zkyFr1xHAHhoIuJ6yKcFxZQptj5H6JIGAyq0qrHIO6dQOdne3UMzuImDnpWYeCfiQiATh533pGFYtIs/Rv1UTmUwee/sZZPM0YaEivCF0u2V7kC2WpReZ7WVUohOElcFMXWqHYtHKWjNtVL3A0GASx+bmcPzYHIYHe1EpUKOyhXQmI4I4DkfidcqggGK2YqksYEmACEXCGOJkwekZWYccZMEe6o21ddy6tYjNzS15fQIq12w4wkFLMekpJ5vAEZbpdE56yskklKoWLA4/CrKmHlHOdrK563HFZBxYSlC7iTuDFECQAS8B1BsEdLW/kK1gu6uMWIUHBkFbzHVUP7JWkstEvZqNnrCSMkTiIfFLb/iDKBkGSqaBuZMn8Lv/3X+Lsw/ej4GRAVStinKb9TZgsA8dHizM38T5dy7g+pXrsA0bI4OjmByfQjgUBYXAe6l9GfRSr9ewsb6K1P4O/KhjsK8Xjz78EF7+zS+jl0ONYhHJzjOZAymF8P5erzoW4+Nj6OvrlVGpCzdvyrmiZoiALj3+DsPhFpPr0oV7/bfAsZUBMFFpA8I2cGyJujRgdtaydXYqbEBnli5Wve0ZuvtESgmGjKpbbNx8DvdF1nofbhZU1oCMQb3d511r73Xbms7QNZjLXnsboLdd2M2Wy1Zm3e73rsC6tcU4YWPzF6pkoOj49i8N8NqsyTGV4f0+cMpdr42WbqAZrzRBnZG0TEut42c//Qn++D/8Pzh//k3ks3n0J4dRM3nS64iE/GKe4SGd5fcgKFOYaCpTEFUsezr/0Ve+gr6REVG/0D95d31LxlIyuz995j7c//DHgHgcNU7oKlUQSyQRTHajWqziG//xz/Ddv3kF/gDby4JIZ9IIsrfUrIqqngIIioMGBgZlnjdHoioRnK0CDjGR4eaozHHYWmd5fLIoSW1ahiFBCO/HXl8GHTLsok6PZnav1uEPBmTKEylFGe9u+2XD5f+8MumBG5Mzdcrjh6fOUZJhGaLBDH1qZhLPf+qTiCdjMkkr6OeOdCjs/Hr9UtafEp21pnqLVNjpU3bax5zLTQJNtmpJu4JavBSLe+lD5FSGOEQkHHCxIK6LV20jzoPk914p25Dy5fhG3kzDQDBAAwu+WBV2IY39nVXsba2imE/Da1cRD3KCGlpBLLM/i+YveaG02etdyBdxcJBFNltEpcxODm6EXtTqBCyPGLNw3VKFzhGTBJJymWvOCWm4rISFUv/u70/g9KlTOHFsFr56FaZRlnLO/sEBKka1OciCz0djJWGcnDomhaYMJscmJjDQ1y9jKukLv7e3L8zb3v6+BBaGpYyi/P6gAHsgEJF1XqlaAuzsL88XS6jaykGOGyMHquhMXShyL4+pGmUrm7fU7Z1lTRBjT72MjVX0qgQeFJmJu7PjlqajMyewa2WADXgbDfi9DelV5wAZLw1pwmFki0XEkkmcffABvPxP/jEmpqeQ6Fa2r8FIWPrD84W8MIQ//rsf4PKFC6iWKvDUGxjo5cjSWeH8qYWhgQ5LCmvr61heXoJBr4xoVHzjz505gy99/gtCuddqBvK5lLQw9vd1w+utY39vG2a1glMnjmFgoF/WE5kQlmCOzh7FxOQkGqKE1yU+l5tbRzDbBHNHdNgE6A71uJvS1kGUuy7u/ru+HHQbWgv0WxsSrzF9cwcO+rnVcJYWA9AJ2K3HdGTgLvZA10EPy9D5OqoVk8JNx1DGlaHznKoaeAtkFVC7AM35ALqG7t5YW/drDXDRf+9sebudcu/QHEhJvqXQ+mA28DZA1zSMQyE774hgrqOZH//oB/i3//f/iatX30XdqiMR6oGvwZ5tCrxseEiB2wZ83oZk5/UGxS41HDtxDL/127+Nhz/+KELRGHycZGRyo/Rjb2MLqfSB2E3GmDWwDSzGiVNxeHg/jx+ZvRT+/M//X/zghz9WGQv9o42qAAAVuxTocAOj0ndsfFyCA47LZCTPjbrBCVQ+LzitknU84fvYS1rnhq2cqUhB0lIyxPpknbXxhnwu2jlS6CItElSWOlQXGj54GyEZZMH/eYM+ePyKgvKBtbUAGhbduKikZbvSPsYmRvH0M0+hu79HVLA+L0V17ZHlB7MQPuBXlUOghGeKCOQvSOMyS1UxjwhSm1ebo2fRI/4cbSGtwXk4xVjKmVmtaEI+t/iaCvqIJbEsAZkwIRPMaM1ZLFcwMDSAwcF+oWY5aKVuFJBLbSO1s4bM3joq+bTMCI+FfOiOBxEOqFo3szJ6eVerJRQKOZQKRfEqqJSqMsWrkC+jUmIPOVXe9G+vo2I2UCXwWmroCSd90TKZtDkBTkZWOi07XNvK08CP3t4+mfXdEw8JG8a1xKCgXKmogNLZ0KiYF46hZkvdnKAaiUTR29cn6vmJ0VGhi/n6BHOOpOVoTc0UkAZnrTkYpAWzVwIRng8GHjTAyRTzkk3zEHOAjO72YADNn5mB6axQiVYdVTUBXDr3Wc2W3aVZsmpNX1QZkhKDtU58K5NVku8Qg3qOZvZ6EY7FUDaq0sZ29PhxfPnlr2B69gi6+/sdb4wo6h7I2N3VlSVcv/QuFm/MO+p5G/FIBDOTU0jE4mI8xeNGzc75ixckgCED4g0EhOV45JFH8PD9DyCbTmFnexOmWcHoyACmJsdk/ZUKWXg9dZw7ex9GhoYkcOL4XQYJc0ePyj5VJ6Dr9jOHfm4BcAuU2rPw1qat69DtNXgXIDsHS1Pr7udxRoHfnpm7MvX2djrNtDjftdjtEEDXwUHnd3dAod6aypo7gwWdobsp9zsBulrqh80yV79vAXy7MY28epsuTN/3sAkf7S5z7WJFjY8fugy9HdDlbTprgx/VMGr41rf+M77+9f8Nm5srGOofQNATgbfOk2LL0AkfagjIZsq2LaX+pNvVpz/7Gfyjl38LMVLNVg3eRFJNcvEEwIIZh1UsLS9jaWlJ1KFTk1OYnT2KwdEx1E0bG+vbeO21N7CwsCi1Po58FDMLi7XDsGx6bP8hbTc0MoyTp05h+siM0FwUqVgm23WYTVjS9iO9u2y/kxnRQWEQSHGyFU3sYx2FJil2GeMa8CIYCgplx4CAblu0h6yWVP8tLSWJOKTemU55aVrh8cNre+Gt07KzJiM+R8dH8fjTj6N/eMBZbKxJfMBg+kG+vDugFADVFWXJ8VCvO0UQF5hTDd1oqHVGfYZkEd4gPGJT6lxcsltodbruHVfPqTwj20UtuVQK129cF7e0yakxnDh+FP4wWzUtFHY3sL68IENWSrkDAfPergT6uuNiNkJihgEgWZ2qUZb+cM4pZ794d7JLRnNaJiek0fO8gkwqi4MDurKVhVUQERjtkw1TJn2lc3kZX0qgFCc1jxcen2otE1raEcxxUEsi7Ec4xJGrEclKpMvCqAq4qXGqeppZAwZHlNLnwe+XNkqaKnUnE9ISR18JPnbvYB+pdAa5XF4o+2yuAp+PPgw0rQk67Bj911WZ4CCTFqZJxxA6MdL0OGe063qwYstc2SgB3Zmr7t50VQCgNmNtF9uiZVve5LxweIzCEXrO2xLIMXu2mIH4vGKt+pkXX5QWsZmjR5XXezQq7/md8+9i/splZHY2kd7ZkeCdCnpPnXR6P0aGhqXDYGhoCK//9Kd45dXvY2s3Dx8NsDzA6PgIPv7xR2QK3O7ONpYWb0ndfGpyXDJ0spMU/06Oj+GRjz0osynI2NyiKK5YEEBnSbDh54RK55i8R0BXIOksdAcMW7R9B+i6ePxOUBeBd+d41A6le0t5f/vzajc3d4auAfz2bL59klurfKBA9m6ArkVxGnybNWsX5X6Y0YuzE7RyAGfEqnu704ySvq+77q4/S6eq3Z3VN/UGHxpRXNuG6or89Kd26DT+k0MR/vjf/1/43/+P/wW53B5mp2cQDybRoJmEZUgWTE+YUIDuTqbMex4cHMDjTz6OTz7/PE6cOwf4CeA2kEgw9ZWNmPZwtXJZjGvefPNNbG1uY3hwEEdn5wTYjaqFTCqH9bUN5LJ5bG5u49qV65KRcNAC+2NJydBeNpZIYGJ6Gg8+/CBO33cG5WpZAgTDVGYcpP8leypyilMZQQpXHHUwRUCBYFhV0j1eyZJY+1ata3WhFKlmlZ5TD8VKQVbKVdzjV85QPod2JKB7Gl7xiGambkmGfoCJqUk8/dwz6Bnsc46wM0/+gwTVD/K1pQDnxDbNnlIdWXcIOrR/uggYWWFVinMCNxkbmdrFHVfEDZaYfvhClDbrJlc+AaOAAOBT606QyOdFPp3CpUsXsLe7jenJUZw4dgTRiF9Gn6b2N7G7tY5Cdl9EcfFoEP09XejpSiDCedk1zgtXRi9kAvje2JbJIDJIZ0F/QAJHkjz5bBHb27uyllOpDDws+bBubNWaGXquWJa2tqpZEzc2tnXZDYI61x9NiZj9chSxUrqzjCQzz0MhKTFxvbIkxH+zhi0bIS1cZX61YwErTocB8Lc9Pd1IdiXlsfRxYAYpCnnLkl50y6K/ghIHkXoPBOggx1JVAwXOdRfbZh2IKbDhS/oZIAeoQdEqeGU6o0VxvPxlfKhWr8t3J9DSgO7MZ9UA3/Qhl7OsulYCQVop2yKkC0WCSiTLMlvAL3vA/Q88gEeeeAKnTp9GOBrB9evX8ZPXX8fKzQX4jSoaZlUGwvBK5mQ3MnmjIyOYmprE6dOnsbt/gB+99hP84Ec/wsp6XkLOaAyYmZ0WvQ5BoZCjWNCQtZZO7QvTd+LYUXzi6Sfx1OOP4cjMpIzLvXVzAaVSAcfmCOgjqDvDo1oZtqZx2ynjdtq8BeYadO6ZoR+SqWuTNaWcPzwQaM+o2+/TbEfrqIHfieK/nY6XHLnJUHZS7lLXl8l/yvpVZ+jN4M/VtvaLAro7Q29R7J21eF2cuN1gpnPr/HBR7q4mfU1VMNh1htqgWiriW//lP+HrX/9fsbg4L/TU+OAYgsweeHnRfalG1yQOqLAla3niicfxlZdfxtjEOEqVKqLxOLp6e+Fhhs4N1cd6pRe2aUof+8ULF3D54iVUimV0JboQDUdlM+RVRIVtMV/C9uY2lpdXBcTZe8rRemKdGY5g9tgcPvHcs3jwYw+jt79PJh8xAiZTwOxJMifJzjkG0UCkbsHfaCCTK8If5BzqGGrM3jx+UfVSLUwFP6Nqes0b1ZIYenCzJlsbpTc2Z7xzQ+AGKfV1BjR1NGoNhLxBREJs07OlTsk5yM9/5gUk+3pks2UW9WufoTcL2neOLFglESqdNXLRtpowzCL8gQaCpE3gQZWtZDULYTIsbBuqFOGjqEf38LJu7WGrVRRefgVJR3vgC/iRzxzgysXz2N1axfBgN6bHhxH02Vi+eR2lAueNZwWsKfhMxKMiKOPAlJAvKK/JtUHWgDoSZmfsSSbFWjNMAV6OLG3YDZQKZezvHmBnZ1cCZL4303GMY4ZOK9Ry1UK+VEGhVEXZsFC1CPgNAT+CFkGdgSeNZuikxkBVK6q5nrRxizJPcmhFR8gpxQzH+ZDXtWT5ND8hlezMGCCVztY5BhkU6LGWLrV/7gU+1snV6FUKSgnqHKcqo1Obk8BUzZ/sFrUuKnt0t7YplTuZCdbQCehqk3bERQ59yg2WbEQTOJyhIjq7Y+kLLO0FHfEg3fJokuP3weA5oSA1HMSJk6dkT3j0scdE//LW2+/g0qVLkkR0+73oiUakKydM4xxhV0oy9XFwaAinTp1C/+AAVjc38N1XXsFP33oby+u7KJYgTnRjE32YPTqHwYFBcclbW13F+Xcui07i3JlZfO6zL+CZp58QcLesCpaXbqJUysvMd+6JtjMEp7NtrTO7dAvmVAbhlEVv6wFvZcIa7A/9LijeajC7E6DflXKXc+iURNxMQMfPneUCd12drJPc3Z2lt2nvuX7VLA4F6A4d7gxn0X3ovyigu7PtFj3fotxbgO8S4DjbFB/rDl6EOfhQ1dDbMiT1obRttbribCzduIRv/vmf4rXXfoC15SXYFQvxSFRNI0IdlXJBejbZf97VlcBv/dbLeOmll1CsVHBj4SYGqbKdmUaAlpShiGTonHFMG1cuHipuz797Hks3b4lQhZluOBiG3xvA1vom1lc3kD5Ii5FGd08fLLZ9wCs1NCqDH3j4IXztD/8A9z30IKrlkowvlP5hoV+1y5d8MqFTqVyGbSG/uYNQtAuh7gGg7kfdG8Daxg68Plq2UqxEy82yXPCWWZEAROrsHMdIgRxYCzVRMU3VepQvSFAS9AWRjCXg8wZkItXU7FF84rnnEOuKi5qXm/+vPaDfhSHgxsjEVK0/pWHIl1K4On8RV65eQE9fAseOzQqFGfEEBeTtShm+mgGvTMYyRezE+m+t4YftDcMbSiAQ6UIgkkDdy8jfI8Yw1y6+jfWleXTHAhgZ6IKvYWBvew1mtSiMExmaaCwig4NIcZOhCXgIbgSiBgJ+LyLhgOhHyE7RBIkGMJrcJ/VeLVella1cLMOqGtI2RjEm1egyb5zCM5Zn8mVk8mWkaUhDMzqCeg2oigKcgQ092UNIJhISTHARCY1OytmykMvlJBAl2KnMyC1uUh0bfEwo5JOxxTLLgBbLHo9k3KTbOY6VmT1FcPwyTVUPp/5AHLhko/XDtDgHXM1Cl787L0WqnkyCG5y05wPHrjNDZ9VN+kucYEDEyxIM8Lz4mgONNKhLoOwQiSJFJaBz9jjntztRAQM07gVVel1U6hgc6sHZc/fj/nPnBOyvXbsuycNQdzcmurswOdgvUx0ZnDdsC9lsWjL2WDwqwjUmCayb31hcxPlLl/D6z97ExStXkMnbCMWAU/edxtzsMQlybi0s4u23LoDJ+tRoD55+6gk8+4kn8cC5+xCLBrFFQWUxh7mjM5icnoQtzIkyYFHnqTND1xdHq/7rvlzcWa9+jsMA/E6/a3H3t2fpfMzdKHeeEwYxbpW6fm/vlXLX502BuvMenEBRrxt3ht5U/etpawJTWhTX7n3QGRQdJopr33r041sZeouSvx3Q3cf0w9OH3ka5yyl0756qpMmDJtRkXQZPXL38Nt5956e4cvECzr/1tgCybZkS7XNTY01veGgAw8OD+OIXv4CTJ0+KFSyd4Pr6BzA8OopgskulW4EQ7KohGS3bvMqlEtZX17C8tCRziZnVyEVsN7C8uCxtblVnslPD40fDH8IBM/dSCYVSEUdmZ/Fv/uf/CZ/50pcUgItrnFNP5WeT656qngqsYhZmfk/a6jZ3UxgeP4KuqTlwppJp1HHl+i2MjE4gkexGLBqSHYgXPOdey802OaxZjg+HXBTKZeRLJWkZygubUEStWpUMPRohgNvo7hvE7PGTCEZ8qrdfxxZ3AbVfuz+5NAXseqJ/iQJzqZoiXdjB9179a3z7u/8VhUoeDz54P154/nk8dPqMTMEyiilYxRyYf/ud1L5ue2DaPtS8Ufgi3Qgn+uGJJpXwrlFH7mAH1y++jZtX34HfLqEvEUTQY6FulWHXqgLY7N1mNwUFmARTtokx0KRNqAjCKAylQbrYs1bki4p3YQgcEyJORWMrm7RzEZmp7aCivMJyUFXAvFwxkc4WkSmUsbOfQcW0lXiuBgF1trxRnEZAjUTjkr3IjIFwSMyVCN4Ec36RiRJ3RKctU2XneuOi4I6lpEBzFgGPM2viBHPl/e4X1Xu5QqtWWreS7XIodccylmAu7U0ymc2ZtOZ4srfYAGXByb+Lp7sTmDA7J7BLY0gzENBtai0XR3f2r93H5HOx9EIha0gNSeJzi4bF53MMbGrSmUJl/8TEhHxO2tnyOcYG+/HQ3FEcnRgTL3bKXxik5/JsASTN60FPXx/O3H8WQ2NjqNZq2Nrbx5vvvIMfv/461re2pD2Off1DA8MolwzMX1vAjes3UTWARNiLudkjeO6Zp/D0U49icnIYWdoDF9I4OjstGp86M9QmoHeq3Fsgeycw0sD5nin3DmpdQ9cvkqHfDdDdwH6vDP32YIPMT2vX0xm6HANx1lSLSwarOHHcYaK4znq43MeZh37YnnoY5a4BXZd87rUXf8gy9LsAOi8UZrQwUM3Ti30TSzdvYPHGAm7Oz2N9bUVczwjkrJuPj45gaGgQE5PjkjlQwcteVSrXuSH6o1HUZdqUEs3oSJEnv8pRjqm0OF4x02BWEw6FUSwUZUxkd3eP1LZ399M4yJVw8co1aQnb2NyU3//OP/0d/OH/8IcYHBt16gVOdk6ls23BzmWxsb6GrY0lNGp5aX3LlU2cPvdxDJ96APCEUMhV8MabFzAwNIqx8UkM9NKqtY66xZqkg8I1ZjC2uGUpoZUzlotxDzftSgVBv0962znEgpwpZYP+cBBGTQEV9/9f25tTEz9UxuE6LjyshsWvEmIxirwM/PTCj/FX3/lLfPdvv4vZozP4zKeex+ee/yTGu/tRq2Zhl3LSzoRKRaWBAoQ+WN4Y/NFehJMDQDjhjPRrwMgeYP7SW7j27muo5nbRFQJCvhpCDNgaauJgJBaRDg1PICjrloAai8akRi6T0NjeWKOnd11cEmWoiNSSOVXPK+I9ti9WSGNTjW4YiDAIaGjL1jIKRX5VkMrkJUtP58tiFZsvWygbtqybslEThbzNUlUdMs6UQMXNh2p7CuFaVsRlAXWZLSBeCoqCV+BaF4U4M1y2s/FxEjLVbRHfKaBRwjx+UadgSB+9CMYRCPBzEThVLzSfl5eyuMCpxE31KnBKoVOK0oCurF75R68ykqkphzjeGBgRUNX70fO7dRbvUs2zhs5ebzSan5/HleBGEFc1WDXSlN9pOsWhNbzxuQe6k/jUo4/g6OS42OdS1EhhXL5AQFfqc84yf/SJJ0Qx7wkEpC9+dXML71y4gKXVVRxkMgiFo/B5/Fhf28K7b1/A2sq2+NITa7riITz/3CfwwqefwenTc6hWcsjlUzgyMyGAziZ+cey4LUNXx0KXFwSc7tANo7P0dj919+NbP3fWt93VYne9XL/2vWrouo+8cw97rxm6elyrfNB8Xcd2i8/THM7CheHypRCSyWl9+UUod3cbmvt9tLerubUM7RT7oUHBh4tyPwTQHSWkOr4WzPwBysU0vN6aqHuNUhFb6+uOf7kh2fnI8BDsmiW01t7erohFmNHQj50ZOi8mLj4CHfdLLnxmGPSHpn871cG7+3tqMEQ6raJujweJZFIsU2nrSorQ6w+hUDZx9fqCAD9B/fLly8hlMjh39gw+/7nPYmxkWBzr0ns7MsIy4CO9uo+97S2kMrsIRBuIJKOIJnsxfew+DB67D/BFpb1o/uYqfMEIpqaOIBFLSFmAm7NwQ6Q5KbOWQpRusWLtXMWBzdqMoWXNZgAAIABJREFUzSCILAc3J0aYFG3RU1rFGoc1SPxDAjydoHzssXFcofTPTaGa82bIklDZz/sLIHiV45REya77yAV42PMd8qFknjKFSNz8JLtVwyD8zvx5wUQeNR+HAlkIhjhco4ydgzW88uq3cWvlJn742o9kUMmXf+OL+Of/9Lcx1TcAT60MT7UowZugTyiKeqYggB6ID8Ab7YE33o+6zbYqiioDsPMpzF96EwsXf4ZSagMRr4mIvy6taY26JdkadRLeQAiUOvtCYfE+pye/TARjZZ892QzyWATysOVRgSYnpcWiUfkwNem6MCQDrlUrCPEI1CzJgsnssG0tny+Js1w2V0Q6V0Qmz1a2CioW69V1AXQK5mp1lhEUZctzIqN9nfG/CrShJh3aqh+9acva7NElCDOw9Ds2yWpSGGvvrI0yK6Elq9S6LbbFcVaBK0MX/FdUZLNO7sTmqj9ZZd4K/NVYV53Fi1UsgwWTDIJ+vFok9H7QCn01xIUmT2pjl6yQ8xlEecfLSg1DaSqfXetM1o74RaheeCYWnBHPGzP6od5uvPjsJzDYkxQvC7Ip/GKN2+dnGc2W9tnjp07h6ec/JYwijW8I6q/99GdYXl2Ti1hGwxo1LN1awY//7jUsL26ABnl8fV7tzz3zKP77r/5zTE2NoFhMIZXawcz0OI4em5MAX1oobwO2dmFWq2befiHRY+Nu4Kv/dth354HNJ+wEYUEDhzY5PIPXQcbtKvU7Afrtr9FuftPcSxzdS1MU51clHneAIzFOs6TePhq11VbmHFntIOOap86/HFZDbw8a2gH9Xnvzr0aGLoDE/1hqIIXFzVL1gCMcUlmQhO2UnPrRKJfE1/2tn72Jq9euCJjTivXkqdOYmJiUC5uRf4BtJuIhqSg7bgI0caA3O20SK9WKPCf7Z1kP40bDSJ++1FPTUxgZmwC6+tHIFkSIlstmsXDjBhauX8f6yrLsJp948nEM9HQhu78Hq1ISdTIBPuD1oGIVYQctmB72kEcxPXcK/pEJ6aUxLLp4GbDqHgyPjMNPNb5GOSINP69udpadhVk67+NEkcIhOmE6bb6EQ/IBvjC3ExndyLUl8cEHeNNALRe8BmjHW1qpoxm7qBGynKPNW42TwRxKkwDSMntuC6Dv+alEjcznq0MyWXXklDNY07WJx41rwKgIoBeqKSzcuop/9x/+Lb736t8gGItKF8Nvffk38bu/808wOTQAVEvwWxX1pOm02AajZMC0/UC4Cwh1Idg9DHjDgK1erbK3gSvvvIalq+/AKh4g4bcRDTbgsWku40UgFJD2MZMlIK8PiZ4+WYc93V1iXFSzLWmFVOI4zkdnT7bqyyaIcASqdlJjn7iAlGlIrZ9lHKNCIFHlmkKugIMUjWgKkqXT953+7+VqDVWrjmKZAk+a4HhQNutizCKXqOOkxoBK+17LIBbxSFfT/7TtRav2ass1RTEZ/eEJgMzNZQyyeMyrL2UqY0pNmpk190dn/LduUVAWoAxsmu1XnC6nyCuW0hkQqtq4wxDwuFd5vBRwaFcuHZhwbfGYaAaAj3ULkfheeawlTnaGJbULlfTQDTVoXY8+5n14TsaHB/H8k4+hJxET5TnNYdg3zn5y8h+lSkkCnVNnzuDTn3sRge4eiU7yuSK+/Tffw+Vr14QtjEYoKoxje3MXr//kDcxfuyHiXTKLfHtf/tIL+Nf/6msYGenF9vaq1NGPHJnEzJEjgF911bgzZwW+LeFb60K6PUPsBHQ3uOvHdWbl7n9LKHoHEZsb0A8PDFoB3Z0Ch3tl6g7cdsYWrfZTUbn7RPvQZuvmgLHolx2w7hyi4n7u5s9tXu3/vwd03UPURHDBpGbvPSlrrwPqZlGZdVCl7fEgvbIiGSzNGGhOceHCBbz66quSNbN+9dBDD+PZZ5/F3PETamSgaYkyHmz1oeFFtSogzlY0gxG14wAWjkWQK+RlSEKxXBT1bSgcxOTkBCanZhBN9EjGJIbXFBZls0jv72P+yhVsra9hdLBfAL1WLiERDmJidBjheBSIhAF/AwhydmMZZq2B4OAwqHIxcpSwRkSBz26cRFeveg02DTtZghT8+LNSCUmmx+zbS+c3piTijsHdjKG6WIM5gB4TQGedXrml3BP33t87HKIwJ8hrgJDatSsT12CuM3MlUlLKWq0I1RexzuTv9AGIQ1XVbQYme8yJmIMrVbpO8Yj2ftRrJrwBD2q1Inb2N/GXf/UX+NsfvoqDbEZo1N946SV89lOfxEh/r3ggoMKZArYKvIgmJTr/BWF5o6gHYgj1DClArzGgrCG1togr77yOtZuX4TULiAdoSmpK4CqAHqQHgU9ETN5AGMmeXnT1dCMcIr2ts24OCVJ2bhSj8THs6hBAT3ZJe6W6mJyonxO5ynl47JpQ8dSP0IymkM8jfZCRMcSlkiEUfL5QESBXA14o9rJg1BpSW6f/uaJblVRcsuBmYsGMlpaqzLTVffhdjxGWc+fQ8JLdy8ap7sM+c6ldU23OeeoG2/M4V93ZHlllcoBHZzri701VuyOO4yXTrJ44QYB4c7MU5fWJOl7dV1szqymJOkNXOgAV7JPx0GtMGAnpJuGbcew5XQtNiwB1iYHXY6s33it70vTEOB57+Jx4CpByJ7sSCtNNUk1LS2XZY1/DsVOn8OnPfR7Dk1MSHGYPMvjWX/013nn3vAyy4Zjbvt5+lEsVXLtyDfPX5rG2uoa97ZR8+N//vZfxb/7Hf43urihu3ryK1dVFzM0dkQmTTCTUhPdO17H2/mx31ugGYDegu8H89gDh8LY097V5r6y6M1iQoNtx+XMHD50BQufjOqn9w0R1uoYuGgxnfKoOUvl4zchwzrwGa657d8atgjtXOHRIH/q9MvS7qdxvP2cfNqe4Q9rW2nxgxbCBXtUl2LUKfJGgZOfFXA5/8c2/wNraGuLiJc1eWFP6PXlBcijExz/2MXz60y9g5vRptakxzBcLMCeTpUDIqKJOwZvU+9SYRmZG++kDZPNZGGw9M0n7lWR6EdX1VJFTMEdqbnN9HYV8DhFupKEQhvv7pCc+GvTDKhUx3N+Drokx5WPLdRDxAUyYmc1VqixGSoZdKbB/OSJ0O7+kZ7nByU9MFp08UhywGjBtJWLKF00R0oVCMSSiMYQpqqmbCHgtBNgLTQUxW/TsAOqWD1YjgrongEhvj/tafX/B+w7PLoDt+NBrG0gN2Pw3N1tu9ARvirlo5MMbwZ3ZXSucdl7AUau66fjDXppAwoxXjEukC8EUQBexoZ6bydjCGfwheoU6WyMrWN9axer6KpZWVmSa1X2nTmFsZEjOu2TmxQxgVdVjacF6kKanILzhLoST/QgNch34VN9UuYSNpQVcu/Az7K7dgq9WoiwSDbOIEIM+WgDT4yCZRDzZLXV0Bgl0Z+PfZKSnUMiqL5obEMVzHJYS7+oS++J4MgkvZ4MrhFGgTjOackFmnLO9zSiXUSWo5/My/YzCSqNaE+902sZyhnqxRIGaKU5tLFWUTGWuQgMlXndClTsZnh6eIVm2Q6PLz8IQ1JwsXLUeqVIJA5eAZNLCIjijhxlxide6xVq/LZeuAL0ep8rimTMKTYE5O8Rb8xJE9OaUT7gOhKTXWbUjpNObvDBB7KlnB0GAnSF5of1lGTgUug42qRdgfxhNYXSGrteiegf6cKsaNV9XylxeL7q7ujExNoIHz5zCxNiwZPoEcgZoFEDatoVcPicT0qaOHMWTzzyLI3MnEEh0S9vhd155FRcvXZbgIx6Py/PxeTOptAh6r125gtXlRYSCPnztq7+Hf/m130c45MO1qxexuraE+06fxCinrbkAvQUQDki5qHhNNbuBk2dAD7w5DMzfC6i3qOkOwHcO5N3a1mSxy2G+vQbe/j612K/1Gnd6bxqc2wCdbahS5muJJO8E6Oqcu8sV7T93iuLuBeitv99d5a4/74eMcm/Jk5qBjSNUkcMi/3EydGbqUhSsYXttHV//+tfx5ptvyedifXtoeETAnBc+1cDjY+O47/R9mJ6elouV9Jqffdy8sBsqe1AtLcwM1Hf+bnN7E/lCDlWjInVMTknihVYqkfa34SMVWCwJNbe7syMDMSjOO3XyOD79/Cfx+KMfQyjgkRp6wNtA//Agm29V/dtjo767hnwhK5TkwPi4CNwKmSwi8QT8Pb2qtY4pibTD0gRE1ROFfiTFanP+dBWZTBmlooGAj1PmoghR7VarIBYGkvEwkskkGvAjla0iX6ojFBtAsn8Mg8dOqt3tA7wJ7e7Q6+6aOgGbGobNzU15/xxLy6lRsnloC0/HUU9F0k6m4VyNOki420fjZq8eZgG1suoaIBBb1CgEgBLndaoAkGvAT3tdVi4o4CAeW8xaS+J6RnqUbM/+9qao1ge6E+jqTuJgaxOLS8tSPon1DGLq6En0Hj2pIKLuQX13F/NXLuLm1Qti7eqzK/DaFdgGAd0jgjcK4np6+8RDgf4HhXJF1rewAfQUF2OXMPyhEHwBWhfHEYrGJQjgWookkqr+7qCZ9HDX1QwEDyf+cZY268UcwVksopjNokS3Ng5rKRLQ80il2IrGoSvKOpatbIVyTYIi5ZpIZ0YOEtJUuSpxs6Shf6ec5lRNXWYQ1JWojdcbE0VRd/spbiOoKWEcj7+qczuCNxlxSuBm9u+gs0ZP7vGOv7em4AXg9YxvsYNp3WjAosDc0UuwaucC9GKxKDVqR2PXZAu5Z9NDXYpcrjHHrWdWLI/EqayjyxAQfj6ld2A3QF93F07NzeLk8aPSYksRJbsULKsq1UPa6JIRHJ+cwUOPPIbpo8fR8AQwv7CEv/3B3+HK9Xkxs0p2JQTQo5GwtCtubqxhdWUR+WwKoyOD+MqXv4iXPv9ZMUK6euUSVlaWcP/ZM7JHBqPcF0i5t18lbqvb1l/aM06x1pEaescEM4cxOwxUW0HD7VfloTV0540cWkMnfe3SULif+zDAdj/HLwro+jU0oLc8DO5cQ28D5Z+zhu4+9odlXp2f48MF6I7TgLL0Uzftq+zonNBoUJluo1zKYHtrHcVcXkwyvv3t74ggrVQqS9RK8ZsIf2q2/I6qb/6eF5JYq7LeR3qwbokxB7MBiQadjUPqd6QimbXrjU982Flvt6TWRwMRVAyY5XKzDiS9r14Pjh07it/44ufxpS+9BN/4MHCwh/zOJsJBH4JkFrjR5TNYW7whc45Z7zxx6oRknJvbW+jr70d07iiQyyOfIeBTWxWHLxCWDZuoQictOtVVTRvFgolSkT3Paj5ywyzDKGUR8nHSnF/GKFYNGytrB0jnTIxNncTxc48hNnNCTGw+yJsbxDmGVtfKD/YP8J3vfAevvPKK0MYc+/rwww9LRsJMXZyuHLGcWiwqEucFJBmrzOhWdfc73mSn5gMNwCyoakQ5j1ouIxO2iEaVUgU3by5ifv4GQlEef9al4+jqScLPYC2TFt/+uVOnYBTy+NZffBPzVy/iofvvw3NPP4Gd7S3cWlxEKpuHNxTDfQ98DKcef0oxL/Aie2Me59/6KVZuXke1kIYfJnxkC+omfJ46urviQqtG48p8pWpZ4jVQKdNnQE3VYzbOTFzmFATDCEbjiMQSCMZiiCS6ZFa3jCVjOUbcwdRQDkWMSPqLBul6Dg4yKqjm86gWCsgdpKS+ns1kcbDPzo+CZOziYmjYyJcsKRfxWmP/uMwVlzGkamIZJ5DJaFKphTtUOmvqktHzZT3q/uwjJytGIz3ujaylS03cEb05ygZF2evWND5W30eP0xQYbdL+pO2FUhUDFYK9GsDiHtvpLB1ZInw1CugoWiOwE9A15S7vxOla4n1Fg8MgRHSprYlY6olcgC5VFXWsAyH2tlNUB8RYuhsZwplTJzA6MoSuJBk6W4yjxOK/UZfzSkA/deYcBkcmsLOXwQ9//Dq+/8OfYGFxCb5QEP2D/Rgc6JOx0NVKEamDHYlFJ8eH8dCD9+Ohc2dw8sQc7JqB+evXMD9/HefuP4vBoVEpGTbEGMll59rcfDt/1xIgOrtzG6BrsLud0r6zE5w7Q+18nPzbCRYOBWsCustn/7CAoPlRXEHG3d6fur9ae1I+ouDTKc8clqFrQBfVjWvMqTzLL4FyPywYcO9lXMvu24ca0HXQqN3iRPVqVhAO+3Dz1hX85//0DWyub4phCic9sc2M4M0D6/cFZZOhEpibP6cz0cucal7S1gGnRYZ9Wxx+QtpczqETREhIIbwdy+OKKJEWiYYqf8diYcQCQYTZkiK9tqqGm+hKSPbW29uNx554BC+//GUMnTkpdWx7aw27O5vY29uWFhWPZWAgHESQtVsvVbARZLIH2NnblpGHI7NHsDh/HbeWV5EvVRHr6kHfwAimZ+cwNHMUoGmN2MH6ANMLVGjMzayvDpRzqOT2UTdzAgzcx/N5zkPewO5BGafPPIpTn/4NIDao7G8/wJsb0CmAo2c9gZolkz/6oz/Ct7/9balTP/300zh79qyAOzdbTrQ7duyYMDLK4lNZkN4TxN2fVeT+1FLkYZez8AVqKKe2sfP/sfceYHaW57Xo2r336b2r94JoQkKYKgzY2MYFF2I7juPkJD4399rJjRMnOU/uyTlJzvWxEyfGFWwwYMAUiQ4CGYGEeh+10Yym7977vs96//+f2bM1Ahx8gu/NHZ5hNG3P3n/51veud71rXTgPfbmMztZOZNJZbN/2HH5y3/1CE/Misdlt8Prc8PmcsDusuPKqq3HtdVvEXve//7f/ijdffwubr1mDuz/+UamwaWk6PDqG8WAE/YuW4uprr4PJ5qB8Hvv2vIl9u99AJDgBY6UAk64k77QxpvNbwO+F1+uR60up2rICgAQGKxXver2At8fnh4WBQiaLALrV6YbV5RUwNzrd6pwiAV19Vw1fZMSN8/JUyFO0QnYilUQxlUQiHBETo2QsgenJabGLZbUeiybESU5aPazQ8wR2jrPxvYQ8mS6pupkWyIlJfs57jRQ9QZ9VOZBKUTTHqpSbAbVKJi1NAsvANpMistCAXaxnNVAXP3c1BpWiNsWMVZn15eLKTQHbEOqtrNy+GpQrjzq3Xlfufxr4aIDO6RVuTLQ3Aq1Gx/KusamDh4rSvVrtTm2A8nvc5PM1ih2tyaBsegpKEp/XbsGCvh60tDQKqNut3ETEledWqSBQ14CGplY0t3fDbHXi0JGT2P7sS9h/8CimI1GUDDq4vW64XAyw4Rx8WsYcV61cgptvvE4MZRrqfHC7OOVQwplTp3Hw4EGsWrlCxLZ2l180CrW0tYLw2han2mymmt7WKHcFVDSgvBSwzgfYvKbnrb7VA14NWBf9vtyKs+N08z1+tUix+vuzf7PK90T9m4puQ4V29sW12Nyq4zSj2VDPuUp9zTPtUEO//5qiuNmlav6xwd9eQJdrR1VIqfPB/JLoo9QRKy4ApRJnwg14a98u/OnXv4bBwVMSKOEmpag3CoibOVtZ0QlVxplbKkBZUafSKQF0zu2SFucNl8kz/IFpbRSjKCobmUuX0ICKRJ1ylltmwMUbWwcXLTdZ5RfysOuoRjbJwpPO5eD2+yUiUWfSobe/F3/4n/4AvQt6lbs3FsGpw/uxZ9evRFnc0dyANcuWwM589nwGoZMncOzIARHIdHW2i+hp36GD2HvwEIbHo7A4bejoGcDlV2/ClVdvgr69XaEwjBYRXCHHK1G2HkA6DMQngGxIwIo7/2w8jQNHzuHCVBLL1mzCgps/AhionFV60u/Hm9Y/JdXKN2UTZpZ5/j179uDrX/sajhw+IuN/TOaycr6XdG0uhwULF2DTli0SesHq1GAyw+P1CZVIJ7Xqav+Sr02mBYBKIoR0IiRmLuMXzuLsyeMoZDNYtngZHHYXnnxqO/7uv/2TGHbwZmcIn9dng8dtQ19fD2646SasW7deIkD//r//Hfa9NYzrr1uELddchd6eLrg9TpwfuSA0aXN7BzZdd724rI0ODeOt3W/g8MF9KOXT4tNu0nF0riRg3lDvF6tX+iBQ9ElbVFGOE4zJTshG0iAZAh5fABaHSwCdH21uH1z+BpgJ5g63UqFLCUwveb5o7mCVeXXRdcg0hKopyaRQSaVQyKTl63SdC01NYWpyEuFgCMFgCHGq4EOsYJmvroI59StMVqO/PLl2mq0IoCu99qKqJldodm50mM7GrlJBPNtV4y/RgGrTKLP9TK01pIwsEmdpSyvdZ7YN5D9tQoHe84oPt6aUl417zYUg7ETVm8Qcm2YBPRyOzPkdgrJmQENei4SO9NYVUkFClWSxV70iWAQQaDU/f7aFCqIFYOStSFPR2daExqY69HZ3oc7vEetX6iIIOr66eni8fticPmRyJbz51gE8/+IOjEciMo+hNE2UjQlHoq1WIOC34IMfvAG/87lPSVALdTxMxKN3/vmhIezbuw+rVq5CK3PXHd6ZCl0D5ZnDUQXos9+rYk/JdKjv8wG68rXZgzsfcNcKWWt/ZraHfvFomjyylMiX7qFrAptaul35fPbJzW05kNFR2T56hc700JWNj1K8K+dZsX5V/v6lVe6aJkH7mdljOLeHPruBmnuZ1moaZr+r2StrX/ktqNC14ArtxagnR32G3BSJSQL7lczvNvP2KSEUmsStt30Qg6fPQS+BGIwdtcBpd6FUICWflqqbvU0ugBxB47wrL0CCO2MdE8mYVE90frOw2rbYZGZUYh7Vud4iq1sds4+pOi7DbjTAaTLBQhagTHvPAhw2IJ0HcjTZ8Llh9XjhrAugqa0Nd3/mbqxesRxG/lA4hODJY9j5zDNIh4NYu34N+teugC7gkxcZPHIYz/zycZj1ejHIYU82GI8jGE/g7NgELkyHkMiVsWrdBnz6s59H25r1QIk8nh3QW9Tc7gr0JS7CEWByEEiPAslJIJtEIZvHyeEwXtp9FDd/7Avou+oWwMzUtfcJ0FVNi5gAkmTIFYTu5E3OaNpnn3kGX/3jryKTiKOnrU0ctfrbW1BIxjExfA7Lli9DQ2cHUsUSDh0fFHPrLTfcIv1GX0A5fjQJ4uZN8b7XwcKqmMY7xSLMFrIZGWUEMpNAaGIMdpMBmUQMr770AkaGhtDW1i7V3p69+/Hyq68hGM1x0gcNLc1YtGghWpsa4LLbcfmGDVi7Zg1e27ED3/mf38L5s+dht+qwbMkiLFk0gNWrV0oL59zQWbg9HnT3dosPwokjR3Hi6BFEIyH4/TRoMaJcop+CXtwB21tbhNYki8HEPCX+U8VdEVdWRFfAWE270w2nxwuj1Q6HNwBfAx0R/cr1YXEBZorpeK5NKOskyR06Gf+svgc1hb9qVyxTIFmU0gnkkjEkYxFMT45h+OwZTI+MoRTLIZfKIZlJI03b4XwOyVwWGdLKPI/Sf9bMW/iYigESN1t0f6NynhsAjsHRtEb67TPkmDIyJPoIVkl6neheCI7c3HAmO81NgoybKmCuLdNaVT6jEtZKrppmsdqll9VGIe91YhIj45Bgxyt2yb0gl3eCugC6qtTnOeW/uc6wIDBRUa/ayaoKj5lKllhgNujgsFrR3NSA7q4OtLQ0ia87neNEGFguw2x1wOpwIxiJY/e+gzh89CSi6bTEAnGypVhRZP98fLsNWLmiG3d97A58cOsNsFnERhI2i+LkR9tZto56unqwZOkK6Ix2AXSpXqvt0WrEXbO92rkVumRmzLH1rVbLaz9bDeo1Y2oXUeoXj8Ypf3s+QOfGrhbQq0FacfHTxHvVGxbl/Khz7mofXnuWmp5Co9ElP0CdQ6/2fBddqbzEWVCv7XMz7W/u12oq9qr28iUvNPkTGi5Wvb6ayQTZZLzvxjJa2LmiAb3oNbFHxpMiDLm8Jt78afE7/uzn7sG+A4ckKILiCIPOAAsTC3iT54tSibMHxtlcAoTT5RBaLF/MyWJP2tths6JcLEJPgQ2rjHxeBEb0Y04zwaqYFaEK+2UE8zqnA3WkNfN5pMNTqPcyPtKATKEs/dHuRUsxsHwV2hcsQHNHJ3r6++D0e4XSjA2exKFXX8Wu55+FLpXCNddtxuobt8AY8AK5PFKjo9j2yCNIhsMSzsDM4+Vr1yCayeL4ufN48+AR7Ni1GxWjVQD9jo9+AiaP4jiWLelRUhcPM7IwlKaByZPA5DEgMQ4UUqjkSzg5FsPzbxzFDXd9AQNX3gJYGt9XQKcDG4tGFuhVt6aM7Tz88MP4/S/9HpxWCy5fvQpLmC7VVCdz3pHxC+ju6YYl4MPhU2eQyBaxbO0GrLl8I1o7e2Cy2uVaoj3wnjffwPDQWXR2dmLN6nXo6OyC3emCiZWTgWNeefYjEJwYh81gwNTYGHbu2IF0MiF6i6lgCM+//ArGpkK4ctNGrFy7FoHGRkm6oqCSlXxHayuaGxqw7akn8b3vfhehyQnYrQzGoSCzCSuXL4HX40I8HpXWCiN9qd04vO8AQtOTAmFenwsGA9XeFQT8bqmu7HYb8jmOiWVFB8JWhA4EOWVExuawwO60iwjO4w/A39AEm9MNi9MLu78BsNHimK0ZpxgWkY0pV0woQQF0o0ziV9OO2oKjAjq/R9V/MQvk00AmjmQ0iLGR84iOjmN68Dwy0QTCsRjimRQSTBTk/VYucgAQRelZ64WGpwhOFuCKDnnVzjWaTCNbJPPAEBggRxZOzSrnRkBmgPmKuQYYGAmsdv+pkq9UkJaAFYXK1wBd/oRaHXLtUDwFlJdZvZwqX1JAXAN0fmSQjZarznXjUm8EbK5Ywu1xpI0Z7DwvfEwV0MWlTzUU0wB9pmytVETvYjGZ4HG70NhQh8bGerhdDtkEkLVIZ7My2eBvaEamUMKhYydw9PgpTIXCyHNyQESDyouluHPJolbcuvUDuOmGTRjo71TS8CpF2G0W2CxWHD9+QlIluzu7sWTpyrcH9CrTplqwn6lw5wD6rMBw9pjNFdJVp9UJW14F6Arg1o7PaVX+7EaienMxF9DVK2DmJGvgp2zzFDZeIv+tAAAgAElEQVRBA2A1REa+VSv206xflSpcCQRSnBmrNxa8tpQKvfptLmDTybD6WCj/vpiGf1swr/nmTAyt1uao2ny9/4A+s2OuonKqD4FmnStUF6trWlDnMTExhq985St47rkX4LA5pGdOALdbbBIbyiqd6vZ4LCYimLRU6DQhYb8vC5PFLFUbKzivwwGvy41ysSSAzv4o6bpEMo4SRXgoiT2mVQe0+v3obW2FsVjC1MhZeO06WM0MZ6nA5avDhms2Y9ONN6N58VLA51X6krzTMmnseu4ZPPf44xg+cRxNbjeuu+kGrNp8Nbz9vUAshsmTg3j0gZ8hn0qiubERV1+zEc2rVgIWK0qxBA4eH8QDDz+OvQcO40N3fgxf+d//FJA5eAsyNNsw0kmci3QKhuQY8mPHYI6fA2LjioK7BJweiwugX/+xz6P3ypsAayOge/8qdIr9pF+qbudINYqFZyGP79/7PXzzL/5SxIfLFg2gvaEOPodF3M0y8QgCAT8MTgd2HziMJavW4p7f/TIaegaUbTOzu5mvPTGG737n29i542V4PR4Z1Wlr70Rf3wAC9X4E/E4sWdQPg9WCbCgs3vd733wTr72yAw6bXYw7TgwO4snt22G2O/DVr30NW2+/AyY6tVnNKBUyiEaCkvzHxfmxRx7BT3/8I0SmJxVCtFySSnuAYRjtraLippshrVxJY4+eP49CNgurzQw7/fp1JVitJtRzxNFLV7GKzIfHY3HkslnZuJrNFnknNez02mFnde5yI9DYjKa2Tji9ARgsTuXaoJGNwQYYbWIpzOq8IlwTYYiVpVbTatsp7T5Ua9xiTqHlObInI305IJ1AJjiJ1PQ0Rg4dQ3w6iPHJcYRjUckTSDLyl0JT9sulZ07bXPaNFXc2UtZsfdHUhcluWbrAZXLiQMcNXp4aPS00Ra4LAqUC6DRkkgk1iu6qAF02Duq6MR+gi1hSRFTKW/WiWAvo1NhovdfaHuXcpVsBdM2ISACdUZu8/Pj3oLj1qUSt8rzV9U4keqzQjUYRX5oMZGSsIm7jdc1zy9CZZDojrAvPbVlnwOlzwzgzNIypYFg2T4rGXHkOXo8Jt9x0LT77mbuwYtmAjFeW1YLEYbNJhU5AP3lyUAB90eJl0Jscl67Q/50AXQFyBRg1OJir3p4F3LmU/NwKfaYSn6maNfBWz/gcxbz692QkorbK1zQbCkVeDehzCB6p0P/XAnrtWJ92/VVrQaqfwfsL6Dwg6nzonNG9qj2MJoAhJnIXrFQTZZw9dwZ/+Y1vYN/uPTJKToqdIO6wOaWHLmMwFR1WrV6NhsYGBMMhnDpzChOTE8hR9KPTIR6LCr29YulSLFqwELl0BqcGB4Vms9qt4rFOJoDuTcwsLqRSaPZ4sGHFSjT7fAiNjUBfTCGfpVVmFFa7E9defyO2fvSjQP+AIjSisikWQXBqEr98/FG8/soO5JiCFY/DYrfhM7/3u7jhjttlnn7fa6/i4Z/eB5fdigX9/bjx5pvgoJsT7SLJIISi+PnDj+PRx57AlVddgz/+0z8HvAHpjbK6MZKd4FKVj6ISGUZy+DD8uhgQHwfyKQH0UyMRPLfrMG686wvovWYrYK1XF/pfZ4/4G/pZbYxUtX3lXG8plxV2hNa23/nWt/Bf/vpvRKjV192J1sY6uG1mOKxGFLJp6bVHGKYzPoWbbr0dv/vlP4S9sbmK6SkjNT6KB+77MY4dPiTBF2fPDWFsfBJWGycGjOjs68RX/vArWLf+MvECmBgdwyMP/hzPPL0Nfl8Aq1atxvGTg3ht1xsiLvv8l34Pd3/uHribmxXxmL6AVGRaKjJ6529/8gk88egjCE2OI5OMw+92SS+c40ON9XWShsbxJFoTx6IRVGjFmskoaWkUY5mNcLudUsUrfdSyROcmE3FpHfEYUQRIYSDn8R1uG1xeD1zeAOqaWtHQ2gmLp04MisQr3sKYYJoNKWCOikoSs3IQowtV0KTGaCpSMWUB5L8YR8yqWACdI3K8iApZVJIx5KNhRIfOIjw2hpELw5icmhKBajKdQiafU8xg6JleYvKYon4nUPMjo1pJszNrnbR8KpNHkj7z4hdflg2yUOnqWiD2zPRk1yvVOgGd30tRUKduHGYo9yrhmlLAKjCuAfqsLE4jSy+mM9/NFa5V6BoccCMg1bi26VBBXfrq1DrIc9FsXJRNLClZgrl4DRhoOONDS1MTrDaLtP4ooOMoIjUR6XwRo5PTCIZjEgXNNgdz1wslbhoNWLdmOe76yG244QPXwO+1Ix4LAvSiMOrgcTpFMU/TmVODp9DZ2YWBBYtgtDh/KwB9FtTnp9bno9yVNnity50GdcpGdVYUp20YtGpdhcEZBVw11a8AOjcPWqrfJSt0dTLr4ipcqfyrfdlnK/N3X6HXTgFUX5dan19xsFNr//eVcle9tC/a46hqczlWKhXLp8teotha6nXiffzs008jFYkhODGJkydOYXo6CLvVAZvVhlyWs7J53PmRj2Dzli1IZdLYtn0b9h86INW51+8VVywuEmtWrsTyJUtljvzpJ57Anj27USwX4XTaEY2FpM9lKJeQCgXhs1px0zWbsHrxEuSTcRhRxOToBZw8fkJo0cuvvBI3fuQjQGeHjKo9se1JHDp5ApFUEiabDX39/TITv3//Aby+6w1cec01+L0v/S48Tjt2vfIyHv7Z/dBXSuju7sSW67agd8EATAx04NhRsYLnn3wGDzzwEJYsWoYv/v4fwNXZLQqtIh3HSA1xrjYTA2IXkDh/BJ5KBEhMKeY1+RIOnZnA9l8dxAfv/jIWXf8hwBZQLWPfzRL2G/4ZjvOQKtTpUMznlb4lhVmME71wAd/+v/8HfnjvvSIQ/MB1m7F2zUqhoU3i2EY7WCVKk9nd7Z29IvKhypvVeTmbht5iQnjoDHa//pr4AFDgeOjQYRw4eAgTU3EEU0B9qw3f+s4/YfPNt4gTX3DoPO79l+/hwfsfgE5nkEp+YiqE8alpce1btno1Pv/FL+HmrVthcZgBC8tPmrHEEAlOYefLL+Pl557B5OgIUrEwWhrqUR/worHOL5U5QZHrdzaTRiQYhFX6+1nFWMVgEM2H3+8TlXWaKvNETCJQs1lOb5CsMcl1yaAPTlQ43HYEGhoQaGyBt6EVvsY2wOVXKHY7Wz30PGXlT3bKpLAXQgMqVpbKeqaAuALhc5cmNVxTWCqp0DVQZ5ZAJoHCxBDCY8OSUEjBXJSGNDFOm6TEhY3q91yelrH0flcqb3qR5wqsxknD0+a4LD7tSVbpWdLMStUuNrfq0+EzpjMbwU+866VnrkOSlT8p99mhlBnqXUHxWUC/aO2dI4vSTJtUtfZF8rmLr/0q7f1Mu0jod7VnLqp3AXVlkEIreBVgV56cMGo0LGEUMqtsr0uyKLhpk3l9iv14fnRGxNNZBKNxZQQQOqHjc4UsSuU8li1diE9+/E7cfMNmBHwO5DJxlApplAtKvgUtgq12B06fGBQhMbUhvf0LYbG5ROU+bw/936FCF9p9pjqf2yufqUblorxED10jmKr7yWqFLn1yFezmqtpnwV0Ze6vugWumReoZqqnQayl3EaXN6eNUfaLG/F4M9u8e0OdbcWdei/ow2j37vvfQtXCMi5604jEhN0OhyIXegIqYvjBOkZWoEYVcFof37UcumkBockou0umpoAjbSHIR3EOhMD519924+ROfkIN+5M03ceT4MfgCPkkaIrVLV7eA1wtboA5IJrD79V14+aUX8MYbr+P0mUGZDeW8qMNsRDoUhsdkwh033oQPXLVRwIe2nJPjYzh7clAW6O7ODqxbvw5FPbD/+BE8/PSTeG3vKWT1wJ13345PfvZzaGxtx4nBU9i77wAa6xtw/ZYtkpt+Yu8ePPnYIzh+9JAs3GvXrUVrRzu6+3rR2z8Ao92FHc++iEceehRN9U34wE23YP2mTYC/Tg1d4VFjCZQC4mPInjuMSmgIpnwMRtLU2QL2HBvCU6/uxUc//0dYe/snAZtf/d3fMFi/m4eTWduS9B4rRdVcppBHKZXEc08/jX/9p+9g7549+NAdW/GZz34aq9avBiRGlo33imL8QoTg1ZIv4fTpM3JOWxobkY5HYdGXMX7+DDKxCPKZhITmsH+47+AhjI5PIl0B2pcswzf++r9gYNUaad7mp8P4yQ9/gnv/9fsYHZ2C318nNRVNWaKJlADNFVdvxNZbb0VzWwN6B9rQ0lqHSrGA8NQkjh7Yh5effxaDRw8jEQ5iQW8POtua0RjwibVnLs3EvoxSdcej0mOXCAImqKnxipzYYB+XyV1Tk+PIF+iFQFc8vYhCHU6r0LLegA8un0tU8/UtHXDXNcMWaFGA3OwGzC6UeSEKoNOBzKAYcUgqn1pX0rRFPVfa2lgL6ko7RLESFmCXhUSJMkZwCPGpUUyOjmF6YgKR6WmEp4OIRyLiwc9cBElLI3hDJ8Z47JkzCpRUPJXt7K+ns8xAZ5XOHIU8Utm8+MbPVB7Sh1Zod6nQKVqtACnOsLNCrxLEaZV6NaAL5T7bTZ953OrXqlHtmrJaUcgr4SPzvynVtrY8a20jqbxVxbtC9c8kLKhtDs3OWgejXvHEIKCzSqdmwu/zws4xChYuhYIERnFyIZ0vIEF/doNRNjOJVALToSk01Htxy8034PP33I2VyxYgGppAaGpMJlrJsDCcpy7ACQgnzg2ekuKnubUVXd29cLiocn9/AZ3H9t9MuddUg3PV63O/qX1vDp0/o4BTWRpNgKdtuaoAXTHgqgJjYRi16rP6StVuqN9Aha5uqubTMCi3cc0m/P2s0KsBfeamkANcUkQl/LeWLqaOGZD6jsWiOHfuHI7sP4hsOIZStoBgKIRUMgWziXPnBYyNjWNyahr3fP7zuGXrrRJDODxyARxu8dfXwdvI+WuVcmS1wTeO8qRTOHXiOJ584pd4+ulfSvoRTcFcZhPy8QQCVhs+9sHbccu1W6RfUGbISiaFTDSGZCgIY6Uo4qeh4SG88NoOHBk6i9PjScAFfOVrX8edn70HoNJab0IqmYa+WIaNFbgeiJwexN43X8cTTzyK88NDcHmcqG+sx8rVq7Dh8isQ8AXw2is78fy252CsGNDU3IJbPnQHFixbDmtjqzK+xguslAHCo4ideAvxkWNwGApw2ixI5YrYeWAQT7y8G5/88p9g08fvURb+98tYRkQxyvKrAE1FaO/41BS+/Y9/jwd+8iM4rSb85//8R7jz4x8FGgIK5UtAl1lqo8LJQo9COIJHH30UQ2fOoKU+IHnkhlIOPa0N6O9qg9NiRDg0jcFTp/HCy6/gyLFhGNxm3PDJT+Njn7lH5n2FvssV8cBPf45//e73cfjEEFobGmCzu6AzmKWfGYklRL3d1t6B7v5O3HHnTdh87VXwup2IhYI4f+YUXtj2FPbvfgP5VBzLFy4QMHdazSgQyBMxJGJRqdB5ndusSiCJ2WyFHnRNK8NEw5kyRNDJlk+JaWt6VudGGM062B1MDqxDfVMD/I31KqB3wu5rgtHbKOEvMDgAkxvFCnPvzQzNVQBNEwWpC5fqLDNHHV5V9CgOuBLqRxV0QTQBnAwRqp7TFIlRZKOTiE4HEZ2eRmh8HNOjY4hMBaWVwICQNPvl+QKKej3yFR3SxaKAOgGZhAx760w944Yzmc4KaHHGnYluWqSpWmxLj1oqdN57Oh0yNK15O0CvQuL5AF0hwZWFX7FVJuujbCQ4yvpOgF6rPKgGdW3559e0Prd8TXXfJUHPjZxibae0ErlhoeMbK3QKd6nl4fQCNRJkNhKZrFzyHJENhoOIRKewft0qfOiOW3HtpqvQ4HchGQsiEZkWMCcDRIFtQ0MDzG4Pzp8YxMmTp9DY1IL2zk64vQGFoZlP5f7vVKFrp0iZE589YXOV9ZrgbvYHFAHdzG/PbtKqRtKq59C1jUM1oGtahtqxtepRybcTxb1Thf6eKfe3OwdVFbrGRLzvPXRt/ztbBdApQvGoluWeyWfJBI4dPYr9+/fj5OAJofPEyS2bh8fihLGil/hS+i6zJ8XvxWM0vkhh4aJFWLR0qWQ2N7W2YN1ll6Gls1Nxh5FsxapNF3vevNtyGQwePoSdr+3Ao794SPq6FlaTqRQaHW588o4PY/N116t+36pEm0ESoWmkQ9PQFfMYPHUcz+94GSdHhpE1maD3+fHlr/0pNtz5UWEuYbWjlGNqmEkU7mIFGw0JVfuzn/0YL7/yEs6dPwOz1YSVq1biqiuvQktjM04cOY5jB4/AzF5opSIq+o3XbsHSFWthqW9QQmIqeWDqPMYP7kJo+BjcVj18Po9UMzv2HcdjL+7C5/7T13HDp74A6GmN8T4ltOgkG0uc94ykg3lzcoZ5ehp/8+d/hm2P/QIBrwN//VffwGW3bVWzh8uKLkGnRzadk1443UXy0Qj+9bvfxUvPbkdLwIc6pxU+uxGbL1+Dxf3dKOVSmJqcwFQohBdeegX7Dg7B2eLBJ/7of8PGm7bCxEQ09p3Lejz504fwvX/5AQ7sPwK3JwCT2SZeBxyPtDtcGB0fF3HXqnUrcM8XP4U7P3KbBO4kJicwev4sXnpmGw7ve0vsd3vb22BlVnkhh1wmJUK4aCQs9L/TaRNFO/vpRoMFZqMFegbswCBmNjSpodq/UinCZDbAYmPgig4OlxXNrU1oamtGc2cnGtra4W9sh5kZ654GwOhCGTZUGAQjk86qAE6lfhX80qrfqp6WOh0zB9DVJLrZKlStfwXQk0AhCKTCSEWiSIZCCF0YxeTwCMITE8gmU0gn00gz+IVz5tAhR6q4WES6QLDWoZDjeBZvgYKAejKdk2MdSzHtcNZsRlutxd1R7UnzNpIZBZVy1573nAr91wD0+cRxbyeKU7aS2rjb3Eq9Gti1zYgG/twPaaN4BHWO4Mk4rTr+xvhWRq06XU7x4Hd5fXB5vWLWE00mpX0RiccwPjEm2VQfvPVG3HjDFjQ3+MWQyGbWoZzPIBYOwudxCd1OJ0Ojy4MLg6dx4uQg6uob0d7ZJd4Fv02Afilq/ZI99DmjW9V9cuXEX0y5az8j8K40mWoofWWTN0u5U91e3UOfuaTeRYU+/8jau6fca/Moqiv137oKXRtboFe6x0XbQ8WCklTl4YP7hbZiz2z4/HkcPHBQbEBHR8fE15tmMT2d3WjwNcBmtqG5qVnUogq1pseFC6PiAc4FPBKLiv91b18/rrz6KjEjGViwUGwTYbeq4iZJa1CqP5YkqQRGh4fws5/ehx0vviBWmKVkCi0eH7706Xtw9eZrlSpRnNpE6QNk02IbimhYaPPde/fg1OgFBGmCsn4DPvI7X0TbhqvEmY2+6jIGQVmviGLK4s517uRRPPnU43jyycdw6vQ5uL0W9Pf3oa21BUYYUMrkUczkYSzrYDdbJIq1q7sHPQOLsOHKq4HWFnGJS588iJHTh1DJhNHb1QqTzyNipN2D57Fj/wlsvuMTuGzj9dCbnGIOJouT6oVOD3XeCDPZ5OKSN5tHrk0CyC1RnUleNXLyTsEoyt1G2pT2pqTcOZ7IiruC/OQkXt72FP7lW/+AQiqGv/jG17H2lhsAl0OEhnKOHW4kE0no0jkYS2Uc2L8Pjzz4M4yePYNGnxPNHju6m324YeMGOM065DNJadlMBkM4fPwEfnT/Tqy5dgE+9tU/QT/n+XUmlDIFAdQnf7kd/+Mfvo39B8/CYTPB6fKqZiJKR5m2p21tbdi4eSNu+8gtWLZ8Ibx+H8qkQMdGhGU5sOdNmdturg/IBi+bSkqIEHvtzCRnm4HugIVSVoRuBHOTQQH0crEi7E0inhAGQ6yGmbxqM8FkNcDjd6K9k+5h7Wjt6UVdawfqWjoBB2fO3VKhV2Bn1IcaBjs7RUCremUBU8sbWVs0qJnLH8/pLM5UPervSUWZBYpBsczNx+JIBoNITk8jNjGJ4IVRRKamkUwk5HiRai/o9Ihlc0hRKEcTIareC2XkqG7P0weeqWwV6aFHmfqWYmsiI9oFPhfOoFOkpCWjqc9ghm6fGVur6Y1rC/A7Ue5V2P+u/6kStcrlPM/Esfa16mpdvqbaigoToFPsezl7zndqBUi9W2xWMUly+3wwWCxSnXOCQNT9WUbaRrFixUJsuuYKrF+zCsxgyqVisPJaoWtxPiPMHNszHrcHFqcLwYkpHDl6DDa7E129ffAH6gXQ3+5NA5Fa0xcFEGe3T7MK9dlHE5MubSxwRoCmfF81dq2Jbp07h67NoM8P6BS9aaPOF4O5VpFrz2a+WXpxSVTV9XPG4cTKlfeokoPOian5KHemCL5dD/29Vuhve15qeujKkqoFFL/rS/g3+IPCsipeR4qfNvtyWbyxcwceefABofZ6u7rE4nJ4eAR739qLqamg0CxWqw2tLe3o710oJglXXnEFmhob5WEIOPz58fFxPPHkkzh5ahDj4xMSXtHY3IRly1dg83XXYfXatWjr7pSoSQFngjmrdn6eTUtP9PHHH8Vzz2zH5MgI0qEIWjwB/P7nfgfX3bhVqvwSow4rJVj4pMgf5tJAMobw0GkcPXEMx86ehbWuDkuvvBqrN22BrqUTlbIBBY7ZmYwyEaR4XvK1Z3D84H48+ujP8frrryGbS0kYCEVSHImiCt8EA5xmK2wGM+xGE/o729HW0ip9+cVLlsFA9XU0iNT4EMKT59He4gfsJtWWyoZIroJjY2F0LV+P5rZ+kn5ChshOVrtAqtLPtLMtlqwSVTt7/nPZnHyt9nflwqqiii55xQj/q2Zhsj4p853S5RSO/upV/PzH92Ly/Bnc9dE7sHjZIrjqA7AzYtblRiRbxLlz5xE8fx75RByDx49h7xu/kuPfXudBvcOIzgYPrlqzFE11Hkqk5bkzdOTA0eP4wX3PYMFlC/Cp/+PP0LJgEXSszos6TI8H8YPv/wQ/+N59mJrMwmrVSxuH0xhOp0tiL7lbb2luwdrL1qClsxENjX60NjWKxSbTy95641c4vH8vStkU6rxuuS5i4RAmx8aQSSYl4peZAlS25wpp6aEb9SZYTDb5WCqWkWS/PkNXOCrB1f65zQSb0wxvwIPunk60dHWitW8hvE1t8DS0zFLtZrdU6EVw46i8aeNVFGfJKawG6DlwNHsdzDlvsvBVddnl9xkJGwMKSZQTCaTDEaSDQcQnJxEaHUWMNHwkIhnrpIsZWJygoQzV72W+9iIKeY6KMvgmrzjJlei4yPTADJKpDOKsSHMlsJ0ur0HCVBRPdq1Cr5qYl2f461ToNS3YX3txm70dlEeqqb3Uvr3Wv2fPXXWS0zYAimW48nVVN0TaXaxnLWbJdLDY7TBarcjSyyKZEBc+q8MBl8uOm2+5DgN9XaLT0FeUOFzqZewmuhWwfaMTzwMWQUaHE1MXxnD4yDE43B709g3AR43I2wB6LRWv0OLaUXtvgM4XrDEg84HtLCAr26KLNxQXn665425zTW5qR+HkelY1EnPH5ZRAILlv6IOgzqHPB+jvRLm/1wr9/3WAnsumZJ5X6clR4QzsfOZp/PN3/qfYq958043oaOuQcZjx8UmEwzGcPz+C8YkpUc8uWLgEmzZtxg0f/KAiktJo83hCFs9du3bhlVdeweuvv47xiUkk02mxBb3ssg3YuHmzqMjbOtrg87pRoaqUTlfJOKamJhAOh7DztVexZ/ebiE6HUEgk0RFoxJc/93lsvelWiSRN6cvIlgpwogKLVOo5MT4phYMYmxjDuYkxMZnpXr8BaOtQR8SMqDDKkpeprEbcheSQCE3jyIF9eH3nK9LvDdT74HDZcO7cWZw+NSipbm6bA1bGYxpMCDid2HTZevR2diFQ3wR3ICALdSw4BX0lB4uxBHNbg2IIYrUAtAD1NyFfNKDsCkAHB3S0pmQPXWv0aasSW/FCBSqjHxTuyNiUGnaiRZdWR5+q2+6Z37lohau9OgXQSZoq86Q6+m5RhU2B2YkjeO6Xj+BXL2zDgt5OaT0Y7DbUdffBXt+E8XgGR48dx4XBE8jGIsLqFDMJ9LQ0oKvRB1spjSa3BeuXL0B/dytAL+tyCcl4AqeHR/H08y9iwWVX4LYv/wGM3jqFHYAJYxem8aMf/hQ/+dHPcGEsA6eFvVWj9FcbGhrR2d4Oi9kMh92GlvYWTATHQDfB/p4uXHXFZfA4rDh2aD/OnToJQ7kIl80iM/UcW2S8biGfh9/rg9PhRJEWtmWOd7HlYBA/BfbP2XemHoR+7XznwqM36WG1W+D0OtDQ3IC+gT60dveibWAJHIFGmDiqZnIongJCtVtRUKl27ZTKSNXsWlwFfVWzuLXFmvb5DKCrJ1E+5/hnSuKMwecbiyEXjSIZnEZkbAzRYBBhVuyxuKJaZ1IsTWSKZeTKFaHYqXeRnPM8j4Xi904RHdPk6CQXiyflnk1nFU92ZZ+oGNaouvsZhfv7UaHPvaSrY6U0VmT2gBK0lc2VcrPNquBVJTzvAOasczZdAkH00irU04rW4YDeYkY8lRRzyL4FA1ixchmu2Xg5XA4LHIxdLeVRzCVhKOdhMVSUCGVdBfW0Rubv2+yYoP3w0eMy294/sBAetYd+KeCYAVG1qTwXVH89QBeAntU5ygGq9WqvKXdnkvCqq/y5wFwrfKs5I5pWRF2Man9XjHO1vICZjcos5V4N6LXGMnz+/z+gVx9vWbtzEljARbyUz8JgNWHq7Gk89OBPRSl7y003Y8XqNShwlIU5zLki9u47iJ2/2oW39h9AZ08Pbr5lK267804RuZXjUegl+1sNKclm8eL27XjssccljY3qd1KA3Pn29PWhb6Afbe1tcLucojRlbzPIBYnz5wY9otEIwqEQCuksYtMh+C1OfPZjn8DNN9yseES77Uhm07AzEpErJq0yxS4zjWw6iXA6iUBHBywDCwCXVwlCMVhEWJUvVMSwhjdvKhjEmRPHxEOc409M2Orq7hBA37b9Kbz44guSWe22O31NMVUAACAASURBVFHO5+FzubGotxcfuGIDFg8MQO8LiG9m6MIFTI2PobnBB297kzI/zDhQr0fx8/ZTNOVGskJ1tVXiXy1incu9kKJoINXOi5x+6syYHxsbk7lnCnX8fj+ampu0AV6Fcq+q7mdO77vJJK+q0LkPY+9YJ64gFWRHzmLXC9vx+M9+KGr1cHhaLHDh9MLsb0S8aMDE1BQiY0MwFCE0Y4PHjNWL+tHqd6AYm4DbWMK6ZQNYvqQfZq8LaZr3xBKYiidxcmgEK67ZghU33YqKw4VCvix58lPTMWzf9gIeuP9hHD54Hl63FWaTBQ67A0319WgIBJDLKuI2hvCcGT6NVCqLxQu7cPONH0BLYx0mx0YQmZ4AtcikidOJuFxDiVhcQoHcbo9oPTjBwXmmXC4Dk8EIj9MlboeJeBypZFLOh+Roc/babICN42oBHzp6OrGI+eu9Awh0DsDkCgB2lzp+SBbFwu0lI39mTscM9Vu9/s2p0i9BuyrlfM1KrK3MnDYgoGcAJg4mEyjE48hEQogwSjgURHByEpFwVKruQkUnbmdZjq2VK2Imww2LBLrkizMpbaJ6Z989l0c0lpB3hsCwIpdXpNMpcay8ZtV/V1fp/54V+kV71JovaCCubaqqrW0UlzmF9eBhptJBjGaMnEhQzgeFcQazCXa3Gya7VeKSbS4n1l+xARs3XgW/zyXGVhaDTglhKuVgQhEmPc2wSpID4GGYkcUMg8WK8dExHDtxEi6PD719C8QnXglnmf+tGgAvpt6ptX97yn2ucE0Racw8Zg2gy5VWQ5lolPvcCrq68q5WfNQ6vimvSfnd2YCQ6tfEDc+sg1xVCM1MctpcY5lqpoD35TtR7v/hKnSlnVcR0VCllIeRISbpJJ7b/jReefFFLFq4CBsuuxwGKn91JvE1HhufwqHDx7Br9x6EYhEsX7kcH77jQ1i+dDF09IhlU5jKdf7baMCFw0fwxBNP4uWXXsLw+RFJZCOlRfqU7/RuJphr/supTFJupNb2Nni8zBm2CZieOTaIQjyD22/ciq3X3YhMPg+924FMLiPdSjrJsTondU75NT2WyxYTdE4nTM0tyngZAV1vQtlgQL7AEI6KhL5MDA/j5OHDOHv8GOLhIJoaAhgY6EVFV8bru3bilR2vyJyv1WJGQ6AOq5evwMbLN2BhVxv8BNgykAlHMDw0jGgohN6udtT1dQOpuBxbvcsNBBoAb530WpNlmnTYYGBCmabuVSXF3MiwZ05A37FjB37xi1/ICFVHRweWLl2KzZs3SzY5Wxsa5X4pUJ/bX6pZNKoBvUTDEFUYRzexqVHsf+0lbHvoPqTCk5gYG8XQhTBCdOJ0WFG0ehT/7lQYVkNJxgq9NhMWd7ei1WdHKTYFt7mE1Uv7sHzxgOSJn58Yx1g0jnRZh5zOhMuuvxmBpSsBpw/FfBnxWBojI5N47tmXse2p5zB0dgR+bx3cDhe8Lpe4wZEBCk1PYHpqQloi0WRJxPaLFjRhw/q1IkzKZ5PIM9yEbmn5LKYmJoR6ZmXvdnlgFOMjxau7UCqIvwLH11wOhximcLwukYgr/VRew0wHtFrg9nnFQ753YACLli5BS3c/THUdgJVJajQVIsugMA3QkW5nz3/2TaF051m45/zQHMRXf3iOnLhqlSwAFRoWcSY9LRoQ6ghy8aiwRIlQENMMcwmFkcrmJAI4Q3qdFTpnz7NZASgF0JUsdfbQ+bl4u+cp/kogHIkjHE1IL13iS9V4S6VCp/2mkrdeS71fDLazcKp9771S7pdEQvUbykZq9v/VP08wtIjCXPEV5xwCMyWUJEglatZoNokBld3jgslmlWq9vqUJ6zasx7p1a1EsZOF1O5QKnZbWuhKcVjJ4NAXKwuOyy/ol+hizBVPjkzh24oSk83V19yFQ1/i2gK4sz2p/uqZKVzZ6mlddtcvb7KucAVPtcTRP/aoeevXfmNNvn/nbl6bc2bKtvsJrqXvle+rvXzRvXp5xSlQ2HtrVMEu5i8Xye+ih/4cDdN6E+XxJcsLl4qBvdCGHl154Fv/87W8jFolhYGCRUEMmswP+QKO8c4woGI3g8MkjSGdT2LBuHbbefBN6erulmqikU9DZLPSYlOvuzOEjeP75F7DnzT04e+aMWE/6fX5xnmJ1RKB0OOzS14zGo7LQON0u+AJ1aG9vh9VoxsTIOIqJLK69YiOu33QdivkCymaTWNHaecNwtSSg8zWQ26wUkCwXUKSRTXsH0NQsYF4slFBh7KVJUR9HQ1OYGh7B2Llz2LdrF3b/6jXZuS9fthh2J+dRKzhy9Ah2vfG6CKhuvP4G2cAw61hogVIRkXPDmJqYRDwSQ6VQRF9XJ/ztrUAmiempacTyRXQtWwljew9gcyOnqp9Zm7Ovqmxlq5qA7B4UChK1+Ld/+7d49dVXZePT39+P2267DVu3bhVv9Nk0JJIiCk34tiA+Z0XjH6R+gOIwnVj3zjRB4yGc3vMrbHvwxxg5fRzBiQmMTUYQ4rSX3YW82SU5xaZyEmbkpW/oMFTQ11qPNr8DtlIKzX6bAHpLU5348g+eP49YsQK90wNPUyvWXXcT9N0LJLSkmMrLTPT4eBi/eOQJPPH404iEYuhs7ZKZYJvJJJ7tkeAkQlMTSDIvPK+MdHd0OjDQ14v21kapmJjIV8xlBMzjsQjGRi8gEU/C4/HCR1WxGg7DA5UQv3gDnHYr7DazbO5i0bCYyVQYzGExw2gyw+Zyob6pCZ09vehbuBB9/Qtgb+4AnI0K1c7NkEwraKYxnIJ4m+mFGSr9HSBJs4atKZ2kFUOTmZJaoWczcq1Re1JMJ5AMB5GKRUU3EGOsMavxUlnCWDKk2ItlcTsrVEoyay2iODGfUUxnCoWSGM+QcmeOPJ0Y0znGFCs+29JH1+lUhbsSmyohicpg47y2MP8rRHHabaPBxsWbiOrvzGVBONsvRYBqPkNANxtNMxU6jzE3K/SocLidsLocsLtdaOlow+LlS9HX1ysVss/tgstuhr6Uh0Vfgs9phcNiEAqeLpdkH0UnZLMjPKmI4kwWGzq6etDU3F7lXXfxtVDbt55bpf96gC7H6jdKuSvVdfXCVS2imwVz9RzM7Eu186AAuvIYFzvFyW+9jbHMu6Hca8fh5j4n7Xldgh17h1tzJm+oekvzfori+ITETLKkTG0J8UMHMJREJfz9e+/F009uk5vb7amDze6Gw+lDR1cfGhpbYXHYkK1kcXboNDwuB1YsXYIVSxajt7MdPrdT4kdTwRAc7C3nchg5dRq739iNp556GkePHJGwAqveKF7hpJJ9PrqQGZAvFRBLJRCKRoXuaqhvhN1ih6Gkg01nxrplq3H9xmtpNwKd9Lro3UEGoSyuYfLRQMV+Fm8e3g+d04H2RQvRvGgJwEQ3Zq8bTNAbuMSUkU7EkAqHMTF0Hs8/+SR+ft99iIVCWLJ4AO2dbRhY2I8L4xfwwovPi0Duy7/3Zdz24Q8Dfg9QyQCRMM4cPIKJ0XEUMzmY9QZJJ2sUg5UYjg2ewukL49i89XY0rl4vyVtlvUWOPWGgXFCoXaH6NDGbCvKRSATf+ta38J3vfAfBUBAWs0Uyye+55x7cfvvtQsVrNz0BnW5v/PiuQJ1gUc5LxVWoMMPeKEZkAkO5JELHD+CpB36IQ2/8CqGJCYQiCcSY+273I1G2QGfUw6JLoZyLw27So9nnwsLOZvgsFZgKcXQ3ebFyaR/oJDsxPYWzHDezOVG02GF0etG6eAV8vUvR0rsIFqtTbFHDoQR+ev9DuO/HDyA0zQmBXph0BujZf49FEJ6eQCmXkThKpgC6vDqsW7ca3V3tYjJEVTwX0USMoJzE5OS4jFQy+Mft8sLhdCte5gSnckVshmn8QWqUbA0r+0w6ISY0XKioWbDY7PDV1aGjuwf9Cxajb8EiBFrbAc6c22ndy+pclb3RBU7udCVI4qLAo6po4vmqU21pqV1iqhO1eHoIoAaeLLoSMrgll0Yll4aOrnf5DLKJqCj6Q5OTMkIqFXehiHgiI6NptIIlw5Ur5lFglc5/q1U6gZ+0O/vpiVQakWhc7E4TDHLh16U1pJO2VU4sYDktUX5fAL32GM4et0uJEWZXXwI6myOaAl7c8HRUVCtmMzJDTRtZk0F8NFw+twC6p86P1o42NDc3yf3msFoE0B1syxgrcNCrwKyH1ch5n5IEvpCJNPm8iE5O4cChwzDb7Ojo7EYzRbpvM7Y6h3KvmVWXa+LXqNA1MJsZvXrPlPs7AXrN1axS77Mg+84VOq+zt5tDfyfK/T8coM9oZ1VxmEGnBLBME8CefRY//vFPcOjgEVgsdlisDlGIe311sNmcsLkcKJuBcDQk1RApzv6eblx/3bVYsmAAbgf7ng1w2h2SJ82hzanzI/jJj+/D9meehY7uc+z9Fej4ZhH/ZFLsPX090rOaDodxfmRYUR3HEjBTWW6wYnHfAK7buBkeu1N6qxZWWDarLMjFfFqcNYsoIZZN4YkXnoPV58GCVSuxesMGuJualP4+Ly4R8BH8lY3MxLGjePyBn+LBH/4Q06EsepsdcuP2L1mEsUgQb+7fiwWLF+GrX/0qFl99jbKQFpIoJKI4fvgoJkZGUaC5TlmHvtZ2tDU2ITwdwoFDR3Fo8Czu/MwX0H3NFqnQK0bGLrLFXhTDE1KdFqtdXPho+ME3YnsimcJDP38Qf/3Nb+LCyAhcDqeMcFx//fW46667cO21m2fiEzk2SApe2RiofTmtP6feW7UUsLKlE0sNZQw9B5n5J7tROX8KO375EN58+VlMjAwhGIkhlCmhZPMgXjaJ9sJSjqOYjKHea8Xi/i4s7G5BJR1FYnIYbfUeLF3UJ2NfU5EIppMZ6Fw+XIgkcGpsEjmTA+1L1uMjn/48epauQCVTwPnzY7jvJw/gxz+8H6HpEJrrG2EoVwTQc6mEBKm47EahMivlPDo7GrFp05UyVphOJ2Uzyjz7sdERJOJRjIwMC0/M48JRSyYDckNHHQetiVMMB6IXO8cnywXk0wmhUVk5SBtVr5NkuIbWNvQsWISFS1aiu38BLPWNSvCKtU5J5ZYiQ6UKBdBrPczUE1BzHi5FOc+FIyVvu9oclmIm9mjL8Qj0tB/NZVAuZGCksLWYQz6VQDaZEPdEChEJ0NS/RGNJJDiKxj55LodcKY98kRU6AZ1z52UBbPlYrojSnT30UCSKaDwpQjlS8cKeGgzIMqRFpW8l+GUm7eHtamXl1alE8jvUQW//7XcP6Bc/DhsiZOJm8tRV2l0TxhHUmSnBDY+JbpUet7ReOObq9LhR11AnbRw+jsdlQ4PfAzvjUotZmA1lcbgkHd/b04Wurg54Gxtlg3Xw0GERBvf0LkA9rYKrAH329ahHR0OkiyxaSSzQPXC25J7td1dR1xf1xTWrVbWtTTa16tD8uj30uZR7VQ9ca3Oo9sazJ7y6ElfCc2p76KzKleekOL0pc+jK+Nq76qFXtxW0/v3Ma6y+s7Sb8f8jFbr2GinklfhhUVYXRWyUjEbw2ms78Hf/9f/Cvr17JR0onUihqaEZzY3N0lsP0O3NapLq6+D+/Tg1eFK8pOv8fgz09cvuddXKVbhs/QasXr0G3vpGAeaXX96Bp57ehnOnBpGLRYRKTaczEiZBw4Wly5ejpa1dQg9Onzkj885UmJcKRVHCkyhn2EGd2wunwQIPR0hYYTEDlIyzQSeVQ65cwpHBQTh9PgwsWoA1a1ajt7tDbj672Qg91f05Bnywmk9g+PhBPPPYQ3h1+zbkQ0BjAFiyagXMdQG8df4MRhNx3HLnnfjEJz8FZ2OLsiHQUwVdQoYuZYODmDh7DuVEGi4Y4NCbEZ+KYceON6CzevDhz30RvVtvByx2qYhpgZcMj2PvW7sRS+ewZMVqdPX0zdCWvFUjoaBYsP7o3u9hfHgUTY0NosJmTO2dd34Yn/7MJ7Bo0QIBq+npKem9sxow25X4UsbYMlxC648yZYwbhmyWQTrc2OSkEilVzELHGWmTyT/MgPlUFOOvbMPQsb14fcdzuDA5ijPTKZSdJqTJdBQy8NJ+twh0tOmxduUStDf6kYpMIT49gUohj4X9A/D66xFMZBDNlaFz1yFW0mH30ZN4ZsdxOOr8+JM/+yY+eOdHAIMJr+58Hd/4i2/i0IFD0PG1sOeNCoqkwIs5NNV50d3VJiEqqVgQzQH6IbSip6cHHo9HYkGnpqcwNHQOFzi6FYtJGprZYpKeKANheF0mU2mEwhGUdXpFhWw1o8IJCdq88mOZee1m6I1GeBsa0N6/AH1LV6CjfzECLe0we3yKX7vOrfbM1Q2UlhylWbvOwZFL1d+zP6StRbPtRqUK08ZLJZ2NQF4pQk8zpTRFoFmU8jnoynkB9LIEGSVRyGSQVFPimHMgVXquJJV2LJZAjCNpJVLxRZmgEJEpnd9KZUliI3DTZY4OfWFu5sIRGWMTQBeXRiPS4hSnTGTwuporiGMNrASk1urPZyGH/3pvnfS58PX2G4DaLr4aAzLTLDHqdDLdYzWTeley1Lk5JhtlkFhnE/RqvDPZNK47dKakcZSdtLuO/fgiLGYDrBY+jh5XXnEZ1q1eJS1ETh1wYoaCy87OHrS0985W6DOxsxpIz4L6bJy8Nramfk92/+oGSeu1z/l4qXxz5TjNP2ZWA3BV8aZzWgDUTsjY2XzbqtprvYqaqqaoVeCeO44nc7cqoCs2yco8uhLnW/1GdqiajVRaCrPPv7ZCv6jHXwX+l7pyqgNa5NE1O1j1+M1cf78Veei8CYlLat45x3pMFiPy2TSOHDmMv/nrb+KpJ55FQ8AlYrBNV2/E5esvw/o1a4WGzBv0AujHjx/H2dOncWD/fplXj4Qj0idnVOaqVWuwavVa6Tv6Ag2YCgZx5MhRUYNPDJ3B9MQ4wtGozMA6nIzYbEegrl52ZFNTUxJbKf3yUgm5bBqZFPubJThMFuhzRTF4MZsVulrCZIwGEevkShWUdDSJsMsN19wQQGdzA9oafNLnstGXvlyA3UrP6BSmxs5h6Oh+BIfOwJbLiwjL39qC6WIB47oSOlatwPUf/pDQ99IoZN+eCnY68NCJLBZDcmoaU+eGMXT4OEZPDWNiaBKlkglL116FGz/6SThIuZttyHGRIBMychqPPfowBs+NYMX6y7H+yqvh9gdEZMTd984dL+En934PO19+CfpSGY31jSjmikilMujr7cbH7/oQrrrycixbtkxoQorn+EbRIdOdYGblWaEBPyoVvVh60oucFyENRaxm0l5sPPD7CqDLa8syQi8CnD+OM7texAvbH8WF8REMh6LImvSIci65Ugbr0zo70NvtxeKFPfB7bEjHQsgmErLxamhoQnNbDwwOH/Tuehj9zUjChLdOnsJTz+/EW/tO4Wt/9le47a67BHB/+fQ2/J/f+AbOnRmSTVcTdRblEoqppABuc6Mf/X1dspDm0lHoc3G0NdWjo6NT1OusuicmJnF+eBhT09NC19EghIuzQgsr78lUUsCJpjVso9ipxcgysz4jf4eGF0xTc/l8qGtpQ9eipehZsgKNPf1wUNwoqnaO4qkpajOzxOrCNe9s8TyAXr2gzFMwUEtOpzr2QniWyEAwA15sYNkry+RRyeUE0MkycVSPgM4NEKNo6YzH+5CbQAI6K3M6wCUSKSTSKaRyaYkJpRBOAWXF210AnV+jX7tY7sYlm4GVOjff/Bkq3DO0/aUFBCcCagBdgWoFMmeBXqvONWi9lCb+PRXul/zliwBd8tOVa5nVOqciyPjRstVkMCi+9VSwU59C5osKTFaVwoBVJG6V6XxenxtWqxnkK8hIGQwM+wF8HgeuufoKbFi/TlzjCOhnTp2S9aurqwcNLd0zFbpWTCoZ5dXNbtWzvFogpxmyiCZtfkCvBuxLzYfXfn3md+YA3aXiU3kEuGG7NKDP9NTnAU7lWSvZBnMAnd+oAnQFyLlesg0yG63L354D6Opmuhq0Z3v6tRsY5e/WgvW7uermA/TfDutXOXtKG0YCoOi6ms3CYqNdZVlmd//xH/4e3/7WtyREhSD+iY99HBuvuhot/f2KIQszqfN5RMJhmfE9fOgQ7r//fux8dafEOVosNjhdHhiMZjhcbnR2MZWrHTa7Q5LWzp44ipGhcwhHotAb2dc2iascnZRoRJNOpwXIJZOZo2a5LFKJOPK5nJCaFiN3xXzqZcW+kT0v9oJ1ekmX0hmZfW1WHM7yWTR4nOjvbEG92wFDKYNiOgq/2wyLoYxSKgJbMYOAxQT65vH1xFmBNtajadVSLNp4OQLLF8lrruQysss2UtXMsTOyA7yumVh1fgSHdu/HiYMncG5wGAMLVmDj9beifcNGwONHyWBCWg44kJ4exRs7X8NbB4+gqNOjpbMLLe3tUjFxw/P89qdxZP9e6cXTlJTz56ViBelkViYDLl+7FLfdehNuueUWUb4nEgkEgyGptFxuL7p7+8ST2+rzKwsHmQF1zI0bKL0uL4uVRrlLkAXXEvaQs1EgOIzdj/8Mjz/4E6TIppQphNIjkiog4HOhzWdGa70Tvd1taG70wWQoopBNiOc46UhG2roDTbAEWqBv7gKaOgBfA5LBKJ5/+Q089vB2/M7vfBnX3HwzKqUiHnr0Mfz5n38DoyMX4OaGym4noY1yNgV9uYi25gYF0N0OZJMR5OJT8jwaG5vgsDuRTKZncgSSqRTcXq+yszfqparMFRhCkkY2l0WhWITfH4DX7YZZr0NBAD0rokoz+6YOBxpaWtHc1YO+ZSvRuWgZ3M3tgJNe7cw1t0BXoXUvVe21tN18o0jzUXtaWIu6lMz8iFa5yslQw0OK0KkhIuWSAug6StezOaXlxY1IqSDMSCmTFoEfx+9yjEUVqrwgm2ZlLI199DyiiahQ7oUcqXcGtiiRqwR9fp9bCH4UcVwojGAojFg8IRsnGYMT/YVOuS5VF08+8xmpFMNnqoB+hkpVDV7KVT3gd7OYvtefqQV0CYSRIo/Wr9zWKjGxFpNBPhoMegF0A/vq6sQDhXIiDEQZdXV+uFwOAXQLWaAKBYVZckpSrbe1NGLL5msUjwQC+uSkVOgMu+qkKK61Z15An2lIaNX2PJS7LN9qhX6ReK6mWp+vGn9bwJ+znxCEnQu6M9XpfBsy9ZquUcnPf+7+bYCuPXeeC9kTiExe/aTq79YC+uxr/rcBerVhl7aNmdPGfD9FcXKAtbtPbfkRxAwUc9D/ulTED+69F3/1l38p2eUbr7wKn/7k3diy+Vr4WtqUURkanZiMouzWmc1i0fr444/LqNVbb+2VeVbuFrQxGFZE9Q1NcLg486uTBTQSnBZKmPGCyoJSEmUxe8VC7ZWVKpIxh+SFGfXJj1RZ6wwMcCjKc5VMY4ZHENBp00qvnHIFVprI0CQklYDHYkQngzXcBIoczKUEAk6jKLRNxSx8JlacVlkMaVk7HougY/kSXLb1erRcvhYIOGX9LhTSCIeisFQs8Do4Y+5QZ+91QCqH9GQEkakYJkZDaGntQ/PCFQJkMFqR15mgDNYxM6aAdDSKodExHDp2HKeHhpDLZSU8hGpu2pfSoMJlsSIaCuPMmXMIBaNIprLSU653m3D9lo246qqrRCBHRf3whVHEE0kYTRZsue56rL3scnjbu9RdG+1dlWNstlskQILHkfGQWiACdRQoc5Y/BkwP4fEf/TO2PfwAHHoDHGYnosEEYtEC1qxZhuUrulFf75TISKO+iHIhCaOOrIlRNlJ6owVFvRUVhx+W+jYx1kF7rwgDz5w4h72vH8T6dVega/FiuRyfeeZZfP3rX8e502fgMJnhsVpgYzJtMS8io862FvT3d0vqWTw6BWM5I8YeXq8Per0RwWBE7ImZI8CNnc3pEuAWC9cyqWQapqSlqmD7wWm3w+2wS3VGq05uGlilceKCdrIE9LbefvQvX4PmngHo/PWAyS7Hslg2wsgQFvr61wK6ZJ1f1MCcZ02rAvkZPwENzNWbkyBeLihUGinOMtmqolzTejFFyqOYZQ89L+ZQBHZev/w8lUhI6ppWVStucMr5J4DHE3HkCjkZkdRG1wTQc7MiuXypJBuCSDQmgB6NxpQKvlRGnIp5PqYa9qItblovnZUVn6I21jbj0T0H0N8rTL/73794cE6pb3n+2bklUWnR66VKN5uU4B6+Bt4jM6BOm1j1XDGV0eFg0cIwF27yaBVMoakC6BRr3nTDddh41RVwelyIjI9h8OQJyQ9ob+tEe+eArFUzqV1C8FwMFVqnew5wS6BSbfzpXBq9egpmPlCvFd0pR1Kjx2uU5zVUvmxpxHq1pkKfB1gvrdJ9e0BXpnaUc/BOlHst3T7bb5+v7cB789er0C9y39RCdaouv/fX+rUa0FUdD0d1dOJPqZykt3a/iT/7+p/i9Z070dzYhFtv2YoPf+jDuOKKK4XGpRrYYLNJiAt7S1TUnT56DA/8/EHcf/9PMTE5JdSv3eGWqpnKWS6GvOFZFVgMiocyq3ECOC0oSbfwc54QgjOrVS5gsv+SC5gAr1DrebLdlSLKxYLQY7Ro5a67LAYp8giwskrnY5aLsFaK8FlNaPK50OA0wG/MwIUsLKUCLOUCrDSE0JeRzqUR4RiQ0wady4bF61dj1dUb4OppAeqoyM4hOBVELJhGfV2L4hJHepshJxxJYw52jmMErN5sgNUr400lJnrpOeilXOLyKvn8dToEI2Hs3rMHB/bvRTIeFgDr7WhBg9cDs16PcDCCAwcO47Wdb2A6FEPA48SG5X3oam2Q2dmRCxcwPHxBjnmQNqDZMlasWonPff6L2LTlBlgdbugsKg1P+oLyc9K5ctOw7cDlqAijXtKeAcRJIeC1Xz6MQztfRYPNiUIojb073kLoQgEf/eQt2HLntTK1VSllkYhOoZSNw0mjDfoZkIXg3H/ZiKLJhZzFg7FsBeaGdnQuWcVOI6ZGg6jzN8DsdIpvwa6dO/HHH55pxAAAIABJREFUf/zHOLz/CFwWAxrdbrBBQEDnrG9fTwcWDPTCZNYjFpmCWV+E3WqU6yWbzWN0bEJcDHmtkRki65Oh+CuXQ76YF0DP5nOwWDiT7oDNZICDEaqk4ot5AXPmV3PqgmNqTe2daO8ZQOeipbCLX7tXTdUzoVwxQM9zzfG0iwBd48/foT9cq0LSxtRkpZYSTAFyArgAuvJvPld+FDYlr1TostEtFmSTRoEq39OplFTTpN1ZoXOTS0AnsFOjwsx3shVs1YhrHGfSOYeuZqlzo00w5mNwk0gmjcBOLwnOs0/HU/KRv8tLSt64lxEQV0SFUqGrc+oaoL+3rvm7B/Dan5y/h65IGIVy5z3JHrrJpAC6im0CKAYCu1F0GAR3fk6NP9t9ZqsZBgNz00mXF6HXMwu8jPbWJty69SZ8YMtm+AM+xIJKhV7I5dDS0oaODgXQFRxVbH+lK15D5ohDeG2VTqpa24XPoeOreu/zVOqy7PP35PHmUvsCgjOPWVvxzoretI0AY4XfDtBnNgiXGLtRvJUuTblrgK6I4hTKvfrtvVLu7+ZKqgXymcCZqh76bxXlrhlRabS7KL/V+UI6bP3jP/4jfvj9H2ByMohVy5fh03ffjdtvu0MiAWm8IM5whYL04OiGVM5m8fT2bfj7f/gHHDp8hKkjsrgazVYR2RDUWT3yciFdzxuHCzLnYLnzt1itQnfKdSUXLat0JkQoXszKuEaZ1t/IG/Xi5U7KTCgyZRsqVqZ6vqCyTibYbEYD7AybKeRg15XQGvCir9ENfzkCazYGUyEPl9UIj9sOu88hwq+cSQed04osK3+LCSabEf5mH5asWQpjRwMqKaZSlWFz+iXrGDTf0RPUKUhj9cu+mxvI6ZU4TYNdEq5KepPCDknvjs+VqW/0NStjbPwCLgyfQyQ4jkw8jHpajXo9cFgpQivjpZdfw4MPPQaLzY0PbN6IrdeuQzmXxMmTJ/HW3n0YG5tQPLhTaZk9vjAWER/2z33h93D7hz4KHd3y5ERrKnitBUdGJq+EtRgZXkIOgTP9YYydPIz0xDgCBhuGD5zCI997EENHE/jSH34MV/7+xwBbiSbtyExR5R+G08T8cnrzc1VnAA4QTJYwEs1i7+kxZC1uXHXTB7F87RXI5yuwetgOUEy1jx89ij/6wz/Ar17ZBZcZqHc5mVsGA70GTHox7FmyeAHcHgfSDOIpp2Uh5QgaZ6VHxyYlYpUTA26vDzqDIoBLplPIZNJiQsRK3eG0wetywKov/z/svQd0ned1Jbpv7wW9dwIkCFaRFEmJlEiRIimRlGRbLnJiydY4dmKP40xeMnnTXl6K0yYvzzN5YyeRkzhxknEsy0WWZRWqUqYkir2AFb3X23t7a5/v/3EvQFCSS2xl1kALCxAA3vKXb39nn332lnEj6hUK3NRZGAbjQlUNe/9NaFmxEnXN7aht64SBDIuVsagOzTiG/45KAa2NUbo66AvyUsBetILoDnAavOnOcUIfalQmVcy89qle14Gd7SOK3ygQzXEjQgOdFHI0h5LNL8E8LRvlZCIh9xU3ytInzyu/dqrYeb/SdY9ttlg8LpseUbhTEa85yMkmgH11JrHF4mIBTVAP0U0vmUY4mUMslQFFd6z4dWBaVJVrSmdlSKP6weq/H09d/G4W4Zv9TSmg63DFylxaelwfqGw3m+U6sDHrQbzT81qEvUGKCII5p1EI6JJ8rBdD3BSK5iEnRREr9DK/Gw++/34cOngATfW14nA4NNiPdCKB2tp61NW3waDFJwuQaxXp0tevyJ4iUOtAybVRLXmLf1cE3KUq+MWPrP5OF9otX5kvPNciH3ldnf6TVejvBtCX66Hr7/knptzfTeZFySEr7bm/Nyl38r5c27luCI2tBRKKsjYvmdBPP/00vvylL+HNN46jo70Dn/j4o3j/+9+PutpaOKimllxz5RrAPijd4rgw/9Vjj+G7Tz4pqlr2Ut0+n4AMVbOsFGic4nV7hG5idZ4jFUiAp6DL7tDmXTWAJphL2hN3aVx/8+InnSjkkTNwj6uyjOn0xZ47K3P6couZRU66nbAbCrBmk3Agh8bKMqys8qDJGIctHoAln0VVZRnaV69A87pOmJsqkXVaEEjH4XDYEZ+bR++Zk5geH0R7RxPWbOqBvboSqOT4kgsFowXpnFHmy82ifHYgkzfBavSgkLPAYvIABYsEkJA9EMBjd5THnCsJGJbBvnwaVlMBgZlR9F+5gGhgBmVuF7xOFxKJNJ586lmcPH0Be/cdwocefADVPjNSkTn09/ejf2BQjjVVyGnOChvNOH7iDHqv9mHV6nX45C9/Frduux0mRp5SBamPtqnxBukh5wmQlgzM1hRgiqOQDSITmYcxyZEoE+bO9uGJx76OUy9ewIf/zYPY/Wu/APjZCskAs5NIzk/BJl4GPElsP2QRGpvDucsjuDw0jTd6BzERzWDH/kPYde/96Nq4GZU0/ZEKxIBQYB7/8f/8LXz38ceRjSXhtxpR5iDtnofVWJAeenf3ClRVVyCfpxkNX3NWeryszGfmg8gVjMII8ZoTwT4z3qMRuZZZpVMg53Q54XVY4TRk4LCotD0yPKTavT4/6psa0dTWIdV5ZUMLvHVadW6yS9skb7QiXzDCVCCgKyVu8UNL/OBxLRkrUr8vrU01Jkw2qBqIa2JI+Tuh1zXVql6h8ys9/gmeFLFRkS9fM3Lv8fohwJPR4v1LgxxW5GIaQ2qcJkIylpaT+yRPsKd4Lk5dQUqoc34SnPk33Aiwkpd4VSreY1TIhzEfCCDMiNWcEdFESrQb3IxLEhule2JWREGGOjYC3kK/c2adVG1evv6sQX0poOtgzldIUFcqd4ri6BinFQi67zsrdLb0WLlT8cbeupViSwoCc6L4ZuHBProqirLweV340AfehwfuP4j21iYR9Q4PDchoZUV5FZpbOkXXoih3inqLLmmqaFfXlV40LwXuUkr9RsBX0welH6UUu6w6ct1pV+bC5vPGXrRWJy3aPCjK/e0r9BuNZpZuKN6+QleeGkXKXRfF6Y9SWqH/WJT7jwDoSwV070lAz6U5yqOqNYq86J6mdmzqQuDuiGDxxS9+Ed/73lOoqa7Fx37xYdx7770yHhWLRGVh8DA72O2WHT9dtVLxuGwE/vKxxwRoUtkcnG4vElwYUmkJ41BKbvbfsrBabTJOJP1ybTyBc7Hsw/LxhXaX36mTq8CQsmyzsmhkEcywMC5qmZyMN9isDlmc6AAlRDip/XwaXosBtX43Wjw2NJvSsMWDsORzqKmvxrrbN6HpzluB1hpK4AGvigxFMIzgpV6cfu1lTIz2o6WjEau3boK3sxMmf5n0hEnakUYGXMjDSUdnGOGAoWCDzeCSKddCkrt3tia4tVeyci4I1AhwV2Vg+lkuiXh4FsHpMZx4/aj0RGl9Ozo6gedfOAqXtwL/9vO/KUIbgykJpGOy45c+pjY7nM7mRVg4Mj6F5194BUdePoqWtk586pc/i6237dQkQMpdTqqQdBLpeBj5XAxmMycdaN2bBGwE+ygQDgOpPDKjAbz4rWdx5IlncefBfdj16Q/A1eATJgOhADA1Lp7iijk2AVMh9F/sxw/fPI+B8QDO9M3g0gzd3cqweddefOLXfxMr1m1AkmYxRqMk4P3ZH/0h/uYvv4yJwRlU2CDe8H6HFVZDHpXlHrS3t6CyuhxGE6vNpFDo0zNzGB2fkpQwmtQ43F5hgcgIpTIZAfMI/dnzWQkjcrtcEoLnMWUlGYvXFa8/r8+nmci0obmjE9UNrSirbYSF/X8bpZJWAfQCrHKsSbrLkrsA6NptLj+8CaAvYL/WadYYJ6W00maLZSNAEQirc/1TSwXUwFw2YamEtoklDc/xs7S6B0RTUpAeuYCoNpImFXpeCd/y2Zy4FLJCp4CQtLoo3bmx1gCdf8/vCehiPpOiQC6M+fl5hBgxm8whHE3KeCAfg5sHkfHlCNhKp0Sdixo/IUXNc6aeY2lfffFS/y/zf4sBvThQV2ouYzVQFGeBlYDOGGN6+ZuMkrHA6lynf0VfamFQjTKGUmCuKnSOFRLQy8t8+OCDD+B9DxxGe2sjGIY1ONAnDoY+bxm6Vq6R+0QAXfY+6jiVgrnQ4DcTpZVUzT8qoGvoXGLgvrhnrs6A/rPl09bILioJZOnHchuC5dkYtd+9OeW+FNDfdmytZLxu6WtXG5JF8jW51d5VKqX21m5QxL8ne+jaurOY/SrO9vEg8AakF/vffe1ryGby2LZtO9asXYea6mqxloyEQzIDzBlpr8eDpsYGuD1uTE3P4LGv/DW++rWviWqWCUNcSLgXplLWald9cyV6M0ofmOsiK3cuQjpwC5WvOTfJ3zJ3HQwvScHOmW6O2pkYs2mStDaKoBSFbZDoTQa+sLfos1vhs5lgyiThsRrRUeWDPTwLRyaBSobDmApw1fixaf+d6Nq9DZ7mWtUXp/I5FAWiYcxfuoCrF07DYM7CX1cFS2013NU1qO7sBswO5BJZGOlzbiQt64KBlTphOlmA3eSAxWxXqxzzKDlel0nCzHl4LnR0dSmoHnY+FUE6GsClc6eQIE3XP4De3quIxLNYuXo99uw/hK5NG4FkALDKQChyFEClM7DaHDDZyZzQS9+GMydO4xtPfBfPvfAytm7fgUc+8UlsuXWbAJ3oDriZS0RRSEVhzCWQS4dgMMZg5h6EQ+YWlUaHdB6IZjF5oQ8D568jnElg5d1b4G+sgJ/GLPTQj4RUVcr3NzmD6EQAdosbFy8N4XRvP97q7cO10XnMJ4GdBw/gV/7z76B9zTo5XxQT0Qr42//8P/G7/+k/YqR/Cs1+A7xmI5qqK1FfXQ6Xi71vB9ycUrBwiCuP+WAA40wCDEaFKbE5aEtrE7MeAgurykQyKeukLMy0KzAZhW73mjLw2kmfGqTyqqyuQXNbG1pXdKKuuQ2V9c2wuPwyciee7RK8YkGOmzXOxlJzsrCWle7ZdWGbvhqoG23xokK9ijZnLgpOVuQ5UUDze6PQ7Us+CdQU+bFKJ4CkU+or7xl+ZX9dAJ3fs8JOyoZ3AdB1cM8x5SqPHEE8q1Hy7IPLpkCp3Qm4qurWj2MUwUBIRHSk2Gfng5gLU2SYltG2WCIuvfV4MitLvNlqVAAv67sGVFqVLgybbC50xbg6djrg3jgK9dMHeH06Xo+21ZhzadvR7ZECW7YDyfzxulEOcmQTNVA3G2VoRGbtuU5qxz/LkUJDQeKnKyr92L9vDz7w/vtF/5HPpTA6MojpqQlUV9Wita0LRgOvJV6UCgj1alwBiDJX0Y+ODkyllLo+8nXTEbQllHzpiJg85cKm4EYgVgyAusIXbxh4ppRoc6m5jOpzK8HZwr+/yby3VtMtenylI1Dv+ycRxRXxe7nNRPG9/qhX1sJx0BiURduEn7vK/R0AnTtzVsnX+/vx5Pe+j1OnzyxELcajMTGgiQRDcLtdYoXY3tYqimuauNhsdvzJn/4pHn/iW6KqtTud4g/NsTTSezb2hblwyOKkXIN4KqW64ILA6lujjEpvcLIGciFk87CTVmfimMC3Ul2KUYbmWsUqze9jNGsG+VQcXgq2qEDNxOExAc5CBq211VjV2gKb3YzBqRFknGZsO7wfO+7ZB19FGUy8QENR5KcmEZ4YQS4RhstN7YAJ14YGRaHe2NKO9dt2ALWNsuMmsJvclYgmknA5ykVuw+rESLqdS4aIA0lLM/9dpa2Jkpk7e3CWOIZsIoxMLIR0PIa5mVnpERtMDtTUt6KxuQOmMh+Qiak8kExG4mrJTvA4mzmDbrKikKYndx4vvXwUX/jDP8HE9Bz233MQn/7lz6C7u1tmbSnKy0ZCyCcisBY4/hQB8jEY7Ay+5zY2i0IsqpLYvBWQHM6peVnAC34rEnk1LlXpYXxoAfmZWSRmA8jHkvBU1ALuSiCSRng+ggv9I7jQN4zB6VmsvnUH9n/kE6hsaJUNGsd9rEbge098A3/8f/82Rq+NyIx7ucOE5ppK1FUR0C3w+dzw+KlJMIjn/8TUDEYnpgRYzDa3VOjZAsetFFBx45em8Qp9BzhTrFVcTnMB9mwUPpcNVocNXr9P0gPbOrvQ0NqOiroG2L0VMDu8gJuiR1bodhHDccBJATrbO6XgrX9fcpsvCN30RbEE+A1a1c17QAN0ugcS0MmcKMQrgj3YShHQVjS99M2FwcoIsKvqVwE6F1MF6AqQheLWAJ3/T0Cn70BW83JnBS7UvFad89+TbhexpDA/MYTDYdlw85jOBUOYmg0hzEo9GhNPeG4AOGHATbX4QbByZaWuCS/1Kl09dgFpekWUVE4/S0DnWlMK5qWAzsAkcV5kv1wDdKHgS8Bd9dC5FvE90steTVKwOhd9m6EAu8Mi/fOPfPgD6GhvRi4Tx/DIAGZnpt4FoKtJCQH0EqOiUkDmelcKtEtBfbne+iJA19Cs+O908Fa/UJ3U4rWs/q2+9VIskhoZLv7NAqDzNwsbghtBVekCNK+C0v782wD6j0q565X6jaCtAH25TdA7Afy/YkA3yALBipgpTcffOoGnnv4BLl+5hvHJCVy7clUEJLSXJC1O3+vyMj9uuWUjNm/aBL/fjxdefAnHXn9DRogINFxkKYDj43I0jTSnADqfR1NdcmHiaebNw94egV0OooykcQSOMa5p8fguJLKSTU7qh2uGi8pllwMWmx02p1NUzhznCs3PIjA9IZQ7K1+OsPm9Duzacxd23bEDt3R3o8zjwumzJ3Gm9zzWbNuCO/buEXHQUH8/Bi9dkVjK5poKbNrQA1OVDwgH0H/iBI488wymZgLoWr0GO/bsRcP6WwCnS9KVktkcbB6fzCor6R4nvjWilouybIB15aba8Yodq4wpUfGvCaKo/udhsXsAp48SfyCdUdW5qAuz0ubgQk9TGSOnBITWVwK4a71X8F//9M/w/WeeEze+z3z2c6KD4GaH/vliY0uRWYFuaTEgHlTfF5IczEUmEpJxJZ47H6Ni+Z4oBIyTuYgKi0CFeDoWldS60f5BuKx2bFi7ERUdXYqupq7RYMREKIK+sXE0rFiD2vYNsLsrpAfJjQWr5yNPfgdf/MPfx/DlXrRUlaPSZUN9pR9+tx0WqwEerwN2lw0cp6LCemhsAlPTs6Kod7r9MJhtiCcySq8RjS1UnTy2fHyL2ShKdpcFsOaiKPM6RN/BJLVVPT1o7ewSMHf5K2DisWY7xcHZcydQsCKf51ik8vumCl3Zpug7Y/2rTr0vBvjFqmIuhORvqD3RaPV8VhnGZHNS/auqndJ0VubqPuE5FjEUQUTrl0tbqgTIxfmtoDQpBBmplKV3rRTn/FkhRzMVg1Toik5nnCoBnT12tSngAirgb6C7YFJaF3xsMkG0hB2dmMHMXADBUFi2NaTng6GQJLkp0YuaaOEUh4oJleVfYw1oSKjm10s/VO235IfvtMr+WL/XAF27hXTTMRWvQ5EcGT6LADo3vgR0bgipwaDtMc8/9T66xE+Oqaj5VctSF8c9cP8hfPShB6VCT2diGBnWAJ1sUGsnTEbrDRW6gKIOnALoCkQXg6w6jjrzUwrU8tc6JVwimFv0N5rIuLT61gFQ730vAF5J7GoRu3l96AExReD/aQD6OxnL6K9ZF8WpA7M0vlXfRNy8Qv9fE9CXuxm0Y8Brin1vZlT2Dwzh2edfwPDoqDhG0UQmEphHNBRSC4e2uJT5fKisrBTwZW9tZGQUHq9P5sxJuRPIZYHR+uVCfXHWmK5MWt9R95aS3lQhLypcVvW8fHPJlFzcZtqPJtLwWJ0qYMPjQl19jWRWO11uuLw++MrKMR+Yx7XLvZidGEUuFkRgagZVXjO27bgdH3jk49i9dy8cXorWskA0gsErl+ArLxfzm2v9/Xj22edw4q23YDEasGf3DnzwA/fD1VADzM9i6sQJPPPtb+ONN45LfvTajRux99BBdG5YD1dDHVBVqY2i8EZnVAMXUfWffCQpKqHAhiNeSpzFXTcVsvIndKLjwshNjuRXWgAb072sssALimp2iHQII/XKysJgpuKeTAArbBP6Ll/FP/zDP+G5Iy9KfOjuu/bi1m1bsWZND5qb6tXj5Ok2RivRGDA/LSr7RDgIh9WCdCqBqdkZRJJx8bFubG2Bq75BjefZXcqIZnoao4ODeOOHx3D21Gk4bA7s3LET22/bgUAkiusjI2hf2wN/bS3G5udQ17ISFkcjCkanLH5WEQdmcfSZ7+PL/89/Rf/Fs7i1Z6V4B1R47JK5bjDm4HBZYbQahP2YCyUwPj2HcCQOh8sLl7ccqQxDV2JinkKgEfEXld+cViArY2MP3QG3zYgypwEVZW74KypQ29iIju5VUp27yytgdflg5JiaKNspJKQzHDeXHMmjMyFV7rT+XWquoYF46QiaBlAC6AtzuwV5XTy3dKZTvXLaG3O+PF8EdKUgFetjAfOcEpUJI6VV5jrFrvfApVIvUAzHUTVNhJZX1ZXu7cCvBC4eH96/MoeeIe2uAzpHrwzCovEGzdCUJ55QgtRsDuFIDONkR8YnxXSGoENAD4RCCMcYkkRVuPI3kC06mTWtKuJrI/kQTaoEt58NgC9d6NjW05hufVJX6zZy60HtDcHbYiSYsyVY/Mqfs+BglgSZGr53YUU0tkYd46xU6AcPHsCHP/gAWlsbxL9ibHQQ09MTKCuvQHv7KtHUSK9Yo9yVUJBroWIiVYWu7xlL+s1auIpO+b8T5V4K5vxeTKRuEMSpjcPS4QxdcFZa8StWVFXpi89f0bTl7Sp0tfXV0/tKGS31c52253V0s7E1hucsPPcyTnH/0hV66TZejtx7gnK/2e5Wm2Jg1CLV7xOzQbz48isYGZ+Qm5kGCVzASfUmk1Roc3yGCmcl7smQrrdYpK8mY2sWq/RtVd9cieEIXtLT5EljIIZmXUfakJU6d8E0AuGcLGknsgUmixX+sjLUVNWizFMGj9Mttoq0d/X7vTJKx0dStp8OXLl8CW+9cQzTY8MwpuNwm4G7dm7HQx97GB2bbkNVcwsyyaikV/F9ZgMBmI1mMWn5/g+exZFXXsHVgQGhZffv34tPPPIwGqorERofwcuPfx2nXzuK2alpeT88Dja3Az23bMAdB/Zi/e1bYWQEq4+iOTWmR9c8gnF4Zh7JSBxerx92ZrXb6TpGmoraTZVEJDcMdzu5DHKJlCirLQ6P9OtZedNARDlYibUd8jQb4cIgWfRmca5jwtzF19/AY499BSdPnkJb+wq0tbXLArtqTQ+2bN2Czu4VWkhNHNGZCQxd6sVEXx9mBofgtztRW1khxxc2Iww2M9wVXnh95bBYywGzE2BWOVeBWAI/fPUoHv/G45idmcWhQ4dx1549OHnmJJ4+8hwOvO8Qtuy4DcFEBHXNK+HxrEA6y2q3IOE6ZCXOHjuKJ772txi6dAGrWxth5mSCuQCLkfnkBdicFuQMOQQiMfQPTyMS52iVAW5vOcxWpwjjmN9NMyMqsnkdEfh4TdosPBVO+CXy0oLacgeqq8pQWVOD6sYGNHV0oKq+AQ5fGcwur2IWTA5VnVMXUeDcuQJ0tQHTAV2/iW4O5soypBT8C6JKF2pdRtMUG0PK3SjfizPSgqqdgE7hKsOK1KwwkZLjoqymVetK9abV9/KzBTAnwCjKXWh3jbJnO4niOAK5DuZCuWs9eL4r/j/vQ24SWKXz5fLxCe5zgTBGRscxOT2lYlgzGcwHQ4iQLRJLYVLqSsDK+1fPUldTKgbE0mQWFF39s/8oqNa+XqGXnBo1l859Lql3owjk+KkDO/U6BBkmRrK1KBoQgjhpfK11yPuYPfS79+7CwUP70dhQLZvmickRTIyPwu3xYkVXz7KArip0BayLe+hLAZ2biCLl/aNQ7j8KoJdWv/pz6ICuU+6LafvSvvvy/Wp1BS8j+Cuh3OWaeBtjGQK6LmK5uY/7j99Df9tNkr7HKrlw3/OArm5GNdoWimfw4iuv4PS585gPhsW0Ynx4COHAPObmZpGIxbVRGy44pCIhY2nc+fPO4cnj9yo9xyziHYkx5/QmYxxlllbNz5JC50JF1TNp+fYVHehe3YOKqiqpuuvr6+Hzl6Oiohrjo2NikEE6TCoeYbFNyj51ZhZXLvXi+OvHMDnUj0q3HXdu3YRHHvogdt73PpWWZeWIXJw+OeKVnQpS9U5hdwTf+s738MJrP8S1sVEJezlw4AB+7bOfBeH05NGX8Q9f/iKi05OoLvPDbbVicnQY4+MBEHNXrutC57purNu6Cdvu2AGUl4lNJ49FZGwCJ46fkOfo6FyFFT1rYWeCF2fZ5VWQTsuKOEd2wNm0VEUWix3g6JT04UWmqRmQaFGKmmiK7mEEMW5qBq9dx3e+/R289MKLmJ6eQUtLq/w8EA7D6vFi555dOHD/PVizvkee68zJ1/HUN76Bs68dQ2Eugp6WdhzYtQtbt2yC0cMecgoFuwEFiwOhiAG9lwdgtNqwavUaVKxeg8mLl/CHX2CG+1GsX7MWW27dhHPnTuPY8dfxqc/9Eg5/4D6Y7CbUNK6A1d6CVMYMC90J2V4oZBAZG8L5N48hMD6MQjSIyMwEUtEAzCbqL/IwmAuIJWOYng/h+tA08gYbrHYX7A6P5LrPBSMS+cnxPVLuimfOyZyx22FERZlXAN1lN8HjNKKxoQa1TY2obWpCY3s7ymvr4PD6AbdfMSE83gR0sQEqAXTpa5aqfHUw1/ftpXS7KgEXU+5LAZ10u/ZJ9kWn2qUllZcKnYCelbhd+hfweHGzoovg2CcnmKsKmmAuFLAGwLI4aT1QVvp8DOpP9J67Pkkio2u6toXjZxmKvNSiqABdVfx0k4vFkyJ+nZicRCgSkUmCYCSCKKcudAEeBZ/a9wR1eT0C6EBCOgl8DVSG/2xBXYbmNE8geXfa9CD3SXpvXUDdyJx0M6xmBewEdV0sZzfb4HZRt+GQDY+IebU+OzdOHSaCAAAgAElEQVRvdXXV2LV7B/bdvRu1teUwFNKYnhrD6OgQHC4XVqxcswDo7MnrinZFW9N0i+ylWjuXo9xl7l2uq+Knji/vSLkzxfCGCn1xD10X5t1g/iKXOIsOPcJVUe46Vb9YSFe0gi3dtCmju+UBXafchUlYxstdnp7XswIQ9fEvQLn/LwfotIrmkkVciWeBH775Fp74zndxvW8AXo8bo0ODiEfDkrJGf3V9dpPznHYbva4NWs+NkYtqfEbocoaFUMCWTojrVSaVFFqX54d2nC6nCtRwOh0oKy/DwUOHcO/BQwLoDpdbPLo5mnWlrx9HXngBg/19cqNxc+D3+VBRUSkLX9/1Ply9dAlXey8gNj+Lte3NeOTDH8BD7z8MU0sXgDLVa7byLuZmIIskHeJofZnM4PW3TuFbP/gBekeGxepy3+69+OQvPIz5/mE8+cTXcezNI6ir9mNFfT2y4RBi01OwGnJIp2JIpJlmlcTqdWuw7+ABrFmzRnr67H0PXu3Dq6+9hgQKWH/rVqzfsh2O6jrAYmO4u9DzaerjOR/NAp0tDbYr6Hpnc6CQNyKVTIvKX6h32W7LiABiU5MYuH4Nk6OjYmd59JVXcOrESVRVVsFht0t63ZUrVxFKAPE80LK6Gfvedy/e/9EHUVFbgR889SS++j++jHOvTKLJDtzaWYsH99+D27Zsgt1pQcaYRsaSQzBbwKm+GTz5/KuIJdLYsu02fOSjD8Pnr8CX/8df4Mlvfwej/QNwM4IyFRXC4N9+/tM4eP89qK6vVFawxmqkM7TZ5MaEAjFNOzA/BYTnMX79MgYvn8fkyADy+QSMJuZ4xzE9P42x6TnMh3Ow2H0q2tdgRiSexnwgLDGhnKxIJVNq7MhQgM1sQJnXiapyP7xuB6xmsgIZNDXXo6mtTT4bOzpQVlMLk8cLOKlq54gh9QjcwhHQLapCz2sLiVi1lfbQ9QmRpWBe7HVqq4/UJ+KAyN6r9M71T950auyM51O+EqAzCqjZ51ZVukbR54sVtdoDKHGWCErFNVGBN5FUX3RlXpygytAjzV65+FVV8KJtYV+crJsG6Oyzy78tFDSzGqa3RSW3gcA+Mz8nwB6jYQ03GryjyMaJYEyLV9XMZUi5K0BXLIB6PtE3/0woeKFq9QqdhZ7uvKadQj3XS+xg6e0uVbqappFCw2iE2+ZEma8MDodT2g0yTcGKkmuRoYD6hlrcddcd2LdvF6qq/OKoOD09honxEWkLtnV1i/mRyaiMat49oKtNY8Ggm9kUJygEBLXzVUqRL0e5c0O3AI4LyFgUi0k7Qbu8Sx9LtQToDaI2lYs3FDeq5Ys9gyKkK4ZcWQMvovKFRi+K1t4unGUpoC8Wuv3kPfR3AnR53+/ZCn3RK1vY9EjrluIDbhrPX+nDn/7Z/4vnjhwR/2wZl8kqxykePopH6Foltq5WC0wUrtFpKpWCmdGDRpNylKMHezYjqW50wOL8rHJW8qClqQGNDbXweVndp2Rm+PB9D+Cu/QfEhIEpULSZ5djMUz94Bo9/6wmMjY2ivqFOsq1bm5vR1NCEdDyB3rPncfHsWUyNjsDnsGH75g149GMP4dY9d4gVK4xV4Og3XKwcEkhmYnDa7bJwBiNxPPX8y/jm089iKh6XKnBj9xrs2nQrrr55Ak8/+S2Y3AWsXbcS6zraMDM0gNDYEOrL3HDbOKoWwdzsJOKJCLpWdeG2225DRVk50sk0Jicmcel6P2zllVi//Xas2LBJErxkESaoM8WK4y8ckBKsyyBOQVI6K4E3/DQazChwYad/AMGcnvWJOIYuXMArLxzB2VOnxFhkfnZWksgOHTokQkWC+fPPH8H49AwCqTzCGaB7Uwc+9kufQOfqLhx5/nk8/rV/wviVGFwZoNVnwNaedejpWoHyCi/cZW4kCylcn5zG5ZkIvvfCUQQiaaxa3YNf+/V/jw89+GEcP/Y6nnvqKTzxT/8gdGyFA9iwoQcf/dhD2Lx9M+pbGgEn7XArkMnTxMOIQi6NfDoBE6XuuQSQCCE7eA3n3zqG/isXUchTT5BDOBbG6OQExiZnUTC5YXP4Jec8mc4jEIkLmFOwxVEq4qKV+zUTxOK1ws/UQL/EpRqRgdNhQGNzA5ra29G0ohMtnV1wVtdIxC2spNmtMqomoC7VuVmBeYELEUcoufqXVpYlCna1VGqfGp8rPfTiz3VAp1peKHeZMacoUlO3E9BFHFeQ88xNqi5cE/MYrTUlFq1sLcjDUATH/1fjoGLiotJEFgE6NwoMVSml4vXqmz/jtUiqndqVUkAX4BU72JTQ+5yEmZujD8CYmPsEI3SRS0gFT+GiMplRKnsCvHKR4/8bREJCtbv0+qkP0AVcy4jiSrTWC0voct7s75a6l6VYW9fEB0JzpdTFccpiS1HvNJtRgS3K5119b0a5twzlZeVw2h0i4I0x5lmExOx751HfWIu799+FA/fsQXmVH/lsAlNTY5icGJU41daOlZLgRsaS3hwLL0gHNLFo1Z0ItXkK6WjqTX8VSlUK1ouq4JsI4haASuulFytr4TcXzoM+970YzLXR9UIBzH0ofX45ppqYb7mNwqLXxv+RiaWl45x6qK3uN0XDHTXCpl5PkULnJIXaJqoK/X8DuijK9Q/dXqF4zLJp2p7SDUkFdc0FAviLv/orPPaVrwitabd7xMCEwhrScVKhG4zyPSl0Bo2ImERmx5UxDOMqKyrKJXc4Gomg3O8T5XJbexO6ulqxoqMFlWVepBIxUZh7XB54PH4kUzlMzgQR0wIhuGC/eewN8UBP5bOwMO7S78OKjg401dQCyTRefeY5jF7rk9GvtWu6cej+gzhw+B7UrmRsIastv+pT0R+WDuvZOLOtEEikMRqI4fk3z+LVUxcxG0nB4/ai2ulGcmYGV986jmQ0hO13bENnVyvM+SQmBq7Amo2isdyFKpcJXgq3ZqcQDwck7nNVdzd85RUYGB4WRzOHvwqrN+9EfftK2OvqZaXLMHqRWe3stxeSMORTMNIRLR7F/Mw0UomUeLqPjU3A6nDA5fOjpqoalR4v4nMBTA2P4OLpM3j5+Rdw/doYonHgnns3Y+fuu3Dr9u3wtbchNDQsQr8XXnkV4UQS1wYHBZA7V7Vi9dp14tl95uRZjAzMwZQFnGag3OOD1+0WRbzdbpOwikg6jalEHKFUVsRpHOXatWsvfu1zv4rtG9dhdrQf3/nHv8bX//4xuB0mPPpLj2LluvVwVlRg5YZNMLrLpOqVWHnqCuiWl4rBbuGNmQICkxjrPYVLp1/H+MA12CzKJXB0YgKjk9NIpPKwWj0wWxwoGM2IJTOYDYTkMxThGBVbOayuKIQzivd9dbkfTiunDPJwWI3wea3o6OpA68pVaFvdg7K6RpgphvNViKufBLEQyGU2UEur0xcVUp0a5a6WmCW9uoW5HK2KFxZFA3OhyzWQX2Qeo4njZDyNFTbzAHKqUqeHg9Dp3AArq2VWzwLYUlFrvXOpoNW6qoOkEpdqdZVGmXMhzXGjIFSzGvlUi6u2PhLwqXMRGr9YhSlRHGfVs0hm6CSXQSwWw/x8QLz0x8YnMDs/J6Y+1Ltw2kAod8o8xEfCDPY+OeKWLbA3r56Hm5VCQY06EfD12kdtiUo2SqWHWXtP7xbEFwNKcYsgpkZsA8qxVGOzwiWy2qYkhYp3oxFOixlOs/okoPvLylFXU4MyrxfxcBTz0zOyiZY2mamAhtYGHHrfIey9Zw885W6ZWpmenpTRNYfDgc6uVbDQBpvHRJvJV9nfOnAV59LVaxIppH6CdNi/gXJfCsA6uC6t0vWx4AUvctL7CxdAUSlfBGe9muZJUFqpm20mFp+T4kkrrXrFo77UyUH7/4UxPdnPmEQ7JaBuoAmPblutjf7qItOSUBj13ItNcUqfV1fiL7f5Kf1ZadtiabXOVy7MV4lL5Hunh15anZd8z7lm2hvyhecNBcQSMXznu9/FV/7mr9F76SoMJjtMNPHQKDOS3hSwMQ9b+pYOG5wOu+ZXbkB1TSWqqipRUe5HRVmZ9P/o/LXj9q1oaa0XJzC71QBDNoXAzDSSkSgS8SQGBkbw4qvH8MrrJzAXicsoGG+EztYOEcElC3nMhoOwu924ZcMGVLq9GL/ej5Mvv4rQxBRsBgNu2bQRBx44iDv370FFW4OYg+TgkarGTkAvcDQsJaNq8+k8ZjMGHDl1GUdP9SIQScFuscGciCM8OoL07BRaG2rR3tmOquoyxMIzuH7xJHLRGbRUe1Hvs8OeSyIxPwNDJo3W5ibcum07PBUVuNI/iIm5edh9Vdh42154K+vVCBg4m0thHvWtFD/FYDZkkE1EkEvGkIiwtRHE6dNn8ObxE1LZrN6wHlWVlah0eRCemsGVM+dw8dQZTAyPicd5e+cKbN1xO9Zs2Iie9euBxkZxfbt65izOnDuHgZFRGUe82Dsgm6rWjk7Bj5HhCczOBWE2WZHNcidukmqPlQGVvaxI0oUc4sjB7HIjHM9ifHIOtXUNeOSjH8XDH3wAXc3VeOuFJ/FX/9+fYnZ6FL/0y59G88rVMHnK0L5uE2yeCvFCl8Ami1XRu5mkAvRCAtmZEZw99jwm+i8hND0GY4EWpHyeKUzPhZDNGeF0eKVvnkhlxIo0GI2Ljz0nDli1phJ5uJ1GeBxWlHvdAurimp9NCdCX+53oXrcaHT1r0drdA39dE4wOL0yechRynBagEK4EzInImhBHgQwXf3XD3ADqiwBdq6h05TudGEXZrlXjC8Yyil5X8+aa9SurdgK3hLIoy1bpexdUdayqaQWyC7S5dg/L7/RxKq1yKq3CVXWuA/qNi7MutLsZoKdy1HZwLj0pehBG9xLUGRAUYnRrOivUu4STMj89nRYxJullBsAw20DCYsgwiHpf+9SqeHWM1SiYGspeAt0/LUAXYyu2UtSmemETQaU+J3C49TQZ4TSa4bZYNEA3SWpkbXU1mmrrxH9pfGgYYyNDyGRScHgc6OhegcMP3odd+3fD6rIK6zY7N4XR0RFpJ65ctRoWKwGdLUieB/okUPHOzaOu9taYFb0Ilf6xmnJQ0a+l/evF3y8F4rcD9KU0vVzT2uibftSXgvfSx3s3G6tSYCwyA0URnX436bS7vsHhV/levwh0Zv/nCOj6xll/3+8NQC8F8yW6FLJ9dCrVkvqQzuXx5lvH8dWvfhXPPPs8koxhFJFOXmJKSR0xEII3AavwluYmuXBj0TASiRi8XrcAvNlsFIMQTmus6GjFJx99RHqbwn/LTHRU+tEz45NwuTyYnQ/je8+/KPT38OwcXBVVYiVbU1GN8opKGO1WTMzNyvjX2tU98Fnt6D/fi4uvHwcSSfgdTmzYsA77D9+DHXfvhq+5ThmEGD3y+h0m9p3yEkk6TMCIZ5C0efDm5SH0Do0jmqSRqwGWZBzmeBg1djPWdHVIGIPRlMfUxCAunHkT8fkJrGypRVOFF7loCOGZKdiMJmxYv0G1DGrqMT88iplwBC5/JRq7NyjRlRrClypGiafozZ1AIRNHMhKAxcgYWDUxcPS1Y3ju+RcQTyZRVV2FyvIyUaLPT0zi7BvHMdI3iKb6OmzcuBGdq1aiqa0VZdVVkrNuqqgEYnHMTk5hdGwcI2OjeP7IC3jl1deQTBVQWV0Fi5X0YUoYEWavM5bUarGJICsWicmOnOc5ReW43QJPeSXyJrucI4oee1Z24pO/+GF8/CPvQ3p+BF/+4h/hxIlj+Def+hQqGttgcpehfc0tsPsqpW0u4RQSg6tMOSymAvKxOcyPXseZY0eQic4iHQmIVoOivrGJaURiFBda4PNWIJHMCoiHY0lEEinEkinpnzPnO5suwOu2wu1gzK0dXqdNZYbnqD8wobLSg01bt2DV+g1oWtkNd3W9GlOjmYyo2W2LAV2zHVZjRISb4hy6Wmg0xFkoKDUgIoDLr/XgFR3MNW92rUo36Mp2od7VuBr91tna4rw4K3QRjWo9acks1+hxHXwFpDXTDr5KOa7ysyKVqvfVlwP0pSCgbxL0xVsfkWNFn6JYkz18MfBJyvTL9MyMKN8pSJ0NBFQmAydbDAbEUylh+ziZIZ7ymumN8pBXzILaxyhGgbaq6jir/24gQn5KgM5ChIDO00PmoRggo56SU502ev2bLHCZzXBZLRIGxZwHn8eDjuYW1FZUIjw7i2tXLiEYnIfDZcPKdd144EPvw859uwALRcGcwJjD+Pgo7A4HulZ1S2gVTNxMKECX6lwD9AUGW1oV7JkvQKs24qtgr7QiX65i1n+2tHJfWqGXArcO6DdW50td427cRCy3GVj62MXHLblvtPepawn49X8D+rvZJhWvC73AWPyv9AXJxB6XupiozmJV0DfQL1X6d5/8HsYmJoQ644Gnop3iEM5Bt7e3i1vctltvFd3C9PQUTp16C729FyT1ykZa2cSRlpSojP/Lf/gt1JX7YedWOBZltiqy80FEgyH4q2rEKOSJHzyLv33iW7g6PgFnVRVcXvZC6SHvkfhSMqQ0tHDbHDAk05gaGMb84CicMMJuMKC5qQH7Dh3APe87jOoVrSKGyxmc4jNvp4OYAaKYP/rmCVyfnIfBW4nxWBaBZFYUuW6rBc1+J1r8LlRZIfGeZCwSiQgmxodwpfc0kuFZ9HS2oqmqHOHpKUwMDYqNzMaNW3D34QeAukYgEkMiV4CD2dq8kdnL0Ny08iISIUhQlc355DTSsZCEz5isFrGxfePNt/D0s88jGAyKaK6MiWRGE8Kzcxi4fEXI4Xv278fu3bvgKy+D0+OWOtLm5PiVGYlIFJFQBEzSu97XhxdeehE/PPaGZKxzk2R3uMU4hRUT57npOV1bWwenwyk9wmQiqRbvWFSEgnSEzZusojGIMdUsGsLeHVvxuV/6GFa3VuOpb38dJ44fw0cffgRmdxkc5bVo79kogM4KXfUI1Xy04GU+idnhaxi5fh4DF0/AZaYVbhTTE+MYGBzG7FxAYmitVhfsdjdSqbzMpEdiSYS0pDkmzqXSOUmI9bpdcNosktbGSFqDWMwW4PU4UVNXgZ133YlVG25BbWsHTAzbYSuGoC5Uu9Y31wI2dXpNNCUCNcoprrjOLi0hlRpYYlD1corbNgleYcgKw1U4e67G1MRKVq/WqZpmBU6zF2aeSwCL8inQF2hWuTrg6oAuU3A69nGOXAP00oAPJWxTlKFeoS9d9JdWZTeK5+jKyApdGdPohjNMYxsaHsX4xCRGx8eFcpeRNZNJeuqysTAaVVSrHuUqDJ8yvhHxnLwHKuGL0LoA6KUJmiJJWOaYv4s1ULY4WgVKQLeaLDI+y+Mo/uzCCKhNkPTRaVxlpiGR+mT0s120GHk01tRhTddK+B0OTE2MYWxsGIlUDHUtDXjwow9i+/490rUpZJIIhYMYGxuB2WZDx0oN0NlykqpJa+ovTK+oN6JtC0u2NZo+vGTndjPQ1oFzKejz52pOvBgCsxS8F6WLlfTjl3vM0n+7XLW/HKDrO7TSufcFYkvbIP9rAXS+5597hc7zuWh/tEQYyOuLdq28IU1mI+LpNEbGx/DaD3+Il199BZevXFEqWLqWOxywmCySlEYw37tnD3befjs3pojEo/jmN7+BL33pzzExMY7G+nqYzAWE4rNoa23An/3hH2B1e5tyTJqekqqalaQgqccnBjLPv/4G/vm5Z3Gmvx/TiYQs3mYDKeG8VKAVNTXSn6NtYyGeQnhiBsZoCh6TBfFgUJTzh99/Hz726CNoXrdaVYWwyDws89L51i/2XsXXv/09nL42BEd1I2yV9Uhx9ttqRltdJXqaqtDoscCeCiERnJMwGzIPgflpTIwNIpeOYUVLAyo8bsxNTGC4fwDZdB49a2/B7n33wlzfrN6TjJ/R8lWJn8SzykgHMvYU6bHO/RMvbaW8F0DgzDFf46UreOqZ5zAyPISZsRF4HXbkEkkkIhEkw2GsXrkSD3/sF7B68y1qrIOqMFZ8pEPSWcSDYSSicUxPTeLcubM4+tprOHX6rKTgGUxWOJweAXX2NmnYwtYGe4UV5RVCt3N6gSIm5mJTRzE7H5JzYbFTmJbEzNQommrKcGDXdmxd34npsUEJo7j/Aw+iYPWgoqENDSt6YLJ7YCT9owmlqAomS5KNB9HXewoDl85gaugyPDaaCUUxNjyM4ZFR5TbocMPh9CKfMyGTySMaTyIYicn8OUNDaCpDKpcbR7/HDZfdAgvFa7kUcukEbGYjysq86Ohqw957D6Bz7XqU1dYD5dWqXy4xuDYUCswX4Eqs9c+Vp6fWxZRcsbcHc63PqIRz+qc2cpanxW9c1O3KKS4PI8eUWIVrASwyVkbDF7YQOOkgtLui1rkIknIXnkCbQdd/rm8xxE9b+uMKJPVFV6/QtUm2ZceeSjGxtDovVuwU29GIhq9P+cDzeWgDOzGhcun7BgdlA8bKnNefwAf1NKTfUyqaVURx+tw8D4M2DSOeiVKhK9U7x7MUuOk8s87C/+SAzkewmaySGSGAToGhqOBVTKhEq1I7qwG6x2oVIyRObvC+rCmrQE9nJzoaG5HPJKUCn5qZgMPrwAMfej/uIKA71P0eDwcxNDQowl62eswUYC4FdF5VWotkEchqJ4VNCPoX6O98KfV9I61drKKXA/abqeK5Hi+t6pc+9nL9+puD92IrWR3QS8fcSil3Xp/vdUB/T/XQ9UL8htaUdj3pO0N9KZoOzeLqtet46+QJnDl3BrNzc0rQwkqB1VqKYzaQCn3L5s0C6AxtIf1+9Ogr+PP//kVcOH8OXjqzGbKIJObQ3FiD3/r1f4cdmzah3OFAdGwc5mQKVhlLzqmgEacbkVQG12dncGVqEmeuX8P5y1fRe+EKZmbmEKMSl6IJsxlV/gr47E6kg1EY42nYCwYEpqfh87jxC4/8Ah755CfQ2N0lYJeVW4I1NCtjI9586wy+8vf/jFNXhlDV2onq9i6k83l4PHZsXbcS3fU+mGOzsKWCMKTiMFmtssgmklHEIgEYkEW51wVzPo/g7BwiwTCSiQxWdK3Bxm13AP4qBRhmjqbRqYkz+rLKCZjzeHNtJ1tAQM8kIrA4qLTWVM9GEwbHR/E/v/ktnD55ApMD/fDarYgEgsgkErJ5umPn7fjUpz6JpvZWmR6gxkAuOsmtz8ksfDqWxOjQEM6eOY2X6S1w9pzQpcqgxQ+XxyeiMprgELSprKaFbk1NjXxyAWA/f2JsWphhVuoZjiFmk4hG5mHIxeBzGNFY5UEZe4kd7Thw8DBc5XVoW7UB3tpmFAysSoxSoEtrR4ZiMwhODOHS2eOYHLqCeHASxmwCoblp2cAwVY1qYIfbIxW62eQQ9oavcXouIICeoPuY5kVAU5ByH2fO6fmfluOZSiTBQ8oI1vWbN+DAfYdFFGfzlcFIQC+YkTdYYTRIEjuHLBWLos04aXY/giaszsQYpmTkR6+p5KdyH6kAC91VS88c4OsppAjorLy1Cj1HQNdNZVQPnRV6JkU/etWvFuBkL51+6LSDlfE3NRsuFZc236tXXroXu6p81B1fBPSiUUnpwly6wC9EeC4Y1uj+4XxeUv45mb7gNcKHZ9uFArmZ2TkMDo1geGwMsxxrZZ+cr1bzdadWpWA0KepdrGvVWCud44oz7Hq7Txu502audcBYVoz4LqrzhbqXgKUF7BDQyS4KoIvrW17EewR0nn3eW06TGW6bFQR0bgoLhRRsJgOqfH4B89a6WtjNRszPTWN6dhI+Gsvcuw+33Xk7DG4nx4CQCgUxMNAPWKzoWLseZrsTBk62kPbRK3ShrDSFuw7ii+zbFnZnC5u00qr5BgHXkjn14rkuVujL0fZ6QNbNQH25zcHCuVkIZ1l8Qpa+tiUlpWKDF+bT39uArl5n8ePnXqEvbAKLsbjSFyaVqHbCKtFqam4GV65fkx332Pi4UO2cPeWsOBeaSDiCWDSONHtp8aT4r3NEi57u9fV1aGttEXvWkZEhnDp5An3XryEeDyOHhLiD7dy+DQ8cuAfrujoZYA1LKgO7gd7JVuTSWRjsThh9ZYDHjYzZjIlIGEPjkxgeGMHo2ARGJ8Zx+cpVnDlzFqH5IDw2Byw5wMHxomQK8VAYPau78enPfhqHHjgMT3WFoKbKyjIik80jFE7itddP4a+/9jguDU2jY81GVDa3wiTjTg7cvqkb7eVW5OZH4EUcVnD+l5trgjoXtjTsTO7KZ5EIh5GKMdrSgHQqh+bWlajp6lGuYxyFstrFL5v9YrXDI6AX+69SjEj7MKMaeKxcM2kYrDac6e3FF7/0JTz79NOodDpQ7nIiFo4gm07CWMhj15078fl/96toaW+RFDEjAV0Px+DjcuFIZzB+5QqOHT2KF198EecvXJQxI85y0zLXYnOo8I2pGQFsela7XG7Y7XYJ6+H0QmAuCJeVbRYXyqur4C/nPDgr2RQS0VmE5saRis7D73Zi+/bbsOnW29C8ogc9t2xXI2vg4qmIA3VXZJFPhHD90llcvXASidAM7OYcQhQRDfZjdGREWASr3SF9R4PBAqvFhVAojunZefEUj8Y4SsUWpErEstusKPO5RSGfTkSRioWkb1/ht6G+qR5b77gd+w4fQk1zKwoWO4z+ChTyjME1w0xLWjEAZYBNMdZSPzVy5WhjPyW3tFpgtWpSAbrqeReDLFRSmpFjibTZpRmSBLJoMmfpnRfFcvQfIN2u09p0YNRFqEXqvOgEp55fq30MxgW3uIWFUlvcdQFaKRAsxUI+vlCJ2uKsPy//jptOSQtkghp74WkCuqLwo1GOD4alj85gJzIrFMlFE5RR0nxFxSfnaClLIZqY2RDQlasctz+cX1eZ6UVzUT6+Cmgt3UL9+BW6jE0tAXS2NShOlRpdpC3qzuRt6DAZ4bHZxESK4k2zMSvMT6XHg/aGBrTUVkv7LhScw3xwFq2dbdi87Vas2bgWNrcTJocdofk5DAwMwGh3YNXmW2GyM+ERPi4AACAASURBVDlQjapq0XTq3QmuacZRxVJcAxC9jtVGyEqEcctVzMtX8DoUFSFpKW2/lHJ/u+q89Helm8Cl19SNf7fYaraUcn+vV+ilgP7zp9y1a0Z3kcwXWNlwTIX+ytxN52Cz2DATnsOLr7yM7z71lHibM6CD3tcul0tu9AQtIGfmEI3EhHonoNNykzQhXZTsVquEtuzZcxd277oT169dwTPP/EBoWKMhI2EFrJ4ffeRh3H/PAfiYwhaLIxdPw8BEphRH0lxw+Mtg8nhg9TGelJlpFLDkZN6Y4qBz5y/gq1/9Ozz7g2dkBr3c7YXTaEEyGpWyd++eu/D5X/88tty+DTkaMjDiUJq2RkSiSYxPBvDKayfx1X/8Nganw1izeRsqGhplfrTcZ8OGlY1oK7fAmpiBxxBHMhyEweIUgwiOo1gsRqnkU/EYgrMzQp/yRWYzBTQ0tsNR06QC1cx2mLx+WaSpRFfpcXS2U7nL4hxJPE8VYGL4isyzZOT1cld/6uJ5/N4f/zGe/OYTqC0vR7XPhwzDMChSSsRx2+3b8J/+y3/Aqh5GumozrJo7RCGZlhEZjvRdu3ARLx05gpdeegnXrvfJzwmUzBJPZrPSB2UNSpvYtevWiz9/MBQUPQQ/52eDCM1EkM8W0LqiFRs3rUdNTQXsdjrhxBENz2BmfBiJeBQbb9ksQRRdPRuxatNtsrHJ5dQbFUDnRyaO2PwEzp88hv7L52AqpCSQZXx0CNevXsHk5KT40jvdHmEOMtkCxd+YD0QwNT0n8+fEQfEQl5lemvP5pNViyGcQjwSQiqWlA9HaVIGOlSuw5Y7bcfehQ7BX16rF1OUXliKdNcJscbJTDwPpdi0Oko+ps1WyDdPtQkswRReQikZZ7E61oA7d+1r8+mnvmoYhzbYSpytKVO2CaqpKF3pd5s91a9asWCrr4SmcOhCQ0yxeFxZzLVtb9dO16r2kqNPNYWTsZolKurTC0m1flwV03n/phGyaOJfBmXYBP46tasE4pN+vXr+Ovv4ByQJg1C1V77SB5ugj2S+OsrGtp8epKjBX+1nOuS/YxZKJEIDXecMfv38u75mPw3lxAnpBUe6McF4AdFkDi8DJlcJhMkiFTkB3WOjlbpAJlDKHE93tbehqboTVkJcKPRCcRffa1ejqWYXWrg5YnXbZjM4F5jE4OAiz043Nu/csBnTpMGgGM2y/6OI4/aTIjG1xjE/sXZacw5vR7aXnWf5GrlmVo7H0d/pj/KQ9dL1HXwrqywF66fy4fsSV4cy/ngr9PQHo7DOqSRyOpIUxNNyHcDQAj88Fr98jPazrA3347vefEttX3nRVtXUoq6iCz+cH59RnpmbVzZwrSEhDNByV3aX01dJZ8ULmwrR2zRrcvfcupBIJnDl7Wr6ynzQ8NAC7044PffiDePTRj6O+tlbU7eH5IKwGM0IBKuRTcLp9qG1sRnltLYwWu9rpazQ1YzR5Zb700sv43Gc/h5HBIXgcTvhcLoQDARHi/cEffAEP/eJDKKsql4pTZfmmYTKYBRguXhrA629dxH/78lcxHUmjfdUaNK/oEHe0bZt7sKq1Eg1eoMKaQWZ+TFGlJia6WaUdbrEa4bAxzAEyYhYNBJFNpODz+BEMxmVuejoQwXwkgY7uHjR3rNCqYUadUk1tQCqZh82u7cp1sDAVUEglYLCrSvv0xYv4/G/8Hzj68quo9PpQ5S8T45lkPCaOezt23obf/K3fwKbbtpbIaRhXHoeVQGexIjA4guM/fB0vvfQiTp48KawL07Dc3jJQmBeMRMHo2ZWruvHBD38Id9y5SzwElFNYDvPz85gan8LYwASuXb2Ga31XkUzF0NBQjbVrV6Ki3I1kPITeC2fFdMjucGL12luwc/c+9KzbIh7pimbnhoehKdz8xDHZdxHnThzDzPggbKa8HEsKiFjRcJNIILfS+CdHp7Ic5uYiCEc5MhVFLM6+uRr1oTKfdGFtTRUMhRyZTgRmJ5FPF+ByAA215bh9107sPnQPOteug5Ve+iYr8kYzOM/A6pyR7lajQyp0teKpwmkRoBexZaFkXPCNEy9+rpbKTYvUgOp7as5w3N3pFTrnzDW7VwrkSLMT0Ml4aao1oYLFcz2dFQW/gDgp94WKu2jMotewakOhHkLvpZdWa0tNZZbSoboKuognJRajFDGylqbdKTdRgjQqvS1DgOZmOxYXcRyFtCOjY5icmUYoHJHXz41s3sRHUCmxFMzxmBc/hWrR3O+VL/zCe/0RbGKXiuaK8+1F1TgBnY03zqKbaRudzyGdSyvfOt6OGhPDK8FjMaLM7YLHYYEJKdiMeXhtVnQ2NWJd5wq47RbMTI3JeFpzewua2ltQ1VCHPNPZ2FKMxzE7Nw9/TS023XkXbB6vrGek+7KZvLhBispdc9VcxOnqGxG9Ti+9/rSTtLTKLj13OnDrGxoZfyvdjC5DzS9H3y99zEWPu0Q8VwrmpX9X/H6xyr20h/52KveFyYe3GVtTz31jTKp6iYuZHbUZ1Zo4Giv1dq2G4ussvsOfL+VOp9CcqsZpkDE5NYpz509icnoMvjI3quoqYXNYMTk7g/O9vRgcHZXFnqpw9lvzObqhZZGIpcT9LJWim1lcMrl5vRHMaadIERXd16oqK1BXUysOcYHAvHiNz05MoaGhHmtv2YCdu+7Apls3w2l3IRQNIZNIYWxoFFNjk8gk02huahUjBpqzKOMFFpopGZdjD479r9dffxOf+ZXPoPfCRVRWlEukKKnqlSu78Lu//zvYf88+sWXk4hCPReDj6s5lKWPA2HgAz77wOn7/T/4bhqcCqG1uRVlNNbpXr8B9B+/CqtYq+EwJ+MwpmJIhOG02xNP852aYLBQNcl47J/PSFuQl2TTG3u7YFC6cv4Sp6XmMTc0iEE2gvrUNvsoauMqqUd/cjp61G1FDcxm+pwQjPlXlyjxzA23OcmktWc2Ak6dP49f//b/Hqy++DJ/XD6/TKaEshVxG2IGuzg585nOfxeH7D8FX5kOuoJz5qHBnCTs3NokfvvyqeLv39/dhaGhIBGSsaiPxpIiUOletwt0H7sGu3bvR09MDf2WVWPSyh0tvfV72+UwB2UQOYyOjGB4ZRCA4I+N2bjdH3BKYnZnE6VMnMD07IwDc3bMO++65H1u27YDJ5lKArtPtuQRS8xPo6z2Jq+dPITw3Ke5u6TStMqdFYEWhGx3hCNbxRFJU+eF4RoR7oXAUiQRfn+rH8zVaLVa55tIpuhGmEQ2GBZop32hvbcTO3XfizkMH0d6zGgavsgAmxU663UjDm4IBFoNNqs/SRVWStRRBqrywdcZSW5cWr7GKoGc0rCSqyWyS7gqXUoCuVegFzThGB3SZN9f60jLSKKNdWWQoQpO5beXxfiOga2YkosRnbKla0EQ5rs2k6wvVOwF6aYVV/DfqOQXIObapUdKqQqExDHPalR88pyGYvjY+Po6hkRFJaqRzIOOPOYue4FieeOewUi/IxERGiC3ZKsiIG9ccRbtrGgDpsy82nlkKGgsswzIK+JsBuijdDWZpF+qALou+Buh8EeR93FYj/C4XPHYzbKasWD27zCa01dVgw8pOlHucIpKdD8zA6XWipqke5TU1KNCMxumS9x6NxVHZ0IStd+1ZBOhU+ptYHYiwRNtBljZp9WOgCwS13aP4vess3DK+7jcFJrJG7wDoS0F4OfB+p5/drEJXr+vtAZ3vjS0afQ699H5TbWGdelr8OKVNmRs3JT99QH9PVOjKdYjLUw4z8+M4fuIYBoavwVfmQkNLPawOK6LJOILRqEaPAQNDI7h09ToCcyEU0kZZ2OdnGdBCkFZVM3uOZqadma3we31obKiH1+NBIhZDJBxGKBREKBBEua8Ch++7X5TGDW3NsFnZtzQgiZQsYNd7r2C4bxC5VAY93T3o7l4tCW4sZohP6XQWDisjLQmEabzy0sv4zd/4DVy5fBk11TUIBefh8bjxyCMfw6985tNo72hDOpeSnTj73gx0KSQzQp3PzkTwj994El/44y9iZmoOJn85DFYj7rv/XnzyEx/B6hUNcBTicHBXnk8KfZZK5mQBosDPYKDpRwqFbFL6ag6TCbNj47hw5hyGB0ZRWVktdHYomsB0IIDL/SMYmAyhoq4F23fciT1334Om1gblNUKzG2Wepnl6J5Ra3QDRIPzn3/5tPPvcEZT76bhnERU7RTvRYEAsdx/66EfwyCceFtqdSx8Bjovr1UtXcOLN4zj55gmprAPBoJiBUC1Ne86Kqhps2bYNd+3dh1133YXWtjZR42rDrgs0napYWa5q6EawzySRyybVviGdQCA4h3PnzklwRzAcRW19I27ZvBUrV1FLwAhdZS0qftCJIIavncf1c8cxMXQVmXhYuBe+Ntq4BsIxCZ51OtneMCESiSIYjiGSyCAYjkvPln4CGaZ3cQzR7pQxSqfDJq0deslnk3k5hJXlFqxb2407796D7fvuRs2KFSoCVp7RQgd9mOAQcZaZgF7k0BXdqVXpqoderNy1YqCEENblcwR0MT3VxtU0e9dMCkgqQKeqXapt+rDze1qyaqBNUNbDVNjbVU5xSule9GcvgjVfpOqXF5O6BBC1/nZpBVcK8KWV+9tVYPq/IaDT+pOAzhtQAj+VaEAT6RUkkY29/1AkjNGxMVzv78PA0DCCwZCAJr0MZPWhmI7Ue76AFPc7kp9uRpotBQ3QF+boSwBL5Zvd/KO0Oi/1iNerO8nT1uwBdEAn7c5RP1bosokQIZ669LkhdFkM8Lmc8DltcFoKMBcysBVyaKquxMbuTtRVliERCyEUmkPWkIOvqgK+qirkmBRJ7QyZl0wetU0t2HFgP2wut/xcTTMq3wdFBS0P6MrKT71rXqPL9blLN19Lz2UpuBsW7UjfnUHNUnC+WV99uY3A0p+9W0DXA70I7qXGMj8rQNdfd+l7LYr3imN/P/cKnepb9sxNxgKiySDOnDuBq9cvoGDKwlvmhs1lQ5ojHEaKq2xI5wqYmJ7FwNAoAnNhGHNm6UuOjY5hempGKPhELIlcOieWrdU0gHE4JHCFN0qS/fbZWQF0ulsdPvx+3Hv4Pty6/Ta5RJNaPAO7V+lsWkasJkfGweqlraUN9TWVcpORvhbKLp+Dy8bRJQhY/ePffw1/89hjYilbVVGBZCqOFR1t+MIXfg979uyG2WJANpOC2WZVcaOMH+XNZLDi+uV+/Plf/A3+7h++gXCSFbEFTp8Lj3z8o3j04w+hq7UedkMaFjrKpSnmI09Hqpz3Ikt1lQYm/e5kFJlYFJfPncfFM+dhLBiwZcs2tK/oEoHf/OwcTvVew5NHXsfQZBAmmxN37rkbBw7ej5YWKuG1+EZtsWGFWcikMDc3g+8//TT+8itfwekzZ2EyW2C3WMWW0mEyIx5mNn0eu3duxccf/TjWbVwv3gGJVAp9ff145eVXcOL4W5idmhFGhXPMNGShuLGhsQkHDh7CBz/0Yaxc3SMBOPqsru6/rxr8BaHvuXEzU+DHD3LasiJlNHtTNc7DkStWI/QHIF3uZZCFuOKxksuK/7jFlEdkahhXz76Jwd6TiAcmkUvFkU2lMDI+iVgig0S6AIvdBZfbJ3AbiRDkoxifCQqwsyXDxY10NMcY3S4Pyvx0IkyLQCmdSMhiTECvqXbgzp23YfeBfVi9fSv8TS0qatZgpu8dMnm+LwcKHFcUJb4+QlQsJkRFL+dGN4op6piKEEMqmr/XAF3m0UVUIdeefEoPXcs6J9VOQBcjGWafK1c45SCmAJsgqBu7yOKyMEdeCuiab4TW91cTy1r/eUkQhk6pL63cbwaRi+jcfF5OOxX6em3E5Vb3Red9Qcqdj83QEvbPh4aH0TcwIF85ry656DTJEUkkvd3zSFAbwffMXAj6q2s56jp1qtPf/KrG2pb/UFY6ug6+WIYugDmPibxwg2zMRKICpqmRqVHsJV+bfj5FGCe+7hBmjyZFHitVFlmYc2nU+j3Y2N2F1sZa8WyPxkIC6DaPC96qKml1FUwWMeOiR0JVXQP23ncIFnp3cA3SqR8tOvXdALqMu5awEKVgLayMNme+fIXOHv2NnH3pOX47un25qvxmTMCPW6G/Uw/9Zw3oi96ztoMv3VD+fAFdO8p0L7LaKERJ4lr/RZzvPYXRiQFEE2GEExFRSVudDphsdhjMNpmf5kUZiyQpaEYympL+Zp4XaiKDgb5BTE/OSE55VUUVyrw+CWehSI4r0/jYmNz0PevW41Of/VV0r12PCr8fUY49cYHXfL2pbndaLEjFU0It0nGOCzKhM5FR4ROsxphJnI4nceSZZ/HHv/8HuHr+gojwRPBWyGFNTzd+93f+L9yyfi0cTpuATyEaxdDgAGx2K+pa25CJpvD0My/gv3/pr/D68VMC5jlDAVu2bcYjn/hFHDy4D1VlHpjyGVEn6+EZ+XQWRm4ODHRVYxpYHgaLQbnEzc3itRdfEtp9RdsKrFmzDnZ/BcAkL1o9xrO4NDiLI6+9hdfePImy6locOHQfNmy8BS432Q0gm0jD77SCumv6ub/1xhv427/5azx/5Ahm5oKyENqsRrgtNlHgFlJp5JMZ9KzuwsGD94pTXCyVxNTsLM5duIDjb76FkZFxwRTqxySXxunE7Tt2YD8p9rv2YkVXl2wUZPh2QV2rfMHpRbDYiUhX1GgNf5k35hC9WV6LgdU9eXXNPKZ4Y6tQE7YJMokwJgcv49qZNzA7dBn5RFAc+8jkjE5MCwVuMLvgcPlhs7ulEg/MzWMuGMa1kXFxjSNTI8lNMhlggMvpht/nRTQcQiJG4V6Wpnay/DU2eHHf4Xtx1z370bRmNRzV1bIZKJisKBgptiPw08PdyOV9wfhn4bUvpEGSdtaFDnKrL8F+1Svn5IHQ7HlSL0wjIZCzKk/J96o6J4jzGtIqc7ovapQ7T4IehSrK8BJf9SKgq8V7oTLTVhlWNFJJaPPoSyuNnwagi583ozi5CSU9qlXpBFOm3VHAx94/Q16C4ZCA+aVLlzE0MoxwJCK9c1ozsCpPFwyIZ1ipMwNHjZXKI2tCMf31C2vBY6ElfS1UocvU6zfroctgmgbo4vkjgK766CwW+Nhcj7iJ4gf3ssQ/6jq8Tiu8TruYS7nMBpizaZQ5bdiwagVWtjdJkh+NZQjoRodVxLUuf7kEL8XZmkxk4C0vx+17dsNks8HMdVVnvBZooHeu0BWrdGMvuLQNc7MKXe5jw78s5f5Oorh3qtDVpXsj5a60IRpt8i9Iub8du7G0h/7zp9z1V8tdnBZOEghPoPfKWZy/dAr9w9dxdeAawHQhl1MqdC54VocLOdKeoRgseQtyqZwYjlRX1gignz19Dv3X+oVhLPP64ff6MT8zixBzxgmU2QzWrV2Dhx7+OO44cC88nHkGME/nM4NBNgJ20lOsqGjooKvxVXyKgFCco2FMdLM5xcFpbjqIf/rq3+OPfuf3ZOyNfflULCZpVPW1Vbj/0L3YvmUTtm2+BeW1VRju7cXJUwTRSqzbuBF9fcN4/JvfxuPf+g7GZqdhMduk3cBAkQ8/9EFs2LgWFgIVc96lMudsMpt9NGzhC0wjlyItTLYjj3QyhlgoiDdePQqHxY61q9eiqrFZ5s/hcGoLlA0wl+HClSEcPX4C0VQWHd3dqK6rk+hFCuxYAdQwvc1slBnqvsu9+OY//zNOnDghC+NcOCBhEBzRM6QLEqZCuV9lmRNr1vSgtaMdmUIB8+EwLl29Kmpj9qKqqqphdTiRM9mw/pbNuP+B9+GWTZvluQnI/z917xkl53leCd7KOXV3dY4AGrGRM0mAOYlZpGTJlo9kySNbsuzZHY/XPzwzZ3zmnB1vmPXM7Hp9RmNbGsmiREkmTYkiIZIgKSaAJAAi59Do3JVzDnvu835fVXWhSUq2bHGbp4ju6uqqL773Cfe5V1onMi7XhGDatdI60iDN/SZLln11CZ6E4cYhep45fQRHlVOFvEuTC81/Wi4OEVupIr4whcmzxzB9/n0UItOoF1JIxyMyyxxLcdbfA5u7Axa7F9WaCbFYEgvz8whFY1hIpFGo0DVMpvole6csrdPuhMNuQyS0KFk6P85FLR8DpYZ78Ru//mnsu/sOdIyNwRQISHvHYOEonF3KvBaNDCeEOLqrKbxutPtYhlV0My19bu1DakV34bdXiqCTGgmUylFNZee1MlszVIHTAZ2ldmboGqgLoKvn+KX3v1UfWcvAGxm6znRvB3Rt3EwDdNW9Weps9VEl9/bM6oYM3UyWNTkzSlecU/s6oPM5YeSXyyhSolaTVaU07Lnz53Ft8pqQMWm/mifRn5weI8SBrch9pJqcWK4S0FsnDfQZbSU8c0NW2ALqS0ruLbrkSrRXA3Rqy5NRLj1ypRgnbpC8m5lkkPwqbGuAbrm8GtwOo4xjeqxmeG0WWKolIcttHB/FxvWrEPA5ZWKoUC2iYjJiYNVK9I+sgM3tlZYCCZwOjxeDYyOgYxidE5eMrUlvvEUMZOmJaLn/muOUrcHaz1dyZ5WzjfHRcn20Xyvt2Xp7cLjcz78sQP+gkrtWJtPuz19+D325678Bm415+Y9LyV1bpCrFCkyWOgzmKorlBOZC13Hh8mlcuHoe758+jng6KQBmpiFHzYCawYRipYZ0IoNaoSqAzkx8YGBICHJXLl3FwuwCitkC/N4AcumsZOVcrFaMjWHTxAQeevABPPzpX0Pd6aGvFkKxCKKhMNx2Fwa7+xBwWATMid6shjKSJpDztXzEK3kkshm4XAHYzWacOHIC3/jLr+P5b/0tbE4XAiSKkZFdKcFiqKOnw49P3HUHfv3Tn8JAsAuv/PQA3j36HkbWrcHKtWtFH/3lg6/i4uWrKFRJ/DJjbNUY/vUf/yHuue9udAU7VYHFaJGsmf36TDKJWpGcgLiYLgSCfnT3dcHitKJOP+hcTjzJmcV7XF7UakbpoXs5IsWMw+ZFrmDGfCyHC9emkaF4S1cQyVwGi4vzsJpqWD06gLH+bvRQrKZagqlSxvkzpzE7NS3CPu+dPILzZ88iF02glCwKoHtoF2oEOjr88Hd2wGi1SsUhX6GqmAHDo6NYu249fJ1BeDp7MTq+Bus3bJBRImbmBhl1U+1eEUbTpTZba0sMZFjpMNRF2Y5uerKOkq7MTMNoUTrtrFhr7XZZFPUYgWAuojpVXLtwCpePH0Zs+gIMmTCquThS9NVOppAvGWC0e2Gy+YV9nkrnsbgQwcLcPKLJFFj4Z3BJgiYJRWajWaxlqVhIQKVDnfCj67RPVc5rWzavwZd/+wvYccteWHp6AI8HlWJZWi8EdHIiLAa7YrfrCnFLiG86EYf166Y5S2OgSp9Bp6JDqdj0Oa9wDLOMugC6AnK2f8hmZ3YuffIGqPNnCrcopTTV/276iTcWmmVJcbr06/KA3pp1tIJhe3m2dTFrBwtV7q9JgKb3BMRMThdx02aOWHEQSdhyWYhv3A8COPvp8/PzQsoMR6n5nlTe6JwQaQF0luDZQyegtzpkCa+B115Lyb0VgHTiW6Pk3sL8ktdphi+swjGA5eVIUJckwmgRzglfQwMitv5YIZF95evqgNMKBNwOeO02dLrsMNKMxVDDxKoR7Ny6HoP9QVhsJiQLWeSqZQyvXo2V6yfg6OyW1k6xWIHNSYU4da81hItEXEYXEvg5AF0LdD7onLb3t/XzqEeoyj1iKQvhl1ly/2UC+j/EnEXt5z+c5d4O6K3Hrz1Dl0+q6+yV9rvnn+tn1eLjNcYUT+AyV0pgZu6aZOgHX38FV6cnUaxW4aH/uYGzo2rdzudKCM2EkM/k4fN4haCVy+RlzKyUL0mpnGCfiMbhsNqwbetW3HXXnSJ8snbtGtjdPiRhRKJYwJVLl7E4v4C+YDc2jK9Fp8sKTjLJPUQOEa9tkq00QF/IpRBOJmVb7FYHXnzueXz763+NqSPH4O3ogrFchsduQ71YgIl+67ksPvP4o/jCr38WploV3/z6f8O77x/FTffeg47ePjzz98/i1LkLctRNZKM6bLhl/83413/8R9ixc5sKlkWx1YV4OIaLF6/gwtkzuHrpLGamJ2G2mrDv1ptx5923obe/R/rdZXrEU86T0GA0YzEUgdFsk5E/lhjtniBSWQuuLyRx8vKkgJMz2I3Z0AKuXL4gvfr1I/24ffdWrBnogbFKP/C69OYJvhcvncehQ6/jjddeQWhqFsVUBqZyFQG3V0rBNpsdiVRK2MNkqa9asxYbt2zBlq3bMTg0LOpUls5ulKjKZ6fgTfOiYx/eyqhAzwiFfavSUBK2mJWZ7FbV9qtXYdZQv14sw8BFRjQxleunqFpqb636wQQCrvwMBtM4f/I9XHz/EPLhaZiLSVQycaTiMWGtl2tm1MwulGBDJl9FKJIQsZt4LCaEOIoO8wNYZKI2uNlshctBghsnMIrSOydfmmBCQHe5DNi9exu++tV/gfU7twNeP+BwyTGgBKfBYJPjZTJSo5v5JkFdr7Fr2Yxen+XqXs5rNqhaQqWR0bRlRBOMqQqIqz5HWWXmot/OmfKSRn7TwJx9c3FUY3ZO2SMlutEAdDmQzdEa6bEvN7bWskY3Fh5NJKV5lpsL3Q391tYT1rIWLcnQKYkq2vuqSqE4BeqC4fZzvlumK+pUtKugWCzJOeLoI0ly5NFcvHgB07OzmJqbF2MdltoLFDNkh8IIVXrnO/OaIiFKjy61aomw3bX9WtI/1q64Dwd0ritqdpIcF+6HAnSzADqj2XK9gmKpKO8m9BFNKttuBvxuB3wOK7o8LpjKRblfN6wcxk07t2LlikG4vA6EElEk8jkMjlODYRNsPayAUbGxBtjsanETHoZ2xahih5x3/dzrFeXGaWghxanKRduXTDQsrcR8UG/7nx/Ql4KrbFfTcUbbETWZIYGsTN98mH1q2/TZMhaqTRBu4VFo13drKCPcjMbYGq81FRB/MC9Avd/HqoeuteyteQAAIABJREFUrz8s8aquKm0ncyiWsyhXC3jptZfx/IsHsBiNoGdggPNAUgqjshGzpcsXJpGIJWUEjb1su9kKY41iCxUUMgQ0I+KROHbt2IXf/9rv4Y479sPqsKBeLYpueAFWLMbSOPr+UVy5chmDg4PYu2c3ejsCcnM17KNZgmL1Uyu5h9JZLMRjSBRzOHfhAr79N9/EiTffllTeYeDDBKfJKOVnc7WM1aNDePyhB7Bh9Sq88cpBvPziARQqVYxv3wGL24M333wbswuLcnPzMwZHRvA//6s/xEOPPiKOSuy1J5JJXLs2ibOnz+L111/HoUNvyaxpLp/GPXfdgQfuvwePP/YQvB4HCpkU7GTfc96W4MZMS+Qd1Zw07ULjsSLiMTNmokW8c/Ea5in6EuhEOJHA4uwUfKYaVvht+Oz9t2Pz2lEVcFXyqPBcWZ0oVXKYPXcazz/zNN49dBj9vX1Yv2YtBgYG0R0MimnO1ckpzC+GEezpx96b9mFkdCVsLg9gdaj0W1P54kVr5OqsybDKAqYBPMGQHAb62ks5Vf9qKUGryrMmUqEp4+gXOqUOZOFngb3C8UItK6G9bGIWZ46+jevnT6GaicOQS6GQjCOdSMpsud0dQL5sQCJfRjSZRShKElxaxISo7leiI4+RQ4JK25DjLQx2+DkcdTRU1CKdZ4/TZYQ3YMett+/B1/7lV9A3MgKDWznFUTJYRbVKT18HQaXwr/ME9BI7UYYLMXviBaBYkExabC91/3Its1auWZpQjGTmnCOnuhAXXGV5ymPHTFYsUDUynEYcF5KcToiThV5b/GThMRjU3+ujTI1/1cy2/qXnDPoc95IFTnrserSltkm2jSVoCt9Sd10zgxHI0U1pSMbjHLriSGr7o9ju6m/VUsfjIi11zbOd20tAz9AgKJvGbGhesvWLV65hbiGEbLGqBKMo7sOkQbLpZh9d5wPwg9Vi27T41IMSJUXTXIz5Ok5T6IsziXgkYyrzFaVVrj5FldxJiuOEDkWeONLL7SVfh57osn+0UjWb4HM74LGb4BZiXBV2QxXjQ/3Ys3MLVo+Pwu62SUuMJff+FSuxbvMWGDp7VHbSkHnVgFwr3+rhGk/Dks54yzm6EcC1bKM18NLdBrQFXp0i9SZLSue6ne8y7ZjWIO/Ga0x9GK+X9ipAsy/eslS07F8jY17GKU//W72h1cAn7fyJrrsEdkofgOdy6YFqEFzkw9t9z1vi7Q+ZjtCP/FJugtqbpc81p0m0IPtXmqG3kXc1bSbpB1eqeZSrRRGV+btnn8aR4++DOnJ2j0fZcNrsmJqaw/TUIsKhqGSjbqdDnM44qsa7MZvMYmZyDj1dPfjyb/8LfOlLX0Sgg6YfBZitvBkpK+tEOlfC2QvncOXaFVEj27hxAl0d9KNmv5oz2WblLqoN2DF6T2azSOQymAkt4OCrB/GNv/prxC5dhsHlgcNkgcOowLyYTmOgqwP79+7CXfv3IZ+K45kffB/nz51B7+AQfP1D7HqLylw0nkCxrvy+773vE/j3/+E/SHmaBJlMJo2zZ8/ipZdewsGXX8L58+eRSiVQQR33338nvvzbv4WtGzdgeGQQlXQCuQyd0Cqwms2w2W3qOrBYNX1mk+iq5+MlxCIGRLJGHL48iRPTc4hUgEgqhUIqjh6HGbesHcGjt+7GylG6gBWBShElztHbXChXc6iHF/H0d76Fn/3sZ1JGv+uuu7Bi5SoEOjplPIZgF47EYbe50EFjGAEtlXVycoB1RCp18eYwSYNbbWIjI9HuSR3WqFgmpVVZJGnzyCiayQ1tZE3qJuMTnIrQwJ9ZFMlSfI8GW57vW84iOnsB186+j4XJKyinYigmosgnEyhk89LWMFgcyBRriKZyCMVTCMeTSFMZkCXrmlGEeEgw5PIsPl5mboNJzUGzWlCuSUumVC6iq9OJ7j4fbr/nFvz2734BfmZL9g7UDDbZdkXc00aGGjeulpZJFqpZngrBTQnFcFwR+SzqLEUQyHjweNwZGYn5TqMBLvwC2qCSyKkvghzpUkCu1OB0gxMBdKkUmFQC1+DeqRtBAbqyRm1fbAWgdMnShrCM7ine2kdnJqR602p7NEAWZcImKCulQi3EkY9VY1z8H8/qkqy9ER2o17HkyntX1O4kaKnKGFsum0Uml5F2HhXkrk1O4/rMLMJ0WGTlhTGQVo3TFPO1AVutmC7Zk1GZOenhg8bqln1pkattBXT9WBEIBLCkjaEDOsfwyHJXTHcee1ZSSgzYxHFNRS884rymaMkb8NjgdZhhRU1aYgPBADatX40VKwZhc9pQ4jVis2JkzWqs3bQVFrr5SRuH1xv1JRRHYgnIatfMDXCiHfMlgP6BQK/p6X0YoMsHaOf9AwC9tY2hb+dSAFcX5tJgYamUqw6Ey2bj8vFtpL5GeKVdW5JcKMVLBegqQJPrfzlA1w+QjPS1WvNpYWZbdn5DgUCrlrSD940/N89bI7P/eAE6T47Ex5IHk+BVqZVx/PRJvHf8GN57/31cn5tFsK8P3kAAMzOLmJ+NCKO9kM/CZbfD53bDxwywAuRSOVy/OoX+3gH8wdf+AL/1xc/DKo1xEtrSoh+eylQwNLISDpdDrDddTge6g10i7cHo2KItsFy4SK5iL59bySJYvpDH9PXrePJvv4O//qu/QiYaE+aohYpMMgxdRjGbwYqRQdy272asGh3GmePH8OrLL6FaKWF8fA1sTh+uzyzg6uSkACDLe+s3TOBzn/88vvLV3xPzlXw+j3fffRdPPfUUDr7ysqiWEaT4FQx24E//9N/h85/7ddjcDlnky9EQ8tkUMsk4nHYr/H6/Sm0ENLj/RiHG1fI1lEp2ZKoWHDp7GQePHMeVUBz5Mtn9RvT7XLh31ybctn0CgU63GgkjkFD4wsyxqhIM6TC+8Zf/D37wgx9g48aN+PwXfgubNm8BvF71ORT6yLNXTbtaqxjQiCqVLlwhevZL7Jcb3C/uH8lM1G4XbjtZ1MJ0V+X0xgul6qDxljQ5Xt4kdK5SL2sO17QCeiWXRGjqLOJz15COLCAfCyM2N41UOCzjbgRsZmzJbBHz0SQWoglEU1lx7lJjYybkC3QCNMlEgsh0aoJDHJ+scKqiVoeH5dNaGT29fqxYPYT7H7wLT3zmUZh4jCxepa0vZV2CsFYXaiwEmvQuxQGYDbNszj54rSKa/XKhl0vyWQRrlu657cykCQ4Ou0PFAWRyi145R/WUPrqy5mTvX/XQSR5TDHaVWTBwUtKs2uC7VoZVB5sZSrO33rrYClDpNYafE9BV7qErsSkpVCmdS+CiATwXUg0Efj5AV2dfQiKN6a6r3VETIZfPolAuisb73Pyi6Ftcn5nDorizVYThzvtc6dGpdEPRKJv1E4rA6Iv2kraBHCKORqr7VM/QW8GQ1yh7++pYqfYGyZ18T2pdiGJcmS53KkPX5zv4apvJJIY/bocJHR4HnPRMqBTgd1gxNtKPoaFeuLxOWFx22DxurNqwQQDdHujSBlI5ckFi7dKArLF9jYCqZYt/RYDewMe2DF+BfXPKownq6mpqBip6hav1OR3mVUa9tGrQ5IC0Bmc6oDfOpdwWOjlX38rWCmIT0JdWDZqBgmxje+S0LKAvl61/3AC9hawkbUFhhqiJUD6oHkdCCH0prs5M4Xt/9wPRc+d4SbC3V1zEErGsmHQUCznRbHc7HPDRCctkQTFfQiwcl/LS7bffgSee+CRWrhoRUKfE7BtvvYlwNI077rwHu3bthMftkkyOYCyxMHutBrMoTdEohFvm9Pvg9PlR4mx1Nofw1ByefuoHeOqp74nOOEuELGmSpFViD7tWwcrRYdy0awccFjPeO/Q2Zq9fw1B/P4aHR1CpGHH8xGlMh8JyRQR8ATz82GP4rS9+Cdt27ZJRmyNHj+HJJ5/ET37yHObmZ+R1JF9xjO7uu+/E//JHf4htWzcpwK2UpFyeiIQQWpxDT7BLGPc2m8oC9Zla6jhL6c1BspwZR85fwauHj2EmmobV7kTA6xRi4N6Na7BpfARmzlwJ2YGKbxZxKmMFAKU4fvTkt/C9731PRGB+43Ofw4aJjYDDoVY/9ulkelZjFvI5Mu35pbUx5PsW/g2DFSlpafPLSsqBjO0KTFqZXmRJ2Xu3sXRPINRuqBt4PCr70dSpVWmaoFmrI5+KILFwGbUcneuyyNBR7eI5hGZmREiIgB5JKKncmVAMC9EkElm2gwjiKoKg/CuXWl6tNc3WlL1njjyyXM0vr8kgJjj9/V3YunMCDz16H/bfe5u0jyhBK8emkaFrEb2mwCUZlELkxvy4LPAV9r7LqBbzarqPiTn7w/k8irRu1VQSqcEgxiWVqvSPBbBFXJB9QYuIiEhJvdoiqSradGo7dEBngKD6wc0WgOgwtCyyrZlya8ldT+Ia0qm69recd8WSlnfV1yxtDE0vDTCQ03vkQmrU+orq+WbGL4vmkgxdvZaz+jzvpVJxSZZOlUfa7fIeo1vezPyC6FtMzS0gmkwjVyqjyP670tqTVUmdFlYW1OdazdZGCXZJpUBethQoWgVY9O+l0tMQl2UQamoBdKOSsdXkjlV4os4AgZ+CVg6rAZ2UybZZBNCdZgMGejsxPNIPfyfXKg9cHX6s3rgJazZuhsXjl24NHfzEb0AfoGitBcuJbx9Ga7Y2WoOSJjml2WJRv/+IDL2BTx+eoX8YmCvAbs3QW/vNbQCroebSSsTSxaLxO3laXefKPVC1T3i961UZ9TOVBJcpuTc2emmG3jzEWmChvW4JoDfAXFsU9cVxyUFvgrsKGFt677/SDL21oS/nlaXXZpbOIma1XhFTkDMXzuOv/sc38cNnnhFzhZ7+PhhpkEL1ynwR9ToXe94QBnhcLjhsDtQrdcSiCZSLFXR0dGDbti1Yu26VlCkpLxtPxOALdGH7tp1Ys3pciHPsw/s8HjGF4cmbX1gUXfEIGc/VqvS7LS4XirWalGXj0ws4d+IU3nn3HcTiMcTicSQTcdEdZxugVsijqyOArRvWy5z2qaNHUcnlsHv7Nqxduw4LixG8ffg9zIbCsJot2LJtB778la/g4UceQ6lSEVvRJ7/7PfzoRz+SEjvfN1fIwWlzYuWKMfzu734Zn/3Mp+Hp9AP5DK5fuYQjh9/C7PR1VEsF7N61A+vXr1NZuhBtjGI1ayIXgQu33YaayYqZxTguXJlCOleB08X9NwGVAlYO9WJkoEfd+Fx8LQRqLgSax3k9hZlzJ3D48GF4vF7s3L0bHRw942expMEAgKIVgrgq+1TKowRto8q2VSVReUDTKpIGMbx5WrJrbY1olGXlZ7E147Zo5S/N0tNiI0NYRc8KhFR2I4uMZKdG4RakY4tIha7CaarAaQIy0TCunjmJ2WvX5NyWSzUsROJSbp+NxBGOp4Q4VSJgi1CKQYSOqnVmcIreQ4lZgmmNkrnaHnssEGes4eFe7LttDx569AGs27VFUbLpRS2tg5ZZZ5bMCeC8WVlK1wFd+t8FlAoFydo4QVElmY7Hi459tDnl3HVRWQnT24BAzmPNTJCAToDm2J+ZGaDFJmI7/HyBcK2iIRmnFlBwBI8nSNQXdVKYtnbrgK4vVK2AppZpLUjQy6ktZdXG4qktkooApAb/9D46QZyAprPYlV67drk0sjON06WTsDSzGH05lPKo9PqbbnFi+ypmMyUUOA1SLiGdzSMST2B2PiSl9+n5RQH1AkveGm9GsQUoNKMBek0F1gRhHaDbS8StIK4AqNlH5ncykqb9J1K+BqMQ4pgQKEIfryeqIBL4m+EUEw+L2QCXw4IOrxN+px3mWhkOM9DXHcDo6BCCvZ2SoXuDXVi7eQvG10/A4PKSIKBaO7pvcEvJuoEb/xhAbyE/yvHQgatRfm8+pyn9q7vzA4h0HwTqywO6Fk609szbM3D9POoVh7ZYpMlo+OCSuw7oH5WhLy2Tf0TJ/ecC88aVLXshFayPE6AvCTxkW1VRi6t+rV4RAEsXMnjj7bfw9b/5G/zkwAGR7Ax0B2E0WhDwBmWxsdm4KLGEXBDpUc4Bc1FiFk9/ZPbPunuYrfaiWMoiV0jDF/BidHQMXq9PWNLM6leMjGLl2CphaNPXOhxL0rsTBRiQLJUQzxeRKhSQKZZl4QxPzsJQqYr7VzqdQjQaQTwWhZ1EFYMBuWQCkelpOBlomExIh8Lo8flw9623Yuu2bZicX8CPX/gpZmfnsGJ8NT77G7+Jx574lDiovfzqa/jJ8y/g0OHDuHL1iiy4brcLI8PD2LVzFyY2rMe999yJ8fVr5ZiFrl3Fcz96Gq+89FOkkzGMr1iBT37yUezcsR2WQEABRKWCTCqtrI4tRthZlnM4BTfCoQTi0bSAoN1uhclUR0fArYIForCJAjZUlGKJ2KiYstUYUEwiMj8v2ti+QABml0ubdTdQUg+FEv3aS8KwZ1bA7x1ON7wUutDKt4rso8pXahHU+mKUvRS1MlVu5yhesVAQ3XzKqxLQOc+uM+i4KNCylW/L6JkLJH9qLBzS1zegxnMZmkEqdA0uS00APR1exOT5s1iYmkJWzFYKmA8rQF+IpRCjIhx7zVxkKYEqQQi9s5V/NuMLqsRRwEgOF92xKJxjBzwuG1asGMI999+BTzx4L7pXj6l8T4iAqvwtGakMzTMb1+xMNTAnma1SIlgXFaiLMAzFaqzSM89TW5568tm8ENtYJSB483l5W2bp3HcCnAC6FUaLVQJanhMCN68vgohkIXoIxC6CgD0JiaLD1gSv5lFtLMiNhVlbd2TOXFusW5nPrSVIYRHzs3WbvxZiHDUjZM5cy7yFy6KBOfeLf6eIUapErzt/6cueXA+0YNZ653pbQVoQLGcT1ItFZPN5pDI5qcRNzy7g6tQ05sNRpPI5Cd45qspMXdZcktW0Pr4ZCtBbfbtbs0AFys1lfUnQw7E3Ifw1iV0EaqomsuwugRqZ7ly/hLOhle95FlhiB/k2VlGNI9udzsHM0HuCBPQBBHuDMNjM8NMPYssWrN4wAbPTqwhxDXlXBQj/4B66ipPVtasf9JbApTFE1QLyrYNVHwXorQHR8v10vZSlB0t6lq6BZ/PXDahRm6qX4RVhp33/G5WYFj7EP1nJvbFleubd/q/+gtayu/peAfrHaQ79BkTn1qluFW9kjiSxz3Xy9Cn85MALeP/kCeRLJaSyWczOzMPvCcButcPtdoiWeT6flSCAJWZmJkaDReQfWdbo6AjA5bYhX8gIoBtMdckqeaOUsgV0+Dqwb+8+7Nq5B3aHB8lsASanBxZvAHWnG9F8EdfDEUyHoxK9U+4zPLsAv8eLdDopM72c7y3lsugN+DDSE0Q9m8G1kycxd/48MnPzQDqDdcMjuOOmmzA2vgqnZ6bxnaefRigUxs37bsXnv/gldHR149SZs3ju+Rfw/okTonPOBSiVSkml4Utf/C184fNfECcvl8OKXDaFs2dO4dBbr+Onz/8E87NTMBvq2LZ1Mx7/5GPYvn2b+IhnMrT3rKBYLsPt8cLD9kGHGwaLGbVcBVfOX8HJoycFNNasHce6iTWw+52Ag2Q6IhRL5XagwkyfhBoAmRmUUyF5b1/ADyPBnGIYpTIWQiERk4klUmK44gt0yt9xfM4f6MTu3TdheMV4C3OzufJxIadDHU10ZmemZe47n80gnUwhEY8LyYk+6AQkEvBWrFqJlePjcHo8GlmlpQylA7r0YtWYUK1QQHh+EsXUAizVnEjpxuZnMXPpIuKhkIAjDVfmQjEpudOlLsUxNm3KhT1NkvmqBrNMK1Q5WSEJdQUlavOL6hftLgGHhfrtTqWe9/B9uOPu2+HopbsaSQI5BeyaoItimyvTE+khs6/N7DqflxaOlNvZd2VPtW6QShQDy1QyKX4GZG/TOpQjWnywRy7e7GaLVGUInvKQQMKC7v5BOSdkVUvv1mqF1WoTtURhmFeVHakCLZXJNxdZNaXQXmzV13hpvbcB+tJMTCtl8v1NfH9dFEYpv0l2ynG7GoMTGR5rgI8EeNpiq8hO/JsbF2ZhvGu9bLLFdUBXevRl6a2TC0PjHXIjaLe6EIlKL30+HMHMYkiydFbnmKlzoacMNRXzuIkcMTMaFKATfNvL7jymEgZpLGm1COuGNuTl8Hu1f/xiwCJgLqQ4dTyk7C7kxaq8l3Qp5LOqcNoscDusMo/usVvgdVjQFfBicKgPnT0dMJI41xPEus2bMb5uAxxuH2cHZLST29rkJLSdxZ83Q9fX77aSvZ6Zq3OkY36zOtGEqA8vuauAbenftYLv8r/TQL2d7NbI2pvAqLdt9OuysTv62NpHlNx/kQx9+ZK7CmmaXx8E5noQsrSXristfjxIcS2BnYoytN0SRowCdJUoGJDOZzEzNwvalLJ8+Pbhwzhw4EVMX58RJzWvj97o1GzOisqZeB2Xq8JULhRK6OoOItgdRD6fQiabQjafRjiygL6BXrVwFqsY6BnEJ+55AHfceS86gv3IlIFkqYa624eCxYRwAZiOJDC1GMFsiHrwGaTiCenbRyMhmfnlbChHSFYP92Pn+rVw1aowk3Rz5gzee/FFAfbVff3Yvn49XAE/Xj11Et9/7jlZSG7etx+33n4nrkxex9lzFzAzt4BcoSAVCbvdIeYmnZ0d+Jd/8Af40pd+EySv5zIlvPbqy3jux8/i7TffwNTkVfT3dYvc5/DQAO69525s2bJZbopkMikLhdvrxdiKlRhcMapm60tlxGYX8cbLr+L5Z34swPHoYw/isU89BnO3T7QmpfRptMJkdKFcrMNiYOm9gvDFdzA3eUFmZTdu2ghHXx/K8RiOnzqF1372Ok6eOSOZbE9vv8yf211uXLh4GS63B7fdfjd27LxFZQuiOa7ksKixnkrRXCIh3ASawZw/c1YCDRulePMsOZekZEyTicHhUdx7//345BNPYM2GDXK8+LBSElcjW8ltowM6F/hCHqHZSZirKRGSySViWJyaxNzVK0jFYsims9JX1QE9nMggUyihRlATNn5dAL0MIwp0fZMKuUEkYOn8x8uW4Q9VBAnofT0ubN6yAQ8/+iD23bYPRr9HXdvpmKi5cX8oTyw2wOKPrbp46VRSyuh5qpnlclJu57kk4Y+kNyrqkYCXzWSQiCeRzVBXvoBMOiuBLI+RxWqD3emEze4QUJdRKd5hBhPc/g4h9RGw6Q7ncDpEttbpdMFGz227UzJzyeAJXNrIjoJWggvFfZqLTKP0rGUN3Fa9n35jhs47W4FdA9D1RovWN1da8lqFpoUJLy0FAVVtDl7TF2hvBbPlwECEgMmqBh86253BggA6bZQLBQmc6TkQSyQxuxgSA6Ozly5LwJYtl0Q9TvrodGfTJjHMPHZ8SGVDVVkaYiYM6gjoUn3Q2ki685yAuhpfE5EZ7WfRjDApYpxetVB2sCW5BxsMa/mbKtxOG+wWE/xOB/wuh4jNdHZ40dvXhQ7aNLsd8HcHsXbTRqxqALpSNBQ+iTY29o/K0BUaLoGlBrdC66VLINMGzKp98tGA3gq2HwXujc34sDJ7y5a2AvqSz/knAPTmNEdrD13VD5d+fdjPH3NAXy5BV/unn2ilBMYsgzueKxZgtzkwF5rHd77zJJ568ruoVivweJ1wexzIFTLIZDMaaYnRnVHsAlnC5o0SiYYEzO0OsySZ6zaswejIKPq6+jDUP4w9O27GihXrUYIFyQqQMRhRMAHzJWAmAYQyBcxFktJbLRbKyKczYmNKtTa72QCf0wprrYRV9OUeG8LqXh+cxSqsmTSOv/YqDh14AdmFRdgJBgbgbCiEY+cvSHbXPzgEu9OFbL6ISCwuhgnMpAulkmRMzILdHpdk549/8pMCBG++eRAvvfgCjrz3rji7canu7+uB3+eRXv7I8JAcy56ebqxfv14ea9euxdDwMOyi6W7G5UuXcfnkabzwzLN48Uc/FiLfJ594BF/8nS9ieO0YzAGvZBLFah12s4filDDUzMiG5nH20E9x9v1DEjDdd999MFnMeOngyzj46ivC3Kf38sTmLdi0eSvWrZ9AZ7BXMvdUKo3u3iFs3LpX1O+M4g9fRzGfQyIRx1tvv4nDhw/h5ZdekkmCbKYkGtbsyBCnSY5L5+siBctS9/7bbsef/Nt/iz379sviyO01s/Igo1eqj87RLu0+RSmVQiI6D2M5Ca/dgKvnzuDsifcRX5hHmQ5dxaLYzS6EE8JyT+SKKNBiszFqVBOCobhzVerSsqhWFaCTo8DOMwcqqF/T5QVGh7ux96aduO+B+zCxbbMiDVaKyMUWUS3lUCwWVKme2ahoqLMPTqZ8UQyFctmcvK8s/PQQkDJsBRazXYonnHsnU53uYvG4crCj7zf3X8hw1Dpn39xqFXKPENHMFlgcLrGEZVuK7x0MBtHb04eOQAdcLhesFhvcLjecDpfWK2722lnCZw/+BpZuCzdGga6mjKattpLNSkarbGF1kOJ5UmTI5jy5yrxVyV3eSzOHUYI2NdD9TVYL7fc641xG8Sg+RIMVtkkkI6+qa0PzdedIWIFBEjP3Km1hq6IvEInHEU+lkC2WcGnyGhZjcYTiSRS0/aL0gDgcNnrairbJ/WErSCftcZu5n3yO20HWup5x6gBepkugtg/6VAYPCsvurJbI9UA9d5lA0DgQUhjhMaSolVmy9IDLCZvJgBVDA1i/bhzdPR3oZmBvt6BnaBDdgwMIBHtg9wWkXUbfCzn+MimxTI2l/SmpgrQi4XJ1Ge33Lb1yfazxBkCX4Q0VZLfnqK3BRXvJvRUv2sFdB8xWq/rme2nhQ3vE17JfS/gNywC6Isc1AzPBqYb0pL5lLYDbJjLTnqHzvhA+zxJAbwfzpZn5DYFXeyjwqybFLQvo+j5oVxCjUx44+vQqBrRJfnPs/SP43//sf8Orr7wkSd74mpXIl7IyfkY3My5oNB1gL5TRN8km3T1BrF69EgNDfSKNOL5uXMathnuHYTZYYTctNwxOAAAgAElEQVS7YLS4UTY6UDUZMJUHEgDmssBssoRIpoRIMieWmcyMXCYrnBYzctmkALrNWBUt8FWD3di0Ygg9TjPyi3MIXTqPC+8ewrsHX8bUmTMwcAGvAzmzFYuZNNxOH9w+jpeRia6qC2Rw210u+Z4l0Qyzr0IOmzduEp10WoS+9rOXMD19TRa3gM8Hk4FWpRxHqSIWiwqY8bU33bQXe/bsxvbtOwTMGVGT7Hdtah7Hj76P44cO49jbb2Pq0kVYjHWsWbcSu/ftxl0P3ov12zfD3RFAmf7cRjs9zsSHPnTtMt598WnE5yaxYWICW7dvxbFjR/Hdp76HuYUFdHR1Ymh4BC6vF51d3Vi7boMAu9PrQzKRRLZQRaFqQaVulpYAy6GxRAwnThzHs8/+Pc6cPoVoNCp2rk6bAQGvFy6HXfznuf0skybTBXE723frfvybf/fvsWvffinxMUPnXHsroMvIl2B7DQXa50bm4bJU4DRXcfy9wzjx3jvIxmOolxTvIhZPYSFMZjsBvSBOXHS/4kP6jkaD6AYUywR0Eq/Y71RgzCvUbqCJBtDhs2LdmlHcceetuO2uO9AzMiKLGfX2K9mEiPWUimo8STJ1KswVCwLaHEETH/IyeSVar4w9cZmrplKaVcrqZKFzwWC1hdcJ7UGzWV4vPEZpcRZLZdLIcaytTsCwwExTDrtDAJ09dy4WJE92dXaho6MTHf4AurqCcLs98Lq9sFCaVwRPFGgxSGD/vTVDV5W25hL94YDO0bqmIpYuGiPja1rJl6DLaoX0wrWeIQFZnODY2mHZXF6/dEGVkrgGqArAFaCz5STBkNbaYDecpXj20Xn90eee6oapbAaFSgUXrlzFXDiMuXAEWUrh8sybFAmSpEgFWGoCgJm6ALrUmNU265k5DVdUFUKVkBuAzjadVmVo7cMT0FkhkVl6Bid0XtPEf9SgB7N+RSR22S3o9LrhdzkxsWYc27dtxsBQL3oHe+ELdsDf1Qm71yteGEJQ1bgeQuYT6dp/AkAXPQltPxs43yydi3Iuj5yc1xt7+MsB1wc9p55v9szbS/JLeuZt29LIHdsJi/8MgK6ORmuG/tGZeWuwot9rrRj6q5d+/UBEb22t1uVGVPrGvFAUU5lZzQ+e+h7+4i/+C06cOo7RFYOw2E0IxcKSlXAsx+nywu32CQkoEAhg1+5d2Lf/ZgwN9UuGXueYR/8A3HCjSLtNLsx1K/J1C/Jmq4B5qATM54BIto5kropkhsIUZaBUhSlbhKVWQyYVg8lAH+kMDJUcdm5ajZu3j8FSAd588Sf4/jf+O+auXEApEUU2GobP6ZCxpnzFiLrBgo6uoFiJkkBmsys7QyNHYlgupC+22SILTzwelxuQDmVk9mdzSVGK8/l88Hk9yKRTqFRK8Pt9Yg5y++23Yc+uXdi0eSMGBgYQ7O6WI3750iVcn5rFiZMXcOHsBZw+dhRzk1dhM1CPnApoeQT7uvDwpx7BfQ8/gFXr1wkjnaYxlCQloCxcuYhXn/4O8rEQduzciTVrVuPHP3kOT//90/AH/Ni5exfsDqfM+zMrX7lqNe66+17s2rUbFpcb6VQeb7xzGg5PQLgBXPAWFubx7I/+Ht///lNIJovSVnDazfC4nOju7ERPMCj7rnhkFiRSeUzPLWLL9u346td+H1v37JXejWSkJMdp+u3CUtNnVsslZGNRpGILCPqsDE9w6LWDOHb4EKqFnJAcs9m8BAqRRFYAPZ7JyxgTyW/kdUjGbzKipAF6iddNmYBOydQyeKUS0AMeGgRZsH37Bjzy2EPYu+8WmH1+VAolVEslGAspGMoF6eeS7JfPZKV8nstkpTwsCniiitYaqav9YkVAifSoHrca0SKfriLtGfbQCejxZAKhcEQ0y6OxuAA8eRRM8Sx2u5TkGRAQJBwOBxwOJ/w+P4JdQRmtpLlRINAhZXhq1PM8SX+d0GXmCONST2y1TumkHaWfruvM81fNDF0BelP9TxmUNIeG1Py4DvQEQcnQCWzC3q+gQgtcrQfN/r6eNwvwakU+GdsTZ0Tdy53vob8XJwcUoPN4s/yezpIQmUexWpGyO8vvkzOzSnCJUw0iKNKcS9cBXex8eWwa8rCqf6+IbhqgtxwXqTAQ0DUlPJXZK5kZNYuuFOOESyQ6Amr71TEkN0LBgd1iRMDtQqfXg20bN2DXzm3oH+xFsC+IgbFhODsDgJ1kVplXVEaNlJOQSZQG1W/pSvyPydBbRtb0gK61j64DriS4GqS1g/WN2bfavOVe115mb31NQ0eh8bdLQVPsh5cNOJoZvYQLmm6DLiyjfv7FMvTlSu7NDH35zHxJQaExetc8Va3CmXLbfawydH2fWi4mRqccY9L/5UFkb5DgbjYZcO3qJTzzzA/x5He/hVwpi57+ICanryMSS2LturVYs3YCK1etQU93H7q6u7FxYgNWDI2qyJclXumKGVAimS1bEttKq8MHKnAnq8Bsro6FfBnJqgmFugnZPPuaReTSRVQzBUSuTCIfj2Fm+hpSiTBy6SiCfgc+95lH8alH94Bd3B8++RT+45/+G4TnriPgsqFeLqDT70M2mYHH4Uc+p0hqZNkazRaZA7dYHajU6kImI5hz8WQZkYsPFx0uaFabGTaS4vLslSpZVPFhD3bh9jtuw57du7Fzxw6Mj6+Cx8PRMSCTyeGtt97CCy+8gMlrUyjkq8hlcoiE5mV23SMEOI7xpNDd24VPPPwJfOKhB7BuYgPsDrv0pUVnGkBqYQ5HD76AmcsXMDY2hjVr1+D8+XO4cOkiBoYGsGp8HFPT0/ju976HN948C58PuGXffjz00MOY2LgJ5boFb713BoOj4yK5a7NZMT8/h29842/wt9/5ttwvdptFFjbyFFavXIntW7eIzzwXNAZqRosL167PYmzVKuy//XYEB4dkDEsnsipOjmYzqnmDUyqVmXgmEULAZRLFuDdeeVmCGivHz4olRGMJxJJpZAs1JLIFxDJ5Edxh5i+Wmaz9E9BrdRRKVZSKCtBZBCAHgMpdZB0HAyZ4XUbcvG8HPv2ZJ7Bh+3bJkqp0puPdmIoCZYrBFEW9jKQ/TiHwe2bbaj5cV8NTbHVVJRSzUJQrdXlOyrtksLdIjnJh4xrAlpPqE+elPzy/uCAPWoeSa0Kdfx4l9ntJJuUiwxI7y+8MdgP+DnR398Dn9UkJvkHakizf3sjQG8SclgxdsukPAHQCnRyDRvlafSM2ofrzWklWSuUyR1+RRV36yhUKT1GrQhfEUYEPF3HJmw1qlE939+Fxku3RxHL4OQx+JVDQ3i+Xz0trK5Ol6EwZmXxeSu7X5+aEIBdLp5Ajb0EjyOlZlmy3Zn26BNDpB8Fyu7DWTXJ++KUHJ5UqP1+1AhqAzszeZJJKm93GCozabh3QhRApGkRGWC1Gqai5bXYEPC5s3zQhGXpnMABfhw8jq1ego7cbNpJFGQFwUkU0yskzoiT0P0HJvQ3QNUbUEkDWKy5KWvtGKnp7lt0abSz9nQbyLXPmrWV2da6bDHg94FPP6eOsS4MFdd/cCOj6HLoasVRz6DdIt7eWzzWluKVl/ybdQALiG0ruAsstu9usPCzddu3Ka0P0Xz2gLxeYyNFWm5/P5YWo06gKMTquqN6YciqoIhaew8HXXsb16atweGwIR8PIFgpYs24CY2Pj6OsbgscbgNPphtvqlInhVC4h6l4uh+opkYtarVGYo0IRRVTMNmRgxGKxgslIAnGWh8sGhBbimJ9eRHQuitRiBInpGeTiMSzMTaGYjAL5JIbGR/BHf/g1fPE378PU9QU8/+O/w3/6P/5XzM/MyXg2JUA3b94Ec92I6YvXMTs5C7fHI9lOV7BX+ukchaKACeeaOULHlgFvaCpI8QLh92Quk5nLXiGzHnGVKhYxMjqCRx99BPfee48C33pNMnuO1REwX33lFRw9ekQWF6vZJmN+zBQSyagsEDy0zO45Frd//z7s3r0LIyMj8PjcsFiZCdZhotNZIYfw1Su4dPaU9PsGhwblGPIa6+zqkIx+8vp1/OAHP8SBAz9FNJrH2IoB3Hff/ULKm54LA1Y/btp3OzZt2yoysNOXL+E//+c/xze/+Q04HSyt14Tp7XE7sf/mm/HIgw8KL4BZi9lih93VgUgshTXrN8DL+XdeNzI7rXmaSJamq6NrvuB5WsvGUcwm4TCXkY7Oi77+tYvnYTcahYSWSKQQ5+hasSb9c2boAujMloTIVJVeNMuyRfpnFw2olo1S4eHvbKjBYa1joMeJjg4b7r57Hx7/9OPoXjUuGTWd72QxSyWAfB4FMvhTSQFzEtsKuYL0yEtFZlC8No1yLZRJ9CxyplxdG0X27DkqR5MVShVrGbAiVXHaw6p0wC2UAHZIqTgai2F+cV4mCHK5nFw3JNIRKAjqXFBsVjs6Ozq1ErwC9q7OoJAz+d5skVhtdgXoWhAhS5E+eqYtNCIl2wLoer9cSsbMXDVRGW1JFSCXXrr2ngxgxVxFWg8VBfb0Cq/yOBREGIaBCgMWmS0vEegVZ4DtAenza+VuBeisGKj3IMAy+JIxMfm+KnPpBHQGOyTIcaImUygKqM8sLgqos7+e19QJtSlgFYiwdsV90tQCVUlZA/SWHrpOnBNSXFUZ5cj4keaxLVLFRg3QWaLSAEmfnVeAbpCEhuOxxnoVLpsNnT4vtm2aEJEpr98Nt8+NFevGERzog4M6FKJ3oEkLi0YEt/ADeuG/xAxdbsG22fQGbMn0wjJjc9o+f3gPXRthbIkHBIxb2OxNtzUNGJfsFwP9j87QdWGZ5XroPw+g6+h8Yw9dBZ3Lk+Lae/HqiH28e+hLyG83RiW81thbFLayFl2TdNW4BkXySBlUFCsFROMhLETm6TIMu9stC35v7xDMZjuMBhtMYn0ARJNh6S+X61U4AgGxuww6O2DRSskE0my1hlixjHfPX8CpK5Mi/ZnLlbEwtYDQ1CLS4STSoQgq2QysBrKSKzDWK8gno+jp9uPTTzyMO27di2I+iYMvH8CPn3sG6UwOfr8NExvXY/fe3TLHfeDpH2NxZgErV66SsrvX34lLV64hkc6K+QcfXDh1gRBmUFx8JFrnGDgFIqSMVpPFmQ+vzyvM9i1btkgpl9axtIlMJRPIZjOYmZmWvt3IwCCcVgsKhRwKFeqTF+D2utDR1YH+nl5s37IVmzdswsqxUQTZU+3ww+a0olItwuykdCSY/qEQDolWOTMGaQe4OOpmF1GUTCqJU6dO4fDhd3Du7AXpx27btl16us88+zyqJhd+5yu/j9/4wufFyvHEO4fxZ3/2H3HgwEtYPT4iUrzRUEhGAjdtWI/777kXq8dXoZDPSY9b7E3NdtzziQfQOTwi2bWJc+naIqISAG08h6XychHFVAKlfBaGagEOUxmXz5/EG68eRGRuVioq7FsTLNO5IhYiCdVDp7Y7y7zsoTNL5MyewSCa7oWiBugVMofVMbAbanDaa+jusGBktAuffPwBPPTIgzBTv11QwAwQrHM5IJNGOhFHin3vjBo7I1OegM4pDTLoqUiXy5eQSmeRSGaQYPUgX4DBZFaCMsKSV6Q6NfrEsrgRVquy4eQ9FOjsgD8QAIV3pNJQrQiRkkEgvd85BUHQIH+A/WC32y0aDcGubowMj6Cnu1fK8QwSnU6nEE2l5K6Br565qOaoup/bM/QGAU7LVnVVRnle76tqJU6+A69XBm8kDPK9WK3h57OlwAA1nkpozmlJAXUGJgXyBGg3ambLzS3/klRLMKeUsIyzaopsDqcNDocNdhvXCFZAeMxJQswKoLMFRgnYZC6H6YUFTNJ2NRxBMpPTxtiUdLFabskdXwro+siaGK7ILH8zQ2egQkBXZDeayKgFm5VDnjvuJwMyHdTIJRK2O/khDBBMBtgsBhhrVbmPA14Ptm/eiK1bNsHjc8HpdWLV+jXoGRqA0+cTtTseB7bxlMUwFRPVHPMNX/9QQF9GVEavFOmBSWvJnfX/D+uhtwK6/vfNbaWS21LtAQXojXChBQCX03dXFrxNwG3t8asMXT7zQ0ruvwig31hyZ4auVRO1K6h13xr722Cd6kFJ8+S0H59fbYYu26dr8eqA3jyQrcEj546FNMJyGhctMpiLeRgtnCvmeJsSpElmouKn7bC7RZ4VHCKrMhN1wgQLskVmQmkpXdNr2EBRlUoN3ezjOr0NvWTmRQuZLP7yb7+NN947iiuTU8gkc8jNR4FcBQ6TA3VqdRu5yBjhtJlhMdQQnZ+F2VDFlom1GOjpRGhhBpcvnYPP78H2nduwcnwFVq9ZA6/fi8mr1/DU//g2nFYHHnzoEQR7emVm+4dPP4up2XnNslGZdujCH1q4rrL0mhF1sxMGsyKUkQTFf3mzczHm3P3s7AxyuSyy+Yw0GUjZoVwlBWr8Xhf8Lgump68iVynA3eHD0IoRjIyNor+3H+Ojq7ByYBT9Xd2wm8zwelywOWhEUoLNbYWNcpPMhpnVsfyZy0oZy2K1SLat1M8MKCYSmJmZlQerDcz0Tp06je989wd45+gpfPG3fwdf/dpX0TPQj3feehN//uf/F95+601s2LAea8dXIbS4gFgkJOOJmycmMLF+HVKJhEjmXr2+AKe3A1/5/d/H/tvvRJUZksMpVQ6jWV1TKm5UPr3VTFKsUWv0jzbXYUEBh944iHfeekNsYamLTra4w+4SPe/L12dl/jyVK0h5XQf0ao0KX4CSDwVKBZbbSbFSpqcOUx0uex293XZMbBzFZz77GPbcdSvgcCvvaZIuU1mYiiXUYjHEolGZJedIHoFZQL1YQSaTRzqdRTiaRCSaQCyRRjyZlpFJEtxIbBOfAVYPyIzXlNUUi1z1WtkisFrN8Pp96OjshL/DL0Gf2+UUMSZWaIQMFo9LqZmMes6285oj052APjw0LP/y/PG9Cehujw8mq+0GQJdFRne801jueoDVDuh0EBMFOI3dLjmjNrLGazyfy8o+kT/CCgQBjp+fTJAXEJL2GjkCrEDpgE7eAAGb28rxSJnBN1lk3JWAz2CYoMbrNNjdBafLDhcDFWk/qMBC3PKqVaSzOan4sDoTYpYeCgmgh6IxxDMZVGES2V9tiE8AXW97cF+EI0CuQhugU2dASu11BehLy8jK9tVipXMf5XlJHGR7QKnd6YBu4TpHi+FKCTa6r7mc2LJxg+hPeP0euHwujK5eib6RIXhoNsVrwmQRpUAB9IZS3C8J0LUlXN8X5Uy3/Ay6MLxZ1fgFSHHtwCutgxsA/YYJuka4dWOGq0Srfl5AX67k/lFz6B9uzvJBgN5Wtm6M4DWfbwRFH6uSewPQWy+oFkDXnyaIiwa3ZspB+0eWnosUjMnDaK4hloigUMrD1+GVsihvxg5vF+klYghiNtiEGEMpVwYEPp8XBqsVJaNZWPBem3Jqo8mFlCvNZmRrVRw9ewY/fuEA3nr7MK5fvY7wletAsYpOdweIFxYXI/+SeJ47zDQiyaK/qwN7d2xBT5cfocVZzM/NYMeu7di6bSuy+ayQbliKfv/YUSxOz2LzxEb8q//pD9HV1Y3jJ07h//xPf45LVyalnMlKAwlMZCJbrFbJHrjoy0JhcaBicsFkcwoJkLO0dZIFy2WkMxlZwHjimdUwGyC7tzPgw6YNExgeHoKhVsbM9Ys4d+EUKqY6xtaMY93mjVgxPi4s52AgCJfZji4PSVwFAUTidA0VOLx2GRlzWm3we32yKLGXyeyc5V0BUHF5M6DOfmSB8rx1GTnkuMy5c+fw5tvv4tL1eUxs3oq77r4b/aOjQlb771//b3j2734Ij9OGjevWoFqi81lGeBTs1W/ZshWhaBQHfnoQR46cgt3lxR//yZ/g8V/7DAz0IjeaFQOcc24NQGfsWEYhEUEyFpJFkNaT5WwcBw88h/ePvAsr5Xq54BdL8HoCyBbKmJxZFLnXNFnoJFbV6yLJSxVDlm5z7E8X6VmtJoAMdaMQ4twmowD6xMQYNm9fg8d+7RGs3LVVydXS6crkRD2WhIHObbEYIqEw0qmUZOYE01yuIIp60UgcoXAM16dnxd6TkwnMGmnkI8p0wqfXZHI19rco60nvWXOeo/a3GQLqrPA4XQ4BdI/Hhb7ebvT29ghAs6xNoik5FcxQSRwj2HZ2dmFwYAAdgU4BGi6iJM+5PF7YaYQkGZ+mm671FvUMXWd16zmFALpJmzsXEp8yYlGAriYQZCRNUwfkrLgQBtkSoPSyRc2ULywsYHp2BucuXkCENsaJhGTtShWSEw6sIrhkW0UVTyoZBPS83BecgCBY2h0OVW0gP4RtCYtVvlcEXBWYUFGvWueYZF4y9VgyiUWSDJNJhBMprZ+u9f+1sruuDielfc74U7hH76FLcKmR8uqKF6BGmFQWyXPHSiR76MKM11wEeRyktSI+70blpGg2oF4pybXrcdqxdfMEdmzfis5OP7wBH3qH+jG0cgzunm4VYMsaaqQrjEqM9DW1HdOXy9BbX6Nr5i/TMv15AF1/jfLaU1/LlZObJfTmhzdep5kH3dhTb8lzNcBbnumuzkH75+u71loKVz3zpvyxqkYxLlI8lWZUsBS/GFg2WwAq7GvtqX/w2NoHgfrS4/DxytDbcVyd1paISmlvy2HgPHg6I8IkEmnl8phfmEKpmoTZxkW2BIvdKuViGakpV+ChAYlJ6YjXskVxVKL1ZWewB53d3ajSJctolYVaKgCaEASZpTyc/GSWVNm/vnj+In564ABefP6nuHjuvGh9i622hYxzG2q5DMrpAjas6MNnH38ED9xzBwb7ujE3N4n5+RmkMikUinlcvnJZrE/Zp+P4lcVgwsb1G3DfHXfD5/SgXCjj//6vf4Hjp0+jznG4akVmtD1sDdgdyKUz8mBBolIzoWL1oGQwI88+KIk9bBvQIKbOiq6KPqkLnYrFUa+WsH/nHnzu1z6D9avHkU4lcOjdN/D0s09LteL+Rx7CxJbNsDgdsDqdohjGBU5pibOXTbDJo1ouCZi77TYMkKBWryGdTsssb29fH/oH+2Ekq1b7ii8uiuKXx+2R3itPMY1t6FwWK1Tg7erFyMgKyRqYOZ07+h6+9fX/F7lYCGtH+1EupATQA11dWL1hI8bXb0IiX8JLB1/HwZdew+rV6/A7v/dVjK9bB/Ccc3zBYESJWjhcwzjuXKnDWCuikIogujgFm6UuzlSL16/gxZ/8GJfOX5CFl6Yq4pRGi1yy3ONJGdejnSZnzjmHLoIynFvmfpRriCczIjZCbxzSBT00ZAHQ0+nA8Ip+PP6bT2Dv/bejc7hfLV+5ElA2Auks6qkkYoshJOK0vM0iL71zxbInMY/X7OT1aUxOTyPDYIP9ZFFQrIu1axl22U8uEiJyS0Z3mUXiumScXHRYmuU4Y50EKJkQUbP5rGAMDg+IRkFfXx98BGirRQBWzb5nhbPBII1BG7N1nRBHzgSzc4tTcT84lqWPXfH+02evWzMJvXRJlToBdtlezkOrcrWMenFWnOQ34QSonjkVA/lathFK5YLoFLCNdH16BldnpoUvw1E9BrvsoXPx1oTmhOmvph6qUm7nNphZpmblglrslCPWlOoUSFrgsNvlOiXgE1gZHDAooKCQjCqWy4jzvKXSmApFZKRRL9wKhcOowFsPiBh82wjowhugloLS6mflRNnuap7z2tInUwMa4YrBhlq02f+voEbtd+mxq0CBISsTC4I6++k379mJm/buhMfjgN1pw8jYMEZXrYSzp1cFXszKCTKigMYbQyMDtKy6S7Bd46Asfe4D+u7LsdBbwLoVeHUg0uVsdUCXPW0ToNGDo9Zt0IG+3b5XvaZZXpdpDK2nrvewm9vB0UNdta89otHL2y3Pa3PozVl0jabf/qeNyfo2GdolZDdtO5d5Tt+HpW+rXOE+vAXxMWW569L9Aqq8qU1GZJMpRBZDGBkdk1J3LBpDLp9EtZ5EqZqVURKWFD2kUsviZoRbs1HleNn09JzYI9qcLqxYvQadPb2ySJvMTmWLqJ1YfYxGhCIaYxUq4ZydnsGZ06dx6NAhvPLKKzh+/JgIp/B1AQcw1hPE7k3rcecte3HL7m3oGukHnBZkr1/B0feP4J13DuP06dPSs1y7ei22bdkKp80BQ6UGF6U2K0BfZw+OHDkqgD4dWkA0n0WqWIPd60BHZ5fMy+RSGdQKZSn3JcsG1Cx26edlShWky1UUYUDZYJSsgpmxx+lCMcO/KeDWXXvw5S98AXu2bxMi3I9++hzeeucQTHYrbrntNgytGEWVam3arC1LnNLX4xysjFVlUC0WYDOb4bPbEXQ5US+XEAqHpULQPziI8TWrhSHNDD2XSEi5lNkEAUEQljKaHKfK5nEtFEfFaEVnVw98Hj/6gz2YuXIJB575PizlLLatG4PDRBZ5Tlz2LJ4AekZXwerrwuVrM7hw9hI6OoO49Y7bYfH7NPtS5fVM3g8r0FYWDCikUSugnI0hlwyhXskin4wgMjOF995+G7MzszLZlkqQlEaCVVUAneREThoUKetKpVYKyVSrYhBUrhmQLdWQyGSU0UpFabf7jECHERjs8WPD9gnc98TDmLhtD7w9nSoDTedh5glLZUVVLxoOI0bLzmwe2UxOlA0T9F6PxHDh0mUshqMIx+MoEcgNQJEz6IJMJtSMHuSKymyEgaiF4COEUZ3dz6qIBRYCOFsuVLgrFqR3a7VZUK6WRJthbHQUg/0D8Hs8yhhEy5xIRCPTmqOCdrtiuDN7tdpsAugGq0MButiIqkVQDEa0Ma0lMXtj9EebPdeZxpopiyY6r2bvNa16ERuia6EQp2qiHhiJhDE7O4uZ+XnMRcJyLkTqlqOAMmuuzZ2zZ14sKRJdnc8rZywmpVJtFr0alVHpc++sSOj7KCYpVqs8yEFg1Y7BCMusHHPLlEqYjcZFGlgf/lJT6Tw1JORVYaFOvg7ofG/uq4gDqTn6ikE3+tGCECHGaS0Lg7OvUNcAACAASURBVEEqIdphE94L70NeQwzIlFqgWeyaCeh09Nu7exv23bIHPq8LVpsJA4P9IovsJmGUOy5mRhRjUhWBJbooy+F0I11t+2W7QEsLcN+AbxpILwforcIzDbW5ZcRe5Cy1uNe1A7oeEDQ/W53XpnSsdp6XGMCwCanGKtU1cOOWt+6mbk6ky/iq1lJ7EqreQ8/u27Nz+d2HZPRLt1//SW17O5jfuM//PwB0zvQyyrp45iwuXbyI3Tt2wON2I5vOwGKpI5NdRDobk8XN7ffDIO5dRnhcbrgd1PU2o5It4L13j8k89ACNTW66GV09PZJhGQxaD1CrDUgwoWU7vLklcyfzVtI8dYBZHiWoHzt2BD97/RUYa2UMBjuxcXwMI92d8DktWDnchxXjY4DLgno6jrcPv4VXXjmIxYUFUeK6bf9+3LLvVhQSKeSTGVy7cAnz16bR4fbB5/MjUygglEzi+KULOH7+PBZiaXgDHvi9AZjqRhjKJMzVxQ6xaraIachCPIH5WAIJlnFldEddpDTwMNVq8Njs2LJuHe7ctw8Tq1fDarfi8PEjCCdj4jE/sXkzXH6fsgJl+ZnlKBqZiHJZCaV8Dvl0WnTFrSYTPFYrPMx0iqyWLIiv9NDIiIjM9A70y2Ik4hL1msiKsnSp37RUQIulMjh84ixCyYzM3vcEezE6NIzk4jzOvHcIvT4Hbt25EQ63TTTP2UZIFqtwB/vhHx1HvcL+sEnIPjavR5UxZRyHhD3mygbl+CqRIZ160igmQ7AY2GOtYnHyEs6eOIbJy5cRDUcFTOfnFpFKZlCt1pHJFWWEkNeJytLrohaXZ+mWJLQqkCnWJEOUokAVcBsBvxnoshixYngAt95zK265/w6MblsPm98tYFXL5GAp1IBUDulIGJGFEGIxEhbzSCfTQnpbXAxjfiGEq5PTSGZzSFPHnbPPdA5jlmc2wmRxwGIPiCSvZA3aqJcwwFl+LhZlWoFiPALmzNpNBmTTKelNu1wOpNIJ+be3pxvDg0PoDXbDK26FrM4oUhbBgwAto6IsS/N3tOO1WFGnVgKDCNGIbwK6+HnrvvU6yU3vlbf8y+BOb7kb2A/VMnRRxaOoDOrKWY77lM9jITSP+fl5LC4uYjESRrZUlIxZiIEy1kZlSSUqo7PZxTZYCgAkVmhMfIN6jZo4UNazwsjXJgX0WXtev6oa0XTw43sRrPOVKiLprPg6UBaWy4MagmWWbpQWH+2XLSTgMfsnAHPN0Q13SIprA3QlN6AMe/h+rBTIzLn8zOtbAToPtQ7ovBc5T26ol7Fj20bcftst6OzwCX739fdiZMUYOvv7xWQKdNej46Ku0KcRETUUuhHRWuxo2+Vd1d/cGAX8PKXzRobewrHQs3P+vVxJLaYpTa0CjdmufS7PQ/tXE0QVoDc3s9VeVfEeCOh6EWI50RZ97E1t71KluA8G9OX12Rsg/wsAur4vS3vxTTOW9mP9qyXFLQnfmz9o8ZIe80ma9ebrb+DIu+/g5r17sXFiQkpjxWIK4dA1VGsF2NxuKU2n8wVRWAsGe2Cz2GFiyb1Sx1uvv4l33zsiF/dN+/cJoJPAxAe9gXVJCjFLYAQshhTaaBHZ9qWSlCJ1fXCWJMkQPnniGOqVIrr9HgS9TkRmJnHxzHFYzTWsWjWMNetWwey04uql8zh+/Li8BwU7gp1BDPT0wsVSntOD1KWrOPnuMUTmFpSa28qVgNOBE+fP452TJ/DeqdNK2z1XgsfhwXD/IDoCXegZGkKprli4M4thzEXjSFHrnONARpNIgWaSKbitNoyPjGK4pwdOswUehx2BzgCuLcwg0NuN9Rs3ondoUBYklpRp2MJjIS5VVLUjoFCsJJdDOU+f9xocRgMcTHMqZUTjMWEFM2AaF9KfX8g33T09ktVQkQwEWo4UFYoIh8NigHFpel5K7zxn7Nu7bHYRuEnMT2HTqmHctHUdvG4bKrmMlJzzdTOcnT3wDa0EDFbULTbJPITow22RmidTcoPYmJKtrUhApIpnkGG53UDVQGDmynmcPPYeIqFFhENRhBZDYviTz5Gxb4WIsxnNEjCwmkNA5yJOSVCOCxYrNWRLbG2QZMU6L+AzqUe3y4KN61bjgU8+gG37dyM4PgSjWzH/q5k8TNkyqok0EgshhBcWFaBn8sI2XwxFMT0zj9k5ZeFJQlaOWbkQ/hxweDzwdgTgdPthd/phYNBaqUrZOZlKyaSDTiJzsUdst0lAZqauvNUsksB8OGxWOO0WIcaxghLw+9HX3Y0eTlt43KoK4/OqgFbPXG0EeZuAHKVkJUOnQYlG3OJNSzC0WVU2L/ikAXiDLNbI5LUKnDZ7LvKuBFVNzY3BNJdG0VyvKXOimbkZhEQ6OCXKd4VKSTJ0ztrLzDlrcyxv0xrWZIbD6ZJZe+l/stTPkTiJzRU7mtcHr3ECuhigVKilr2Wvmqob++18fZG9/DLFegoSXKbyeSRyJQlMWbnhl5J9IWYqQBeddzo5smfPMjlBQZwDRWtOyu0MGghLojHQlqEziGIywYc4zdU0RjyZ8LI+mSRDNzEwKOUxsX4cd991G3p7uuQ26OnrljUv2NcPI6c/bHYF6FU1666kV5tL7Q3o2AroHwDgywF7O9C098J1QG/Xd9fBvPGvdi6WYGBLlr0kw19S8m/Paptl+GZJX/LzBqBzzWgnmy2XoevXcxPQbwSyFh66fkU0msmNDL2Nvb702Lfu8dK+fGum/vEE9JZtV2DecoWRhJTP4a033sBrrxwUS9BdO3fAaXfg4vmTqJTi6BvoxsDomIBYIpODtyOI7u5+caFk8ZCL84Vz53Hy5Cn09PZg/cYJuLxuVXria7QFSS46McbQol+SUXSlMT1i1IUKtLIZPceZoZvJNi3nMXnqKA6//Rri0Xn4/A7c9+A96OgLIh2PYur6lDjD8fOioTByiRTG+voxODoGZPK4duwkTh45JoA+ODEBMOus1ZAuFnH++hReeOlV/Oxnb8FstOLWm2+V17l9PpTIxs0XEM9kJVMw2SkZ64bZapOeIgGDGXp/VxcM5QqunDuHmWvXxOimaAE27dyB3TftlR41KwMU1CAjloDORY4uZzmW7NnXZEZEwMjlYCgV4eNCw2yFZXinA6OrVqFvcFAqJSwNBzo74XS74fEHBGhzyaQ4y127NinjeVVm0mYrfP4OGS+am5nGySPvwlBIYe/mdbjv1j0I+l0oF3LIl8qo29xwdvbB3TeMusmOPHnF9HYv0biF/U5WaDQWr06xZe9YGGs1IL4oQjLM1i+cOYEzp09ITza0GMH83Dwi4ZiU280mm1Zup3IgJGgqSnZekblkZuW5EpX+CDlG1GtluW79RsBrBvr9DuzcsRmf+twTWLNtA1z9nSyVSNBRT2VRT+aRC8WQCkXk/MRjSRH9CYUimJ1bwNT0PGYWQsiVKnKM6mYbzC43fNRaHxqWiQCPrwOlikG2fXp6BouLIWTICpcMziQ9dGZQ7Iuz1G63WOB22pHLpBEJh0TMptPnhstulQCZM7lU5OsJdqO7q1OydI4NEszJCOcInAJzi2TrPMcmu0sCx4Y5SQPQrU1AF51zlS21Zlr8PIbU8q8Q5BTrmP7f7KOLvCvV4DThGPI0WAkimJPDUCwXkSsV5DoVvXpm5nWD1vNWXu8SdLDXTAa7mf823eK4MEpzglmiyOsq/Xx9zJHby/3luiACNgTzYkGCJgrzhKJxRFJahl4mNENaX7L8Gk2qwkXIJcudrHWtlaGk2jSWOysFoj6oKgp6hi6AIGpwFKWhcY5yX6PDmpjVaEDMkjsnBeiNXinlsHJ0EHfdsR9jo0NScu/q7sTQ6Ai6+/8/8t4DSs7zuhK8lXOu6hzQQCMDJAAikyAAkmCmqGBZoiVLctDYknVmHNZrSyPbsw4an+Mz2vHO7p456/V4NJrxaKxASaQtUaRIkRQzkXNsdKruyjmnPfd9/99d3WiQVBrJ2tZpNQh0qr/++u57991376DcPyCoG2jURSdFpumRBel6u9l4/EcE9pUAXfXIunCgSxTXjaJd9PtKoL68IFh8JJpL5EJa242ArnfoPyjlrm9q3AjoS5CrC8m0ebwq9ZZt/i+5+l1PhD7D1xFxZcp9eQH2s9Gha4+pWw6nflFFf+czKbz60kt48olvwmG1YPWqURH+HH/zFawd68GevTuxZcdOceAqN4FgTz9cTr90VrVKA06HW5KqqIx1uOwIhoJCWfJFRKvO7gQpvYsQOovhG9XawjxwxUsvChzW5WofvhK9jiuXTmNq+jJKlSx27tmBkbEhARr6a1M9RRUxFfPxmRkYSyVsW7cew+FeJGejeOm55zE6sgpbd2yHOdID9ITp0iI2s8defh3Pfe8lenphz6592Lx5iyhhCcxUW7NLMDudAp4Ot0eEPHzhUrVNICfwpudjOPrKK3juO9/BsVMnYQ/7sPvO27H/wAH0DgyISl6puVV3TmEUwbxK1TMVx9zRzedQyOVkBz9IEVWzIfPFodFRbLr1FgQjEZSrdelkWRjQXpQWsOyieCDH4vQByCCdycFic8AXVBGonPcfff01vPLCczDVi7h13Sh+6T0PYsNq+uyToa6gaXbCEexFaHgc8AbF+Soa52N6GfViEQ6zCX3hMAb7B9BLIZDFgkYhj0IuAyvzoq1kqA1AMSN0+9Fjb4i7HkExmVQpazVNFMftCOadL4jiWm2xfyWgC1vQUNa9ohRuKwYnZAZ8VmC4N4DDh2/HL3z4FzCyYTXgc0hqHZVYrUwetVQOuWgcpUQK6XgCuWxeAH0+lsDM7ByicwnE01m0TVaYHR7YvH64gmFxwusbHoU3GILJapdO/ty5i7h46ZKwMWLnKQ5pyohFYmbtNnhdTnjdTnHcY7fIPf58OgVjs4qI3y9jLBr48O8J/JFwCCF/QHXqVIPbbbA7aELE9DYCulkAneEu3IXXAV1A0kQA4ixfzdWVWYwWyKLBh7yWSElTtNjVoRPA6YWvVvBo0apWtcRnoVJFOpsRcRs7bYJ6C00RJEp0bbMl4Ti6IRNf/+xE2f0SvCwcH1iURa4kmnG1zcKSXwn0pKhQS3hCkS/ks1OQRgCWOXxTmIFoNIpoPIE5biGkaKdblEK4ov08fg8uNoqfHyl3jXYXq1MpXFTaGlXSywFdqFl26vLBINeaow/+TmSalLOcUmfTGIrXkUxLq1FBX08ABw/sl4AWH4s1rwtDoyMC6DavD3C6BFRoO81iR0Qmy81lukF9QUl2Ew+atxk8dwvcls/QBdC1vXVl+buUTtcpeK3X1uBw6edIh77sYJafo2kjFql9DUy7BHdaZNCPgXJX33tpXaT/dzfI68B+MxBfodPX5vv/vCj3mwK6UoNyB/npp57CV/7hSzC0W0IV8gWfS8ewd8cmHDx0BzZvuw1G7vjaXXD7SDfREU45RbEy1s4PRY1qsxMhvST2Usli5YWuRznqazTaUyUzuaaKahSXK35PueP0G70BdGrUxQP5OGKxSSQz8wj2BhDqCcHq8chKVDFfRiaVldjX5MwM5s6fxVDAjw0jq9AslnH05VelQzpw+DBca1YDbjfAVDS7G81cGXPxLExmB3rCfTBzRYtdH+lk8abuqNQy0mqaSzLjNjm/lv/m46zQrvYaXn7hBbx69HWk60Ws3rQO69ZvEOW/w+0W2o/0OQEhm04rKlK68zoqBaaUcfUrg1a5BD/XiOpVeLw+8VPfsXsPbE4nYqm0ADBz67NUb9dqAvI0L+GeMM09ePhSQUxDHX49V4rOnDyBE2+8Ih36gN+Jw3u24+C+XQgGfChU6qgbbHAE+9C/eiMrNzmwX3zx+/iP//7zIqazo43Vw8PYfust2Lp1iwTRUCuQy2XQbtcR8rnkvVxI49ypE7h44bz4EnBmzfhRCqsq1QaqNRUXy2Oz0WJ33pFwFh3Q2aFXGh2UWupQNbbqUnz2O00IOK1YPdKH+x+8Gw+/7yH4V/UzOFshF4ulTAFlug/OzCEfnUc+kZStBwIy5+bRuThSmRyyxQrsbj+sbj8c/hA84V6Eh0YQ7O1Hm2uVlQZOnDwrUbtTM9NSwLFwojVyJpsTICRNy+47EgrC43TAabOKURA98UvZNFIz07DILjq7dLOIHtnBc+efoN4TDovqm0p3FgYEF+5HUyjGuTJFpuyE9bhPvXtRVLGWMKZ1593GKvJ6ozMdZ8Fiyat6l0VAV7nwkohW48qjAmwyEPzIB8bI3o6JEaRtmaPTOpmGO9l8QfQPZIjYuTckRMYIC02ZLGo8ICBpVaMn7nDzMTq4JmqzwWG1ihCQFDnZAbWypLQYBAF26QwNStFGN5HBdHQec/E4UlmaEFVFIMc3PfZExavSmU7bUdeYCAXoKsSku0NXcSUawPH5s1J5zxEGSw8W2hwLKCaBpljUo3jdjDOuw+exY9/endi+bSt6e8Ow2i0YHBkWQHcw/EnbEuLrjyMJFhZLesblHXo3oGtsxvKuUG+8liKa+kbvBND1z5PjtMuqdQHQ9bN4BdDXo3m7f5b6PZbS1IpOX7oap3zzV56hLy0EtO8oQULdYUKq8LpBqN6lcl+kx/WrvLxDv/FqLv7+3Za1i0XASuI4/bv89Dv0ZXT70lpHkimQSyXx5S/9d/z9f/0C7NpONenA0aFebF07ij17d2F0fD1gc8Lk8sJs424sX7zUHNMrRO3TmsxqfUV8uOnHwAPFaFMzNE1cIWs5mpBCXpSazewSl8SlcwEtpYFhF6R1a4ChCtSyKFeyKFQLMNpMsDqcsjdcKdfFXraQKyIXm8fE0VdRmptFhGlWzTZmrlzB8MAAjtx/P1yrVwMEaApZfCHAHQBanA+zzbSptoTHBmlmLRJT+VbzohrF65qqZ5lNVusiXlJrUxWkp6YwPTeN6cw8HH63Ui2bLbA5HDITzubUXm82xUhWZQBBQKejWTqRQD6bAT3RnVy9qVUQ6enFHQcPYde+feKsdW1qGslsTrpnzspzxRKstA0la9DuiAlOJpOTw8xHRsHhlC4pHp3B7MQlAXRnp451QxE8fN/dGB4elmCMts0LV2QI4VXrAE9Q1PLfevIf8bnPfgbTV66L09uw34JNG9dLytzeA7dj/eaNMNktqNZKcDossFuNiEencfLom4jPzYtD2+wsrVBzYuZCXwKuglEQV6m3aOhH6wH5M2l/nXKvNICSiA7tMNEpDx0M+ewIemxYs2YI73r3gzj84GG4BiLK/EiOaSNauSKKqYwAenpyCsVkUtb4WNDMx+KIxZNiaFKqNmFz+TRAD8MT6UNkaAS+SJ8UGMlsAS+/ehSXrk5gPhaTaFTeYxxp1GmZulBx0lM+KDNxMlx37NuHXTt2SBDN7OVLmJ+eFAFd0O8X+jaTTMrrLhQMyN9xL5uAzi5dHMystH61SaKh0+WRTk8HcB3Qdf9ySRnTbF511kvAnADO0QAjTuUMUDacQrGzQ9dodllXrValFuXWAs10JO9eOvYyGm3as9YkWZHbAHPxBBLsmOnkxo0PTfVOpohzf7NVifUIkhxF0OuA8cc+NwWnXvi9HnhcLridDmEmZORAIBbBnyjapEvn/UuWhrbDVyenMDE1hdn5GOKprMSs8rzQA1z4lcrLXQG6rOdpgSy8IwTQ+RrVVmWV2FpPCqePhAUOJ3fjOYGnMI7hNMqMxmq1yxZAwOsWUZzTbsLunduw87ZtGBkZFC+GAcanDgzCFQyqtU4uZEj0LcNZFqXdC0fxSh26eoqWieAWyg6t+lhWDXTNum9KuevNnF44LPFe19YxNc2FdpssFgmSeLdA2i8pIG4A9C4V+0KRIeuC6vHLj/9hZujdgC4PXwG8LoDTxXTaHa5+1s0wfMnf30i5y3dfZiSz/Fv9dAF9BTBfCdCT81F8+x+fxPdfeE4cvvxeN4J+H1YN9WPNEHeYRxAZGAKFw/FsUWabbW4EG8zo7x2A3x9Q9JIaqrMlEDkKD1c1RVtKgejKRn3ep99Iyy+eThlJchFRr1kBzE10yikYbPRuKCCRS6LcqIp7Gcw2SQejL7fN4oCxWkHq8imUotPIEPTm5qSDXr9mNe44cDusGzcptWu5hrbdA1NkEDA6gQ67cj4+xTyoX1+j6TTScIkpAnUA/BTdlI/GPKSqJGOFu80N2bXnCh67ZwqsZmZnceH8edn3ZecWCQZRyuWkm2nVajh18gRsBmA0HMD1K5elu/+NT35S1gGvTU7hzIWLmOJMOpuF2eZAvdkWUxR2oqTemYfOEQQNQXp7ezE+vhYhnw/mdgteqxGtQhLRy2fR67HhwXvvxvqN62F2etG0e2ELDcBFyt3iRKdSw1/8yZ/gq1/4TzCWClgV9sNjNcPjtmPdpvU4fP+92LJ3F9DfA9RKkKDyUh6XTp/E5fPnUckVEJOZ9Sxy2YKAgNC3pNqZMw6T5J1Xmx3UWx2ZoTOvvlAuo1jtoCl2ntQRNGT/POKxoK+H/vQ7cd8jR7Bj/20wUQxnY2FFxoksSR35RBoF+oJfn0A6GkUmlZSOmtsbND/KcKTRNqLaaMPm9iM0MILI0CoE+ofgC/fKVsNsLIWT567g6MnTyBdL8vwR1MiwyGFNIGEUb60mQjfS7c1qRdz27rvnCEb6e5GJzuLqhXOYmZqCxWQUbwTO1kld2bnF4HYJ3et2OWTNTXlCQIJ63B43nG6PdL6cNUsBrFlpEjxFHS7zY7O8s1BmRyiAzt9tYYdadZyEMBYiBChlnsLwGZquGBSdTgW8RqPT0S5XyCOejiOWiGE6OidAXihX5fkp1xqyXsjP59aDfj10YBGmTaJHmSdulR18nik+jxvhYACDfX0SAhQO+rUQFNVlS0JasyFFRqVGVqCCuXgSVyYmcG1qSgoK+v5zli7XQ/so3uuafzwfu4p/1bpDAXXtfQHUFVCRuieQswDhHN1IPwHNlEZ5upul6ODamhFN+L0ObLt1M+68Yx8CQS+cHifCvT0YHF0FVzii4lM1hzX+THrp3/DWNbde8m83/L0aib6TDr37+ywCKl8OS3fFuhXu+td0n856Fy/Pox4Co33iUoHY8pm52uMWQNWLB+H5dSbhxowYJX7TzKm6VO66KE6dvV0depfITf/johzgZh36zeB9ZUC/AYOWbRn8TAD68oe0+ASqDr1ZKeHMyeO4fPGcJAtxXkRjk5DPg+GeiNzoVB+nuO6TziGVKSCZyiGfLyEUCGPXzt2i4hbnMqJau4mOySCzvw5duzSN+4rFz+JzfsN9z9ldoUzvcgPMfEHSitbaRmr6MmqNPNwBF8ptrp9lYbA7YHX7kM5XxSPcanXBbTLAWojDUs6jXSigMDeHwvycRCFu3LgertFRwOkUlX7VaIXJGVBrSmbOwfhYZAdHC3VQt2a3wYX+C8scj1V5rSWHqNi98ZObNXSMNTlZDSbVvbMzIqjPzMzg6pUruHr1qqypsUPPpdPiSEV/9ssXL2KwJ4zxgT4kY/PS+Xz4ox9DIBLByTNn8d3nXxCrTKfHC4vdKR3nlWvXMTU1LdQyqVAqsTnrpanJjlu3idlNn88Hv82IemoOs5fPoF1I4/5778K6jRtkRc/g74UtMgT0DAMtI1rFIj732c/iyb//oux+71q/Gr0+F0jk9A71Yc/hO9G3czvQFwHqLLi4sJ/H1TOncOnseWTmE4hFY9Kh5/JFtfLEo7FNMZxJVtMI5NUG98/5UYniCow5rQF6H0z3eO6f9/gcWL16AIfvP4i7HjiMsU1rYLBbKf3WAJ07Tx3U8kWU02lhZ5LTU5iPziJHx7N0GolYTBTrLNjU/N4Ipy+EvpHVGF67AT2Do2JLe216Dm+cuojzl6+J0ptz3KnZqACgPxiUSFpOh2mT63E6hUomPbtp/XocvOOAiCQ5opiZuIqJq1clHIaKac7QrVyL0/aUSfXaHQRo2pAqhyyHww4n5/I+n7A7DFAirU1A54Gp0sIsQuXrTmmSrCattgJ1vvIsshqqxGgSa0PHQebCNzV5GZ0P61wTVP76fG7oYc/RxHw8hmh8TpziaMVK0yh6BvD5ooCRYkZGLXELQM34VRb5ws45uCdOpXtHnNykgHE50BsOY9XwMAb7ejE8NACf1y1BQdIZ0xeDq5oUglbrKFZqUkTR+Of6zIwqLGgS1FSJbzqgy964Fq0qowURxamgGEW73wjoAj68RnSE03QLMkYXMxj19dwwIIPSbilA97npFrcZB++8HeEIffvN6OnvWwroGtshe9rK0mfp21sB+hJkFo78xwroOuDqM/XuH7fIIKjn8O0AXViOhZm5oO/Ct1N//+MA9OUFkQbEWpO1OM/X64nllPuPBujLn7qfbUCnMKtGRzYDMok5ZNNx8Uznika9VoHdbBLDFAq3ZH7FdCy+yLjPmy+jVCjDZrZhx7Yd2LZjh7I/JKjzVSEdNUtU7qFrRhwraRVWMBvQLyIBvUJq1gJYBE2bqKRm8fWv/T0qlSyOPHSPmInMpBKomyxwBCLIlBuIZ4owWZwIuZ3otbXgQQ1u0m7ZLHLTU0CtIgImOt8ZnE7Y/BrdbvMCFh+3U1WHLki8eFvqDfgSxkwlZiuPek3oLYFLci/TKksPgtRveDV7qlQr4o9Nj/EM35MJAZ1yoYAL587h7OlTGB8ZxgN3HUR0+jpSmSw+8rGPIdjTg9ePHsPjTzwpdCdd+fiRyu3zFy5hdjYq83NSkOzTGu0mgoEAtm+5BQd278ata8fR47CgODuB2YunEZ+8jPvvvRsbtm6BIdwL+CKAvxcI9HI5HMV4An/xB/8rnv3ql7GxL4x33bkPG0YH0G5WYLKb0Ts+iuDWTcBgr3rQ1FAU8jh38iTOnzqDTCyFRCyJ+fkYCsWKmPHQfKPVMUrwTbXelpU1duhMVROVO7UQpMRryvCNTakfQMhuQsTnxK3bN+HBX3gQ++7aD09vUKNvCOT8Fai9MIPtf6tEp7iMHJJPxgAAIABJREFUdMnzZGmSCaTj80jE5kWIyOeBaWrsAmG2I9A7iOE169A3PCbFRjSRxfffPI0zF6+I6r5QqiAai8n2RrinD0NDw7LCxq7fxhAV7mtXa9iycSMO3XEHBiIR9Aa8yCTiuHr1CqavXxfAJ91M4RyBlllQvG6M56Xtqh76wg6d78GAXz463S4R5MlUUjpHpTPhXJoaFnaCAh4aoPMjnwo6qFHVTqCUCbV0wFxBU9akLE54/4jIkmLEUhXJVAbTs3Myt04XcijTrpZrhI2WMBcC/jLdMIsQjveZbgYi35MjNq7EdVpixsIdbm63cNzAsYTf4xZhZSQYwPjqUQwO9ImGgywCS2YnaXijUQpf2v7SCnZ2fh6TMzOYmJ6R/PR8hYK9xQJbAnNo48r1OT5ScYrj7PztAZ2dvXToHBewEdGuk96hs7gioJsMLbgdFtyyZQPuuecQBgf70Gw3EOnrlU0ad08vwDVPZhLwuWCRQ03ZDUz54h7423foPxqgq/T3xa5ZP4KXd+pCNXc7yGn76zpLqv+eC923bhi00MHeGM6iX0dVRPwwHbo2Q1+4SF0Fg069L9QMGpAvpgXrvMKNDIlq/bv+Xp3JK739bK2t6fOTZb/pYiWmumnecc1iBtVyHnZy250G6tWyCOSyyZTYZVJ5ShqOwRZc1eIrxdgxwOv0iuWoPxCElTupFPgEA7AFA4DFrmbR+ha64riWVas3ud58sXJOJqEJgJV2jI0SXnj6Cfz1v/scggEXPv3Hn0b/mhHM08jDZIHJG0ShaUSyUEXbxPxiJ3zmGpzNKnxGA5yNGgyM0ywX0ayWxC62ZjAiNDQMd88g4AgBcKLdoXrdDLOZh9XiTKa7Q1+4wbvc7gTUuVtNhzw+ThN/9wpqjYqsjNHqlbM8deioC8H/57wulybwzUle95tvvI5jb76BgZ4w3v+uB/HcM0/LYfaJT/4WrA4Hvv/KK9Khk451e/24cnUCZ86el9kuz3MxmaHNKg80o1oVXNU3iLv27cMDt9+ONWE/CtNXMXvhFKYvncGdB/Zj7fZtwOq1gK8HMDkAPz9akbl6Bf/b7/wrvPzkd7B/XT9++YEj2LFuTFLuSvUymi4remnwM9gP2JTHPBX6Z0+fwdlTZ1DOl0XdnkimJM1MVtBk99yMNi11G23p0jlD5945gUUBekUcXNtWsYVHhN25y4qegAf7D+7GQ489iq17tsHkdaoCUhYheADQ9EYTKTYakv6GQg71QhaVQhb5ZBwpXudMWvavk8mUJKyxsKDVq91DkeUAPP4Qah0L3jx9GS+/cUwARSnvm0KB251uBIJh6STNBnqJm1DI5iSNbveO23Dk8GH090TQ4epXMY/ZmWnMTE6imM+rnWkJKKH7HI2FlA8awZygzhm6TexRbYiEg/LRQQ9/PRlM92unhznFcVSNa1GpYqzSoiBOm6Oz69aS3wjqfOeKmBIsQWh2FlmqE05jenYe86S1uZ9P8xmKAym45GPX9A28BnSx4w46dQULrAEdEEndE/w5lydNTTegNv0KDHKNOFKiqx7Ty6g3GOhhdGwvBvv7pFOnCY/b5VLjABHs1WXcwd+JHTq1I+zScxWmtKnXJl9DlLjokbGKcmexwlQEddATFqXW6aLc+frj38tamqZ0ZyALGxyq3OUwN1DQZ5O1SbOxDbvFgE0bxnHf/fdgfHwMlWoJIT6G0VXwcuuDcbfctODzYbaI2t1AS9GuY25hF1unCBbRUv1poQBQgUc/NOUuOgMV4CLfVhvFdJ+4KxUbokHQwV0TFXZ/jfo3BYKqQ15sVpYC4CKK/2iAvhw0Fun1xd9rZUDXZ/g3osw7A/TlX/ez26HLk8AL3hRquFHOoV4pyk3LDp0VKWfivJ/44mCsICM2aUzBTqRVraPN3GgKnGiT2jGIg1osm4U7HMG23bsRopCOw259Fi3uUtzP1GiUm7Eh2lXUAZ2dRqdSwqWTb+Lv/q/P49mnnsCObZvw8U9+HGtu2YQqRwIWO2pWJ+o2NyoGK5pGFW6Ceg62VgXedgvuVgP2chHOTgOGBv2pmbvcgtXjgz3QA6e/DwYj985JmVthoQ91V5230nRA3LKog6PiPJcXCjQcCsil5brW1euXpPLv6elFMBhW8zV9rkTP8kZD9pFlM6BOhzWD7Ipfn5iQgqQ/7Md//cJ/Fobk137947h6/TqeevppTM1E0dvXL0K4V159DSeOn5LOnPGpQu1zQE3lr8sue8VuowV379mDX33Pe3D7pvWoRScxdfY4zh97FWvWrMLoxg2I7N0PrN6gxg0uP2CyIHruNP7stz+FE0+/jLu3DuJD9xzGxrEh2TNnsl7FAjj6wrCGQ6ibzShz7YjU9MQkLl26LB0f1+eoWGY3LGZDNGqheA1mAfJGR/nCVxuqU5Q5Lb3ONUDvENBNQJ/HhlVDfbj7gcO4530PYmjTajGT4SqgsU03Lz5vFsCkFZFaToEUrTSC50igkEEjFUc+FUetVMT05JSAeiZL5TZNVAAnQT3SD6vLj1iugu+/dhSXr11DtlBAmz7iVrsou6l451PJJDGCKu2TfS4P7j54EAf27YPb6UQ+l5H3RDyGJA1bshnp0glqHGURzBt1ZqUzstMAK1MFKSjT1tgY7iIzXooqOefg3JErXyICUyp3AXQd1LknrnXqBJIGo+pk5awuwTD1OgOGVHwovx+1FwTzBDdD5mKYnVNgTmq9Y7KgY7GK+Q41DSaLVTIICObUzJgsNtkZZxiLrMgpvhpV+ihUymg16zBw8a3OjQ6mIKgRgM3EFDOzAnWLGUG/F6PDQ7Lb3dsTlscuDmQGxtrWZNQRT6YwxZjiqWnMzMeQo3FQl2xFnN1IuWuJkez2WTwLP8axgz5HXzZD59/z92IxRS2Dzarvoy9S7nz9Mr6ZFsfMfhtfPYKHH3kAW7duQqlcgC8YEO+CIO1f7c4VAb27J1yyXtYN4MvmtXJzCWuhz9KXVAUKpG/4mi7l+zJA14uFhe5c+3Zyxi2hHRWgd6e53fizujryhV9vBcq9SxS3klPcW8/QVWDLjd30oihuyUq9dpGXPpSbUcA/t4DOIWYZrXoJnQZTxpowsKoWoKdanVQiXZ6qMLSb0kEQ6GvxBFJz87h++Zrs+BI/8rU6UqUKeletwv7Dd2Fk0y2otS2wurxyCMn9qdGFQmVrq2w3Vk9aRWmge1gbNpMBc9cu4av/5W/xjf/2n+GxAVs3r0P/yADue8+7BEyKFMSRbvX3wOKPoGlyyAu+0cjB1q7DQ8osn4Upl0LQakSQQiqhiCG7rWZ3ABZnRDr0DuzowCaKbM79Ft5WYDy4O0vR1myUIrcL8Pt8kkdOwd/58+dwfWpCkrdGR1ehv39gST6vvstMtzGeukLBcv5Omoy7wBYj0tMTeOKbX5cb+44778Rzz7+Ab337KQHynt4+UR8fP34SV65chZljB7tDJa+1OrA6HWjbzDIy6ZQq2LtxM373Ix/BIwfvAJJRTB5/Hcdfek5Wb5yRMG47cj88B48A3hBaJqcYd5x9+Xl8/jO/j9lj5/DwznV4185tGI8EYDQ0AKsBNUMTNXqWOx0ottvIFCn8qyOTTGN6JopUsYRMoSgzfoKH6s5NaHIHXQRxGqC3DajWW6KAV4BeRbUJ1EildoCwARjy27Fz+xY88O4HsOveO+Ab6UPLzvmGCWbq79vahoISLShrUinJOBNtAC0O5YtAMYtOLoVqPofZyUnJEJifT4i3PFfVmP/ucPtgpCjQ5sGFKxPCkDDWk91px2CSbtXhdAu1zLU1zoiZJrhx7TocvvMg1q9eIwxApVZGLDaP+bmo8pRPJqRL5342qWc6k7FY5kdme5B6pziOtDOp3r7eiKLhJaGQkbmaGYrQw0oIx27cxOkOPd6ZF87HLGtrrGPomkYxXBXlahmNJrdEWKvR3c0kGxfRWAJTs/OIp3MoVxuoN2nvqpLmUqUqSrUGbC6XOKINDA8Lncw0Pq7uUWBIARsBm3Nodru0kqXrIUHV63WJEyJ9FirFAmqNovB1XpMNAY9LNCN2K8W1EWxYN44RZotryneuwHE0lSsUMB9Pirf85GxUhHH5EsWmYh8hbyyE9ShVsbiljzsNa8iAvQWg670mixGu0jGymH9WBQHT0qjapxsd3f5INlQwMtSPRx99CLt27ZAESqfHLU5x4f5+GF0eZZkvYTeLHbp+hsg4YLnQSgfUnwCgKyOdZT9TcfBLjl0J8uneIde69CW+6Et+9xs79BtrC/U8qGLgh6PcVwb0rrXDroehEwWLgmU1Ylr5TWNINTHezSj3f4YdOi84T84i0KyiTWBv1yU5jKKqVtMokZO5TBLlXBo2OmLRhCQ2j9lr1xGbmRXTEApljHYXvH0D2LH/DmzccRtaVheKHausAfn8fnXN9JZWp4DeYk2AnQTHAenEHP7py1/C689+B6ZyFju3boAJDWRLOTz0/vfBGo4gYzAh3gTM4QHYwn1oWpyS9lZDBcZ6BZZiHu1kDJZCGsNeJwZ7gmrHnIckLS2tbmQKDcQTJUR6R+H39EqYB7usBV5PJ+CX8GcckhkwPTWF48ePC9W9edMmmWFfm5iQqFkKmwYHhxAIBOUQVXvrS+sE3Z2KBzspPymA2g3MTV7F5UsX1E82GPDqa6/jzaPHEIpEZM/1/LmLmJmNSpepDDbMkjfOgoKpbmWDstotxzNY19OD3//ox/CRdz8ClLJIHXsVZ998Ga1OEw27FRsPHMTwkYeAwTG0zE7kSkW8/syT+Ju//FN0Zmfw3n27sH9kEGFTG16bkbtagraNThtVuw25ehPziTTyhbLY4c7GEogVi8hWKmrvntSj2aYU7hTFwYhKnfSkGfU2d/MVoOdJt1dqqHKVrQ24rECgBYxFPLj/nkN48H0PYXzPVlgiPtRl/cEEq4gYOb/khoJZFQ4EdfnXDoytGgzNKtCqAo0ykEuhlU8jOTeHuZlZJOMpmfFnskVhFehh3+iYYLS5kcoXkcxkherl7j9ZBh3QOUbhHrTf48WakVXYvH4D1oyOwk2P+mYdqWwaiURcAJ0dejadEmdAh80igO6wW0UoyamrJNdJl24VUGOeeijoVVS8mLZYRBzJP3OeLtav3HMmeHNNqmOAhZbKvCUJajRh4fVttCSJsFIti5sf3dxkt5w+CLkC5hNJzMXTMv4wmDgWMghbUml2kKs2YXV7MbxqFdasWwe7y4XpaFRCbeLJpDApZIConNcpdXHra7XkPg6FaJ7jgstuF1Cfn5lCKjYv63RuagM4uzYbEPC5MTTQj9GRIfT2ROB2u2T0wF145rET0KlfYHfO3zfL4B3aBWtZAjxGeP/rwkDe80zuW+jQNZe45ZS7jgdmo0E6dAnaob6BBYFESiuTH5OxI4BerxYw0BfGux99GPv37xHNiMVugz8SEVC3eP0LgK720Dn6WEYZ/xQAfUmHvcjCC4jrq1pSbPC+6aLcu/fQ9RPrB6Hcf9KAvkSIt9ChL17vtpiSrfT2zxbQ9Vu266bS/0purBZq2SRq5RxqlTxKhRQa1SKakpFdQbHcEM/udDyG1Pws7MYOIh4PjPUasvE4rl66gkwmK4ezwxvAqk1bcOSRRzG2aQui6QLi5RYig6Po6+tXlGGX9lHPKF6oXhduNFVjicrS0MJT//gN/L9//XmEHWY89vAR3LZ5HaauXkCtWcXYpo0w+v2INdqINzowhQdgCvSgYXWKD3alU0Eln0YjGUMnnYCvVcN4b1BCXqRVsFm5Q4V6HXj92HkcP3UZt27fhzvvOKLIOCktu14B3dxUF1dFv/Lz5y8gkUhKaApDH7gS5HJ7BMgHBgbgpoENF/m0kQMzxc1mo2RM80DSc9WlgmCTRUBIzKNU4lZBCsdPHMfU9LQkYXFVMBaPS3fOFbUCE+Ja7CKoelbxtOxM6mal4s3NJdFns+J3P/pR/M4vf4jcBYpnjmPi/ClYbCZUjAb0btyMgf2HgNFxwOpCuVTEm9/5Ov7bX/8VHPkcHt23G2tcDnQyKXhsRgSH+5lhquZ8TqfQ7ZMz8zIzz6QymJqfxxw9uemyx1U+8YS3yr3Cg5hdeqnWXALoNCyRHfFKTTrFegfwOwFXE1jVF8T73vswHnrvIxjYtBoGvwtN5ocLoFPIaNNWDk3omMzy9wzCUU5ldRjFmIj6jyqQTaCdSqKUSiDHzrtYFic5usjNzSfEGbDeYsiGRYrVfKksQjGxx6XFbqUGi5W7y0plPtA/gI3r1qMvFBZKnUI0uqclMykUSwVkUmlkMmm5phRZMNCFNrAEbjl0yPSwATfSfI9rgS4BdK/HIawYzYQ4s7bSqEWcAZUYjiI8jsEI6EZ26gwWIoBwdt5so1Ksyjy7TMOYRg1mq+r2ad5CU6J4IoV8mTa7LbTp3W+0qI2Degu1tkrfC/T2YWhkFE6PBzPzczh+6pTQ38ytZ4GazaRFN0FQJIXOjQ2xs9XU+xvWrROhIOfnE5cv4cKZ03KemDotYd8YS+py2GRddnR4EKvpjR4Jy3VothrIZLNSPMwxSyGu3jN5OsctiuIE0Lvy0MkE6h26UO4aoOvKeF0spp89/N1lH92uHOPY2VEfwZU8FlRmE/fVDaIzioT9eM+7H8GBO/fDYrOI+M0bCKJ3YBBWmsuwkCS5SevX5ZauervaNVXXj5EbO3edcr+xo+7uppfD1eLaWLfOXGM9tWJi+VR64XssA3Tdaa77ZywA+oKRjP7durPI1Un/owG6svhd+qYxAwtsqfpvvelS0NYN6Lo/xfIWqhvQl37Nks9c1nD+dGfoC/C57BdeAHQp5VHPJvH9576D6euXxLqT9HujUlSubQRFWoJytardgs9uw0AkDKvBIBngDEShnSb90G1uL7bs3IX3PvZL6NmyBZm5JJo2Pywuv4SJiOkH15RrVVkHY3ejy8N4eVmN23XjGZnhtDCXmMdf/eWf49qZ4zhy+048cng/Rnp8aFWyMBo7MLscaJgtmC1VMVdtoukOoeMNoWy0ycpTuV5EOj4Hc62EiMOCfpcN431hRBw2VLIZ2Oh13jHj9Lmr+OrXv40XXjmBg4cfxG//7h/C4w2KXzu7DeUrrGaEKl6MmSnsrNri6kUh0MWLFxGdndOsL03yeNweD0KhkLzT3IVAz06Ab8pNaoU91a7nLZGIIZVOIR6P4eWXXxJqn4ddPBaT3Hf+TBYEtVpDugEjvafFKpRmOEDbSH+aCirZAsI2C37jsQ/iX33so/A7rShPX0NqbkpYEJpiuPr6YVu3BQj3SWdn6jQRe+N5nHz6n2AoFLCupxcN0saz0+gJBTA8NgwTmQ7akXncsvN6ZeI6rnDenM6iWG9glgEp5Rqq9ZqsABHUVYfOgsOEQrUu3TlXxzhHL5SqclgTMPU6ymsxwmJsY834MN7/gffgwUcfRO+qYRgcdmUKxIV/mgGRdqfCnYUYV6j4HEkUpqxcoN2uwkyfMdLv+Qw66SRKsRgq6Qxq9C+v12T+H0slEM9kRChXrRmQzZakk5U9bVlJUv7yJs6YKUK0WkU4JXvhBA9muVNzQsBjUcVVRVr6cu2rSWrdJEBO1zTOzCXty6By1CmSkwQ3fj8LBVkMQLHB7Q/A4wuI7TB1EgR5yf1moEmxgEq+KCBuMVEQaUGd2wMsSqhFKBZRqZSUaQ3n5o26uL1xDY3z80K5jirVpxa7lgFvEv0EX/u+SD+Gx9bA7fOKucvrJ47LTni2kBdLZK7/yRpctSK+8XajGQ7O2s0q7ITXYHhwEIcO3IEtG9ejmM3g6oULuHLhPKauXUG9VpAZtttmRX9vWNbYhgb70dfXK8E1TIXLMp8gmUKMoK4BuiSwcSqonb6y7sdEOg1kxHlSGgKeOYs+7oqPJB+yaJgign3utnCuL9edoxsN0OmDICK5OiKRAFrNKkzGNu5/4AgOHTqAUCQkhRbPhp7eAThoJ80fIrohnhkrKW8WAVDvnBd7g25QZHfP8ac6sJeDeHd3rYPQ8l1x3Yt9CSiuoF1a6Xuv2Ngu+8vFbl49pu7uXs3+dcp7cU/9RoBWX7c8PpU6CjqeqNZOA+7u1ThZU9dn7Cza1ABlwXTmLR/ATUuapZdqOZvSWfGKvpNL9eP6HP2CdgFHF6C3ayVcvXAGTz7+D4hOXkHI74DDAlnP8Ho9sLt8YCdpYgiFySQ73L3BgChpU8kkvvvsc5gkZUn1rsuNrTt34X2/9EtYtWsXWsUaKgYHbJ6AOmQ6LWRoG1mpyAuN1CGrYEaxeu3uhfUvOYo7LQmH+LsvfgEvfu9pGOsl7Lt1A/ZuXYfxoTACTpp6u8mByRzzWjKDqWwRVbsXHXcAZYMVVfrUl3LotKoIu+0Y8LvR67JhOOiDy2JCM5NFbDqKE8fP4HvPv4o3T1zE5Ykkbt25B5/+7J/ijkP3qCJEc7PTaAP1xGgaAFE5W8woFUu4cuWKRE+SCvUw99pikcfH0At27WNjY+jp6VFfLnaXb3NTGYCJ65M4ffY0jh8/Ju904+vv78PlSxfx5ptvqq7EoMxXmo22iOHUa0h5VZttFhElcf3Q1GzhY+97D/7o934bvWQo8mlUUjHUuKLoccPe0w8MrwKsTrVewDNp7iqS33sGV0+fQYmd0fSMeLrz4B1dM4rhrRuUh7rbIaKry1evyqiBhjYMPpnJFFAQq9e6JkU2q7jUdgeUSXE+S0AnvU36nfNzxptylssYTMK0g6I3Sxsbt67Fh37lMdz/8P3w9/WqbHam/emAToW7APriuguLJqNJRWMyNdBk4KpYE8jn0E6nZJWxkkygKmK1qjyGTDGPfKUkDEEh10ChWBPgkj3tDt0QeQDxZyh2hd0gn2flvqaU5CxGeUj5/X7lVEYrXmpRaHjCQplzWQ1gdXEqTU2osqZbI6lfq8UIh90Cr9+LQKQXwUiv+PK73W7pIg38WQzVyedRymbR4BZBh92hEXXG/7LQK5dRLRXlccmcWdbBqsjm80q1X29JMdWiva7NJaDeMVH85oHd7YUv3Ad/pEcw6sLly3j9+HFcnZyQVTKOUQr5jHjtc6uj1ayBy5J2mOFxOGSmzvk6E+Zu37sHu2/bIauw8egsLp09g0vnz0qx3ayVYTZ00BsJYfXYiBhZ9UTCkhHPZDjqRCgKTTIpL5lCVGxgc8Iq1LTjTTcp4UeewYuArkSousL97QCdHTod7HjvkfHivcTbrN1uyPiDwM6S4K67D+LQ4QNifezgWM5gQqSnD85wj6INJF5YLCBv3FvTD5BucNKBo8ucRSbFEhKzMqCvhBBLAF27Du90PrwUjFcW3C3/mSt9zeLv8KMCOs8wVRDdCOjdRjJ6MaHGkouyfv7pnQH3O0Xbn4EO/SaALvcIO/QWLp94QwA9m4hieCCMkM+J3rAPoVAYNodXblYbAyG4eiIrJ1ZUS2XMzc3j5VdexfHTZ3B5cgompwvb9uzFo+//AG7duROlRgdWfxhmq1vu8VyZ3U9aQhboLEXqTwwyzMqNiYIau9kCBwVu2RSOnTiGL/79F8VDeZyJb0E3AlZgIODCUMSHQQqGHDbEEklcpACr2kTL4UXFaEWRgMTOyeuU+dxwTxARjwNeYwc+OnK16mhmMpidmsW3v/UMvvHk07g6lcF8Egj1+/Avf+8P8Vuf+m1YLDS8UKtm+r0hO7ba6pB+I1QrVUxMTGByclJsK8X0w2aT+SIPtb6+Pmzfvh3hCJXutMttiJr57YpICo9eee0VfO1rX8NTT30LzVYdPT0R5HNZ8btmV2jRTWtIm8paHElmlUbFTQECDnf/qsUC3v/wQ/irP/s3GBwZUp1qLoVSMg4T54cDQ4A/KPuCsXQevS47UMmg/NpLOP7yq4hNXEeZa4z5LNxuJ4ZGh3DgwSNqXY277bkszl+8iMnJKdnN5s7yTJr2vMopTxsSC6BTIFfvGOVQ7gZ0WoqKOK1KIw/AIQrujjTiu/Ztx69/4ldw9313w+DzKNGmADpz4Anmuruf9qKW1CtS2az0CbJco2rCyMddKqCTy6CeSqGSTKKaSaNDcVqnLXQ0U8YoDKuU26hW1PoUZ8sEcgJ7Q/P2p8Manf9EQc6unD7gHbUnrs8mFXhrvgBNgnpT3NAI/ARmKQDa/N06UhuxM+c75+lOlx3hnh4MDI8i0j8IXzAEp9OlAEcKtTxqNE3KZGRsUCdL1eDvp4oIBv0wb4ACPf4+/FmlcllWwbhRQJaE7x2rQwC9bbLBYLHDH4zAF+mRwBqL04VcsYgz58/j6MmTmJielg69yrGC0QC/3yemOqV8HhWa5xgM4ppHAx2a7gz09WLvrl3YvWM7Al6PdOmk3icuX0R0agKZZByVUkl80hkMNbZqFKFQUAxdqOSXOX2hiEw+j0QmI/vxNFViQVLWjd1VlbzQsQmok+Xj/f8OAZ1CRR3Q2VTo82QpCNsN+Hw0nFLP1d59u3Do8J3YtHkTXMyDMJhkjdEdorDWKP4bCrdXWERfAdD17lZ3W9NKctXhdgm7lgPoSgC78HcrqM/f6vNXovFXUtF3f4+fLKBrfiY6myK78l30vgj5dIG+YjYWAF1TyL0dnL+d1esNY5Cffod+kxm6/DUVJS0kJ6/g6KsvilhoZDACv9sOj5PUHTOOeaSyA2R6aQX1EqtpKlnrSKUyOHPuAl47egynLl6Cxe3Fbftvx6H77sfomrUo1BsYXbcBVptHKK5UPiue46TGzJqVpW5ByblbKpmQ+SNtUKenJvHNb34DiXRSRCib14zCVC+jnJiFAw0EXDYM9IQQDgWFjpsl0HSMaNtdKDY76Fjt8IUjWL1uHMGgD71+D5yk6BsVWUGhuUybe/XVBk6cOocnn/oeXnr9JC5ci6NttuCxX/41/P4f/GsMEuSk0GQAhbo9COh8Y1xk91smncEUPadnZwXIeTPQeITz8/HxcYyMjMAmbnpKSEA6kt39Td9HS+83AAAgAElEQVS00VB0fg5PPPEEvvCFv8PRo2+KDwD1UKQlOfcjiNcqFDHy0Fb7rzwDGKhBepGgI51ZoYAPffAD+KvP/Rn6adXKVa5KEZnoNKykeQcHxa9/bjqKCxOTCNmtuCXgQmlyAtfOnkd6bg6ZuSiuXboAi8WIHTu34/a7DwJOm3TpNG05e/YcojOzqJHqrdUxncqgVGc0ZkO57Jk41zZoNq80kqGozqhEcfU2csWK6tAZLCM7BzRMacPhMuPg3Xfg45/4Vew6eDv5UWXzKj4HLIzYyyvQNOhrklwRZM4Id70N7Iwbi4BeLYmjXT46i2oqhXouC2OTP5MK74aAOv2469TQkdolgHdI6/HeZ1gJH1NTzE+kG2SXTmU097u7aEY+x7JORatYoW7bMoqpN2gBzEhYpUDnihdpd95SpN3l3WyCy+uRuNyR1eMC6KTduY9O3/9GpYxKLoOmfMyjzESych2NGgsGJYqTNTnJIVdMAkcBBEh211xNM9kcEopT49aBwYKWkelzLkR6BxDuG4CN/vMOp7BqZy5ewLFTp0Txz/9m8UI2ip70BPR8JiNgzdGchUUlr0mthvXj49izcyc2rh0X9oEeAAmq/uMx5DMJzE5dx3x0BlRD8J7WhXEul0vWQMWyt8Lth7IwA3OJhAjjyPZxtXERH3W6VT/ouTSnqPebdejs4PjvLB45JqD/vIrDVQYz+ouV8jq32yGvu1arhq23bMRddx3Cjp074PX55XXn9nIkEhTDHb6OFNS8c0CXY6FLlK136N1ra281O18oCvQD5R0A+vKv+UGp958NQO+i+3V2TgP+//8AukZry25uo4zE3CTMqCPgobiogValIEYlM7NJsWgn0NK6klGhPeEIejgrMhgRjScxOTuHWDYPdzCCNVu2YnzTVji9PhTrdXhDIZjtdtkJ5QuSH2mOwgOOs0W+WLnHS6w8c/IkXnzhecSiUVEFnzhxHNt2bEMo4MMoAahaQi2TQKech6lZQ2/Qh7VrxhAOh1GtN3FdqP8CHF4/RsbXYnTNGvjDIVmdcbDKrpdF8S5AJupHlu8UutTx2rEz+Po/fRfffekNTM2lcejeB/GZf/3H2Lljl9DZBHQpPjRbVx2MGTMrOdTaLJxxsOycCeh6KA2tVzlD583P78HufYG+f6s7TvZw66J6np6Zwne/+108+91n8MorL4l1LF/9fOxU97JyZUfGblF+bqMlOe4snNjdsINwedz49V//NXzmD34fPUG/5MuzgyinEzI7hNuFYjKDV988hssTkxgOBbEp4IW71ZR8d9KkV7mKd/US+voiuPf+e3D7wdthdDmkKYlNXse5M2eQmJ9HtViW53s2nUGF3XgXoNN0gypqCuL4b2IBK4DeQbbARK+igAwBnXDNkicYcuPeB+/GR37tw9i6a7uyD+TBya5cKHfN2U+ftenUG0UEEpVJ33G1ksngTQPvg2oJuegMaukUquk0UKnIz6IHebvDTgwoFGrotCmSUlQ7u3OCO9PiyDrIihL3nQmWzabc0wRN5cTWkedan+lJRKisQylaXqV60aK3IvvoVFJbTGqeLkIsqwU+RtWOjWHV+DoEe/rgcHkkBIgOj9yjr2TTYonMMQjn6NVSFdVyDXWyNdwxz+XUGhm9I1ot+cjdbv6+cv3MVmSZolaqiSdAhyt7Hj96+gcQ6huAt7cXDp9PBGZXrl+TDp07+QRWvgZYvFDAR4U7V9XoUy9lLu/BWg3GZgs7brkFu2+7DaNDQ8JA0LGPtHs+k4bF0EF0ZhJT1ydQKRckTnagvxcDA/3icEjGlb83Ffl0q6MXAGfpM9F5JNIsFjX0klGq0k2I3euCCO6tKfclgM4VOhvtdC1i0avM07TVJwNjci0SPtRq1zC2ehhHjtyNfbfvQygckZLA7nLDTftkduc2h6a3uTF+tKsCWdDjLKyRrUC5LyyJL5ul3wDgy1fi3iGgd3+f7o707dgA/etu/jU/KuVu7KLc+dOWztF1Gn7hox4k09XJ/xwC+gr9n9wY2sVu1wBjG8inUC9nUS/nJPoyk4rj+rXrOHnygkRelgoFlIpFOO0O3LL1Ftxy6zahmOiFbXV5YPcF4QyEYPeHYLA5Zde4DrqANWQFq0FzGorL2J2LHSztPuuwma3yNPEgnZy5LpnsLz7/vOzs8mDcfttt4gXttJphqFdhbtbQLObkIAt6XLj3rkPYu2e3AOU/fetbOHn6tOQTMx51y7ZbVfVNip12Y5WiHH61UkHmj1zBoebE4PSgWGrgpTdO4cvf/Da+8a1nEIgM4F/+zu/hQ499GAF/QC5iN01OINe7azVrYye4qFPQO3r+W3fYgH7zC9Xztncbs2RqC109jXCuX5/Ac889i6e+/S289NJLKOTKwmQzrYtULL+/qOY7dKG0ynVnNjoPu807bsMnPvUpfPCDH4DbRoexthKJ0UTI0EE9ncaJ4yfwysuviQhsy7p18BsNCDrsmJm8jvNnTqOUywjg9PQGsX7DWhw8dCdMjJbstBC9fAnnT56StaRKoSgzz0SxKF4Ckq3Nk9bEdTKufTVRrDWEciegs0sv11rIFipCudPXXcJFNFAfGO7Bw+9+AI995INYs3Gtcoezc6WQ11wH9MXcACWPYcGmxEkdI3fgeTdIijcM2hpbJRlHNZVEfn4O9WwWxkZDNH5UPbNQqlRYBDCTQLOK5243rRuYNFanL4NVCicWXux6OZ8maBLs+HBZsKr5uaLjlQOZ3sWz+GI2eVWun3IpU9ZD7BJtbhd6RlZhaPUaDK8ehy8UhpGRvmwTadZSKqKUTqJdKaNGi9YcKW9lyVwuV9GgPqFSETZN/R4cD7B7ZyKiClUpVuuSKpfOl2RNjVSxw+NDiKumkQiGx9fCGw6Juj6eSuLMhQs4d/GiqNxZtIpBDcNqeDuLvSvJGqMo3WlA5TCZsX3rLRJYM9DbI+t6mUQC1y5fQnJ+TtziUskY4rE5lEsFMXahMRN1IqFAUCWnyRWBUPyizE/RZCaK+UQCxTKfV97efI4J6EYppMiu0CWNWp2VOvRFlTtfhFqYDUNx6NLHcZmsqhnFbY7PGdlMi8UAj4eeEQ309IVw331HcOiuQ+jpVXoOs9UBp8sLIwGd96bQQyu4Yy5SCouArtCxi1LWyQHNenKh61ajgMX/XKpwWy6KWyweVuYBl4Px8iJBxnVv8faT7tDVDL3b92ZxRn4joC//vLc/YmWU+jaPr/uff/ozdB00up/3BUBn3FUN7UoR87MTSMamMTc9gdjcFPK5tOznxmYTUvFXK2W54Xp7+rBr9x4BdNJLFM70Do3C2jugrF5J23FPV0xEVEYxlYqSR8xOSauyhApjB8NM5A7tM/niaSJKv+arV6R4sNvssnvbajTRbtRFAGRncEO1jGI6Cb/LgZ3bbkH/qhERNj3+ta/gxRdfgNvjxJ0H78Te/XsRYWdPelZO4SqahSyi01NCTwYCAThE/OOHNTKAfLqIx//xaXz+P/xHXJ2cxaPv+QX80Wf/BGvXrpPO/GaALjec1sFLHblsvs6v41v3zHzBVOdtOvRu0k//VLIXx44dxTNPPy1dezQalWQ1KuidDseCYQ8dt2r1qmR/mxxOfPDDv4yPf+KT2LJlC2xMp0IHFgJ6rYw2A1XOncfRV17F+dNnha7dvGkLBocG4fV4UK2UUCkXEQr64PU6RSTEcc3I8ACMLqdc29nz53DuxAlkSKWm0phjCAqBjEcgOzauxBhNaBtNktaVZ2pXvSWOcYuAzhl6WfzdLRqN4YQBq9eO4L0feDc++OFfRM8qjkGYq0pAF58v7aMO6OqQlnlbR4nkFKArCpT0Kbt0Y7uBdqmAGteu5udQjMdQz+VgaNRhYjCHfKVZdpH57QjM7TZ9y83SvXOOzi6dAMnxBv/Mj+zUCSh8mVFPQYCnpwMpdiWWU6Cur6uJT7jZIGDGOTrn41TBu/x+rNq4Bf2r16B/ZBXMHh9g5XiD4waOS0qop5NoFvMop1IopjMoM28hV0JJ5uk1tOq0cVZhLGosoEYwBHQGBuVKFWQKJcmGp+ahQUbDZIbT44PT58fQ6jF4QkEEQ2GYrFaZY18jE3PxorBEpWJBXp9ijCMJax0BdZoleewOjA0OycrayPCQsED8t8T8nKjck7GYjFOq5ZLcX2QpqB3gYw8E/PB5vZpnvXLIo6dDqVpBIp3G5OwsovNxZPI1LUyB40GzFFF8XlhwcdzE8ctbAbrm3C64y7uHtLuDBjOMrBXtg0kaC97rZHcCAbfc+/6AG/c/eB/uufce9A8MyAYHmRO7ww0jz0F26PSspk/Ciq9xXeex7B+X46fM0Luc4m6ieL8ZwL89pC0Vvy0H6J82oHe7hi99LApL1AxdXcvuebp+Pd6uZ/rnBejLH82S/XMxQ5TKMzM3jcsXTmNm6iquXTqH6cmrqFaKyKfTqBWqaNY462MX6MKqVauw47adGBtfK5Vo//Aowv3DMHsD6Bit0p23jQR19d35dXqoCS8y/0yFM1+gfHHT/IFiO34eg0TEVIV9VIO72QR5Vv8mETfVyiW47TbpoCjwclMY1W6gkU3h/LnT+P7zz+HVl19EIjGPLZs34vDdB7HvwD54PPScJiXbFmr13NkzyCRTCAbCGBgcgcnmRHhoDI2GAc+88Co+/3/833j51Texe9/t+LO/+LfYtWu3dMmidtfm5jq4swPv7syVS+OiWcOSF7P+b2+nbu+6G1n0sPsgKHDlSEReGh3I+NXnnnsOTz31bflYKpWF/uSIgKIrAoPDZpZgEXcghN/7g8/gl3/112HnypTMOOuwNmuopJIoRGdxhXTqqTOITc3Ibv7Q6tXYcfgu+Ht7EI6EYA74AJeNF18iUsns0JLXQMq9WsHsmVM4f+I40ownTcRlZ75pZD+s1scE5BYAvY5ceRHQOb1mh86VtXyhKmttNEnhTNplMGDdpjV47EO/iA98+BfhGewhXaLNKTlu0FbVpFvXK3jVoyv3OOI9QV0xU6TeKW7iprqwE6UCysmEdOmleAy1XFYobIIhBYYmUtOieWB3z9Uvm9ybrWZHGBCVh6KAktSwDuwiSiuXpCtmhyyA3lYKeIIXu3Pek+w/ZdfcZpbVNd7/Ho9bnrO123ehb2wNAoPDqoDhLF6iiumVW0Ynm0Itl5FipJhKo5zNo0xRYaGMeqUmKvGGlrqnAxt/T9ED8PVlMMkeOhMKuXEgPvrVuvgFcPfdE+Jc2I+BoSEMDA3LLnoyncKpM2dw6dIlTE1OiuBOjGRYPzUbUqT3hELo7+nFxrVrsZFMj8+rWL5CDvOzM5i6dk1ElCzMpBigIJAWtxJSY1YmL3bu2isDHQoLObJgNjsV75Mz02I0E0+VtchmVYhINK8UWk2WqrIB8naAvtCh64BupQWsAnRup1DjwCKw02kiGPSIKM7ptuOBh+7Dvfffi8GhYSkmOMKw2pwLgE6GwkBnzR8Z0Lv20G8A9KUVwI1ubW/ZgN7Q6S+fof+0AZ0mSKpD776IGoDTWJhnisZ4LIK7tFX6377lBfj5AHR5iArQO/UKvv/ic3jtlReRSkSRiDFmMiUb4xSveMw2eJwuVMoleLxeDAwMYmBwEAPDI3IAsEPftnMvhjffKr7tFAwRICWycDGWpUte0k2LkEZjLrQSl5He4gubs0WaZhjBgBHDYlqRpjEhHiqmRC9IZvAPX/oivv/8s6JGTcajKBVzWL9hDd71nodx5N67RHFrsJiRmZvH41/9GqLTs3A6Pdi6dTtGV6/F4PBqmKwuPP/S6/jcX/47vHnsNG7dsQN/+rl/i/233yFRlt3ra92U+zt7yfwQn6XdwzrpdOO50JH99zNnTuPZZ5/F9557Tjr3WIzqdwNCfi9M7QbiyTLGN67Cp//o3+DR970fNqtdxF8UB7ZSCVw/dRLZyUmkr1+HsVxDJjqP6MQU1m2/Dbe9592IbNkEsAun7oA7jXRcqxQAjxPIpCULoBaPYfrqZUxfuYzYzAxis7NIppOoMg+ALEy7JYAnIEIqW6Pc2RkazA6xGeU+dJq+4cWGHMbi/a1FZN6xdzs+8al/gYN3HYAj7FcOfxTFiW+73qF385taOSmzddUlkb5rC4WnSkxxRejUYZBxDEVyBbRyWRTiMcSm6GgWk+6Tz7UUprRQrdZhYSdm55hBKd45X5c7UT52ZF9dBIkMKuHsmrvi7NAbFNDpHbqicRWdSz8CfT2qJd7/nCH3jY5hzbbd8PQOwBYi02SX/XAZ7vK5oPNbKY92PiMFSTGRRC6eRDaRRrlQEh0FNS/6Sp1amVOzZt0TgL7s9AVQ0bVMUmtKqlyuUJIRAq8XwdThcqOnr0/yA+w0EapWRC1/9fIVMZYhWBPQqT+gQG7V6AjGx8awcf16NGpV+fd0Kin6mGQiLqt0oiTn/SF6lrZY3nLbhWCudr/5vZSRDp3xWNzVmg1R2JPyp2NdLJlWMc0EcxglEY7Xnx06RX+6rYii7SmS0wNalFhOf9N95iXqlWunLqeExPDArzdozFOQOsrltsHlssFsMeBd734Yh+8+jOHRVfK9aQnsdPuFfjcwdY3alkWGWP2oBaMS7R+WIzA9DrrNX6RD7zo7VkDs5UrsbrvTlQC++/PVmt9SCr/7vyVCVvudu7t3YSEZ56t7dGi/ov456nu88xm6+hnqnX+WdVwZoWgrwguXYPHzdJBf6NS7FO86U7qQJ3+T4/ftVO7Lv+ynS7nfrEOXR6sONpo7PP61L+Ps2RNoNiooFrLiEsfbv1EuYSgYwnB/vzxx8sZZFSAGF7TA5Mxt1747sHvvAdgCXNlQu8A84CQlTY8S7Yq1674/Gw1W5soUQOhGef6kpoZBOq6lKnB9pCNNrpyyTVRKOTzxja/gn578OkqFDMqlPNKJGCxWA+5/6G68972Pok/md5wFT+NL//1LOH/2gtC0GzdtxS233Iah4TEUSjW89Mqb+IcvPy7CrH0HDuLTf/zH2Lh5i8zLuyn37m79h4Dqd/YlC4Au2u0Vvka9aOjox5zvy5cv4Vvf/haeeOKbMmt32cywG9soFevYvG0z/pc//Azue+BhWaHiwcsub+b4UWSuT6ARj6MwE4XPaEazUMbUpWvwDA1j+y++H2Emsfm9SkxIVRO72lpJqdvzOSCbRnxqApOXLyExM41sMiERpezkqhR+sUunYI+Awn15xscSOKoNFGn3ZbbJHD1friGdLS4BdN0k9+4jB/Cbn/w49t+5D2Yv58ha5rxAPo9jJQxcUBuKw4hOuSthnKaBXLAUUUc8fxuqPqsyNgCd3DJp5ObmxAkxMR8TQCITQyMhroYRFcWnm+wM73VZkVKg3tQFciKA6yifc86u6zVRz7NDJ+UunSmpd+qwWcialYMg9SZujxurVo1iYGwc/RtugTPUBxPnyZzNip0cAZ3xdGUprDr5LKqphKwU5mIJZGj0lM2jVW8KoIu6nWMAFlRiIbwI6OzESRUbrXb5yJx6xqhSSEk1PH9nqvdlPU+8zc2wOxxwez3SvTIpkCuKNC9i4Ay7c65/BXw+2UDhWiWbgQLjl7U8+mIhL6I5GcfxkOCutbEjQM7C2cZYYz51dD600I7VIQxbq0OhZxOFYhEzc1FJwKMwTsCcrBRjeOuqKJEOvQvQFQ+i+BBVQq0M6GQNmYbncSmnPhZX1RpdBPMwmTtwe+wyR+efH3rkQdx95G6MjI4K89QxmGF3eeT8+58J6NLBLkNuHdR/vgC9uzrq2mjQ6XZNb6FVTqp20guLny9A1+hHeeZ1NkKBwRuvv4r/8z/8e0TnphHwe9CkWIhxqo2aWDOuCkewYXyN0F+chVP0E08k5XBm2pLBbMX22/Zg7/470TO8Wuup6BVNCGIV1/0zl6gbFpXectGpuuWhu9hBKckq52eacEHHNP0xsJtv1mT+ePyNV/DF//KfcPH8aREZkWXIpBO448BOfOSjH8K2W7fB5/XhwrmL+Ju/+Vu8+vJrqJTrGBgYxtjYWgwOjsr8/9y5y3jz6AmsW78R/+ITn8T+g4dFKc+3bkC/gWp/ZxD9g33W2w2A5CnUBhpyiTq4ePYsHn/8a/j6Nx7HuVOnucIvpcDuPRvx6c/+Ee556BF1D3CPOJ3CpTdfF4MVZHOoxhPodXphbxtx5dxF5AxGbPvFD2Bo726gN6yiSLnyR6qYQi7SiZUSqvNzmLpyEbMT11Cg+1ohi3h8HvFkQgRx7NBZsIlQiRnkpKJJ79YaSlltorDMqAE6O3QVjamXc5xr3v/QEfzmb30cu/bcpgoJk3KDUzP0bkDX72+NihQ6XgN0vVyU6yqvdpatIg6UwQA7db4T1JNJlOnQNzsjq5pUilfLFbE45UyaCnKyI6TgZX7HHW/SvSLG0poqoxFV0t70AxBBHKOK1V6xADtLYpNBgIrfhr4MDqcDkZ4I1oyvRf/YODyDa2D0hQACBWldyZNXzndSgNTLQCGLViaFaiqNQiyBZHReYo9r5arSn7CgkIKKM3TqCBcBXVb5rTZYHS5YbA4BdVLWkn8uMahlKTi4olemJz9jUZmzbmO8qx1OWhxraWoSQ2o2ylqrvJSFdWtJwUm3ugbZAo4dWmolkZS20PUsaExGAXJa2kq6GTtHbpXQA4OZ71Y2CdwmaKFUKWGOLEoyiVQuL74GzQ7959uy7kj74ApjniVgRreHVUDO0lgHdN0rjr+nSCu1MSAz2wnmfGdATrnMMVBWZuicnfv8LhiMLdx73xGh3FetWb0A6DYJZzHILv9PpENX6L3iObLSzvhKlPmPs0Nf/v27u3gpKt6hU9zbd+g3UB2Ls/MFQF/cSV8gQ35+AV0/xNS9oNO4z7/wPfz5n/8pqrUSxsZG0WF4gxFyA1s6HQQcdqwdo9FDCB6vB06XQ1KW6H5GL2unx4vhkTGsW7cZvf0jkkXd5ivMQDHRDWnzK96IFLwZrSYRvlGAwhkaOxemJ/F+oMpYyX+7EV35nTNExmA2opRN4n986e/x3He/g1QyjjopwVIWrWYZj33w/Thy5F5s2rQFMzNR/M3/87d45rvfQ5F0r8GMUKgHLqcPRpNVRE9OlwcPPPgQfuXjv6kESHK4dK2tCf26bHb+g0H1O/vst2JYur5DR6xGa7CSDjEaEIvO4itf/TK+/pX/gcnL50DTm3Ub1+M3P/kp3HvvfeL6l56LInb1CgrRaRhJl5ZKaOcK6HX74TbbMXVtEvFqHZsffhfG9+wGhgZkzYuCRIoXSZNKWjzTsOLziF6/KuBHMKd72FyMKuS4iq7UxJCi+m5x97wpxjEEdOot+E4bzxxtX3MlFMtN6bZ4yIrdvtmABx++Tyj3Hbu2w+BgpyrS5kWrVwF27YItFIU8zNV34f/kuwnrQ8MKraOW3XSuyLVEUyDFCq2JcxlxkasX8mLeUqeJCYNm0qSzC6jRZa1YUp4EGtUuK21aV8htDnazstrFokbPtWZYDmfoBPlOEzaHTdHysmvvRCAYQt/gAEbHxhAaGAVCg4CLYjiHPF52ogQljguM3FBhYUU9QzaNViaDQiyO5PQsEvNxWWMjq8BRAefPSvlNLYFKWuNHAjo/0tmMqnc1C2axpFlpCh2uoI+gy59NvwM654kltCTFcU2S1sNN0W3ws/j3BHpqTgjitHh22O3CklEnI6pCcWNjYaMilcmC0RuddCuBQc+a5+of/41PNwW0LCqSmTTSNFfK5VEV7UJbVh25CpkrlOX+qjE1bnEbXFPLq+ddciK0j7xr1HjHIBo2odydTtkccbmdkqWQySSlAAuF3QiFGcDSwKG7DuKBhx7A6rXjMFqsQrlzh7/DZoZsCrcRlh67PwTlroH3DdT8OwP1/9mArrMFC+t+PxZAX7RzXbygS53idN1g96xdigS94fn569AX76wFbRyAp575Dj7/v39ePKU3bt6gRF/GDlKppPhEcz2mrycsMz06lAVDgQW/Xh4+DocLTocbgUAYXk8QBoMVrQbdytQLcMn8Z+W6Ei3GtlotSMbmkEjGpCoWYYxU6sRyNVPpnndIByDMYxMurxutShnHjr6BZ576Nk4cPyZzukadVHQGO2/bgoOH7sKRe++H3e7El/7hq/jKV7+O2bmYgLjHG5BVqWq1jt179uIDH3gMBw8dRoRCJN2TWb9oOg3eZTTzztD5h/isdwjoSoLNmW1drF7Jcly7fBGnThzF5NVLiM1H5TDbuWs31o6Po1OvoZxKIjUziVoyJrNjU6UKexuIeAJwWhwoUljVAvpv2Y6xW26BlYBO6rFckI5KujFuLxTV6lQyOoPEfBTZXAqZXArxVBypXFooXAI6bwYCOl0Ci9UaCpWaqKqNVqfMz8VUpkRLUgazUG29uPFjM0EA/Tc/9RvYtXcn4GCRxXuLwEwFepe6XbOK5KRU6TgUgDM1XFbYdEAXb341T5VOWSJjSP+SfagBZWU8wzl1O59TFqrlMnKptBj0VIpFbcebHaZSwJOWlhxxsfVV7nAEpYU1Na3QkOAPDdRZjDa42mk2wxsICJgPDA6hp78fVn8ECNLsxyNiOArYxIqGM0a65/G/GDRDQM9lgGwG5VgciakZxGfnUGSuuWZ8Q9EeN010QJedbaGJpZSRzp0f+fdU9TNIiSMAq82kifk4GqNYjCunBhklMPSlWFSzcArvuAVBvwoZh/HxUZBXJ0PB0CCLqNa9LmVbKwJB0u0GLd2LLw/WZzQB0sCc187C/Hkx5uG5pICYuQA5mgKVikiKBWxT7qVqsyOCvnSeY5uKiubVXnYKxNWQhddPPCG6lD2EXoowl1PuLpcD5UoRqVRcirVQ2I7evrA4Nt5x5+146JGHML5+HSzUVPDMs3EM0YGJHToBfflr+AeeoS87N26meruBclcHltJoLH37cXfo3efyDzpD13/tm3foqjNfDKzTtQeaUE5rFhaWARaut5rFy17yW4DQP4H3a1oAACAASURBVK8ZumB4dyWnHq0mV5CPz77wPB7/xtdhd9qwbv06GEmjGg3I53My+8qnU7JusnrNGIJBgrmafdGrfHh4WA5Iq8X2/7H33k+SXeeV4Elvy5uu9g5AwzQcAcIQICiKBEACJKiROJzRyASpkcQRpVlJo9FMaDa0qzGaiTEbu//BbsT+tBs7saPdjZgRKZKiJBCCR6PRvrvaVJfNrEqfz2bmxvm+e1++qq42MCRBkMVIdqEqK/Ple/fd85nznYNycQTl/KioyjFC5YNV0Xg9IIquNh1SH6HnIJ3P4OTxYzh79gzGxkfAkStmnCyFMjm3bESJ1ciF0v1YWfHi7gQph775xhv49je/iWPHjqHT6oO25/RCuePOu/D8F17AnXffi1ffeAv/+c/+X5y7cFF6XiQA1VuufMavfe3X8Mu//CuYmptDn4CTprTo5tGTWxo5ew/4fc2f3AjQo6jMOMGxlGtY2xxR4nXieavXqiITy37oxPiYbL5Oo45U4MKvr2Pj6iWEzQZSno9iKoNSroRsOifjWj1k0MsWMLt3L8qz0zJL3aBk6qAvJENWcBKeg26NNqRXscpHdQUbjQ00HG60vgj+qBq1Ol45Pl+jK2xq2qOSQEktcQI6CXKNloOuOxCva5uh53NJfOGF5/CN3/lHuP+Rj6ntrSxkniCWoc0ztWkWkSXFdEx2VHqE08yabjXWvEUvKxWCtThPShXL7wR1Kgm6CurdFtCgTrojymzdZhN+tyuiLuwL99lbDgLVaaeojxmjicRkyBuQDN10bQ2QhxSXGTAA6CGZSaNQLmNqdhY7du8WMB+bnAQouzy5B0gruz1MEtA1S7YaAik6yLUaQGMDaDTgVSoK6FcXpY9OEp8q2RHMtYesQK6ALgGIZOQU8dA5bplRZz+fgTQTdprHmKye/9L8h8RABtkiKWsAneNnnqP8G5bTWX6n2Az7+NzoqWHBEj3n1lm5IPmVxi4EaVYQrNIez43wLXp9AXRaAdvjIbGRHg8dtysmT7S1JYgT1ClOxMmJSq0h9qouu0Ob9rvNgG6rlDx+JcUpoMdL7uPjo+i6HVQrK3C9ABOTWezYOS1jgI8/8ZgA+pG77xJRGRHqyebFU4GmTqJX/EEDuqbA2+8u2/yc5/gHCejX9u41QNPDvHnJ/T0BuuHKxOfQNZCIj/F/VAGdG5yA+rAHYQGdG9mZ+QsixsL++PTsjJS0qAHO0netVhPFNkZ59913r8yGVqorEnUXcjlMT00hn81jtDyG6YlpjJcmJBOy1zGqkgvYWGyP90J082XPO51N4/vf/xscO/Ym5uZmpZeWpLpXvyNdL7kvWKYzD9s5zbFMyPnmPkumA1TXqnjtlVdx4p0TklWFXRe1jbYk2kfuvhtH7rlXZm/ffOckVqr0gO5hea2B2V3T+NWvfhW//Cu/isO33WZIVPwsWqa1sq9Saje67nE52A8Cv28Z0K+N0SLuLglrVCJLmXEZaUlIhmweZLa3GkilOCTdgL+2rGxp30NW5q25uVOFLYeeE8Bte1KFSY6UZBOrNRuyERcMoGd6objWVVeWsLx0BUuVJVQbVbT8jvTPSVISIJGMCKIfXiPhyvVEy52OXgT0jhtKht5su3A8lla1DMqv0XIOf+cXvoTf+u2v446P3avRnOwEpst+XUDXiXOu/YwAOrN0BgAmc0pqBsc/F1engYeM1AvYDCfxj2z+tpSzB64rWu9+pyMKaH63Ixk6yV3spTuOq/PdJgOUnjUzdim5U0DGjKsJWFFkJ0TIGyWZRGl0FBOsfs3MYHx6WvTas6OjQHEMGJlTvfpUBkGC4YaOYbE7TA2BLNsELWbnG0JQdCtVVBeuorK4jFad/X5Vs+ND5U+VjS28hoSywtk3F5tKjhTauV4BUbk7kcmlkcsX1MFPWMhJsellKVyycTKhWT4nSDOY7PeQTlJGNY0sjWsZDAUcAdT+Onv6KnQTwnG6Oh8/UNIkR1fZJ2d2rjoVSn7k/SfMdzAICuD4LtwwkAxd7V+HgL5c2cB6rQWnZ4M1m8QMAV0BRwvvcUDnSGy85L5jbgae72B1dUnIeKNjGRGV8UMXjz72CL7wwhdx19GjMs4nEwiZXAzQzURC/MZ+txm6jQhuseS+Fex/2IAenVersHeTkvtPAf1dI4fZ/SMi0DCH4Qbbch0sra7IKEgizdGhNrqeK8kP/bYpWuJ0u3j88cel7L60uIBmoyaROMd6d87OYXZ6Fnt37sb4yDgyBANm59qmNG3v+KykrVnLpReSUJ89tnQSf/3X38Obb76O/Qf2SYZOq8JeryWlUN7c9H0esGdJtq0IWDCPTIgQBDcT7eGpCxxL7flsDl6ng4XLC5i/dBmr6zUZcyIRa3WjIaM69ZaHfLmIn/ns09JjfuJTn5JNi+VEknHIBaDIiihRkcEchpFAzA+F6S7nyNY5huG+fMcN2vORYu/cd9GuV+EHDnJ5lihp2+mLQYwlGIltK0lfjNrZh+6qN7dcJJY/uXmKPrrJYtfrCoJstLLkGfhYp9Wo66CQSoksa5Iba6Mmrlmra4tYXlvCWq2CRrclDHeW3Kk7YAGd5fZ6sy1ZlVCjMnkFdC8UMG+0Xbg8RB6G2npjZqyAr/z9L+Pr3/g6Dtx7l45scVkLwMTFZOzNYaoV/FjyI64Tk6ETzCVoMaNspuxOoOgPSAQNkWEAKixyN+qny/dhgAHvDc6UO10BdK5Jkr6cDq1RSW7T1kIgSnJ+BE7sI7MlQu6BlX0liBVGRgTEZ3fvwujUNLLlMvLlEaTHOPM/BuTpr02CVVrOF+sI7LcnBgEygwBpltxb9ShDpy599eqiAHqHhDHa6howF7AW5TTNzgnoCu4MEjjzr/P0XA8UdCIHhvQV7XGrJS9BnMxzquhRSY0gS44AAZwtMk6qiBc8jZyoIsfkgFk6rWR50eg7QDtf+kKY2XzbLxcgl+kABXjeb/Sa599oPKrJic8xScpG90LpoRPQ6RfAik+962JpbR1r1QYcXsZYhi6lW/swsq5as9BVJG0kydBTMrJWLpewZ89ueIGLlZUl1OrrKJUzmN0xIYD+yKMfxxe/9EXcfe+9KI2ODQHdN4Rh41exacveBOhbs23DOYrAewsR7FZAfctzfpSArpMcdu/fSmoze5r59fYldxmu1Ww/wi/Ly9rKcjetm9jztGAXV0G5Fjyjkvuwpn9DhP3Rjq1tPbQYllpZGbcXoN5poe06aHtUjWqKGlOr20GD856Xr6LdauETjz2O2Rl1+WLDjc5K5UIJO6ZnMDEyhtnJKYyWRjR5Mn4EFtSjbVZG37g58PbROgFLdiS8kPX70kvfF/tRjuxwo+h2Guj32tJjFxlLKl6J7zdraZJryM3HXnkqwREXUm/oYAXs2DGNPbt3SUl+ZYWe4nUce/sk/ts3/xLzlxbhBgmsVgayt1Mg4qu/9pv4mU9/VmRsRUSk10eaWe6P+ktOJmOkAbwBBThYbuYYWIAiR46ElDVA49J5nDl5DAN0MTqWk/HsVCaJdDIr14V+1XTdooMViU9+L4FcaRQjk7NIlcd0JIqgTrBk3ZHFSirciTVaTxxK+n6AbruLTrMhGWue8OJ3RWnQ7zSwtnIV5+fPYbWyihYBjzKo3FRNn4sSqfTgZoYukq9EizTnoJNouyHW6200O4b5bpnHHJEsp/C1X/81/MbXfxO7bj+sSE9+h5CObI9NF7d2mIZBrOITfbK19B6V5+3TxFqVEKncZx1jI2BSRZGz3h7Q6Wr5nVk7Qdl34bdbUnpnz1jWpdF1J6lSwZzBjLLFxYGNUrChj57vSgBLrfZsLofS+Ji0dybm5pAsFjHI5ZEbHUWaGR/Vxtg/p/qiCKRYPbM+klSXC3lsDW0LtBro1Wuor6ygurSMRrUmQErLOGvvasVkOINOMKc8s/zL8hWDOFN6F6CXTVT7zbw/ycBnL5uTKwRyMZwRp0S9R0T+VXrdSQmqhYzVD5AmJ0EY/jr2R6Y7y+x8iDyuZOIsr6trnbYnLBFMs3/e1Vr2o6gSKwSU1PWkfdNyXKxTjMj14A4S2Og4uLLMcbYWXP6JtFSszoXyG4Yvz7FDHq8S+bh3UUufj3xWhW1uv+NOsAVAQK9Ul4UjS0Bn7efJT34CL/zcC5KhZ+mJzvNI8iI3V9EL4Fgv2xu6iWzqftp9JV5tkwOz1SfzBKk+3eBrmzL7prly00OP4gj7srH3vdkc+o3ePj6jLrdUVG4fNnb1ra4D6BHnTz876Z7WqZCVILZ4NBAzM/z6jYJ8dO8bxN/Ewdb2m/6lAftN58qU5IfRwjYf89pj/vAD+iBEvd0SMGdPil7QzNC5ETWaTawsrUi2+sjDH8eOmVm5IWmNyHB+tFTCWGkEuRQtT3mzD1uYttxOhi1FM0RjwF4G0+skoU0FJCioPhDrUdpQ0p1Mft4jgLeFyU6fbwp8UCxDZ2+0zBeIsQXHh/haFAHpIgi6yGYZZeexc/ecCnIEfawtreHtt8/gu997CS++9DoWFit46meexgs/9xU887kvojQxgwFLkMYBTZQbb+Jw+gPHey5CjudRFMWM3HCoK9nvo8hNuNdDY/4C3nn9ZawuXkCuMECxzMyXGuQJhB6DHkrfqoIXM6yO10M/XcTY3D7c8/CTSJcmgGRe2i2cc1OdH0MO427kc0RKzT4Csodp9uJ2kSGo+B14rXWZMlhbvoqLZLtXKmLM0mKpldk5y6zisNZDs9NFvdWRjKrHGe5UTjLPthOKnnijZUxC5ObWW3aynMCvf/038eu/8RvYefiQTjwQbAnocn6GvlhRDcPc+PprE5jJmJuNas1OojVjAQtOeFjZETLQU1xn/OydLgbdjpTcE6EngB502hGg857g2iRvhDjmi7ucSt06IgXrC/DT7rQfeMKkHi2PyCw3zYtGp6eRp3lPJoswm0W6PILESJnzZBLwkP5GQpyeDQYnPaSoBUDyHgFdSHEb8NbXUV9dxfrKmpTbGYBJVYFgycyXDHeeAwI6M3IGCcl0xHLXXjpBXvkOqveeleycAQiBnF/MvkmYE1MiUXbU+54ZvZJXFbwoXDQIuxj0AsniZR6fgjuRah4921m1UO9xBXeVOhX/A+nIaRhjWfGsAPDNWMKX0bqwh41WB03PR7c3QKXVxqWlZayuNyRj78lnsQAQ98u2fV7jnGgULxifZDOU4c0ICZA6FQQpltyXlq9IUWh2xziSqT6e/OQT+NLfeQF33nOPADr5BwkCOt+P144nIgbo24L6NYAey9ojXYVhZe6a/eYWAF1gactLxP9sK6Czmma/rE/F9fa5GwI6CY8RIe0WAV1AXK2HFdyNdHN0AMMPIveDQEv8Z0PA1+/MTIO0AOzn0mO5Njvf7jxvPu4fPaDbY7Rt9BhtiB/VA9nFbQHzbuAJc5TylS5tFjsduO229KbvO3ovxsfGhAQ0PkLyG5BHelPBU97KmAtZdVOZc7X76ZZVwRucGwN78izNEMwpRKEWo9pfjyZJ5T+NhZI0BXUXodJdQjZiZpcclWmj3a7Lw3VauP3wXoDOYr0kRCC8n8KLf/ki/uz/+XOs1zr4e7/4q/j4o09iYm6v3NKc3c0VOSIkWBkj9v3AoXv7N+BHpoRklixnJswqG1pIc8MLgXYDL3/nz3Hi9ZeQSviYmCohX0yjl2RplwDNcUDyC3rI06wl6KFaayE3Mo39R+7DI099DsnCOAbsmcsmrGQ6YXszA5TRNI5HmXSHTyLJye0gISNTdTQri6hVlrC6vIArVy5hfWMDHccRQGcdxQI61xUBnfKuHFmzgE4d947bE0BvdXxpiegmrLaWc1N5/OZv/Ra++rWvYWY/RyN5cUIF9uim3nz6FGQUmBjpD29gpmx2Mx+IkIusM6NWJnPi7FIPekjw/BHQu04E6MyM+/QEoKQrKxC0WfXJ2GZWyiRejVroyCaz6ZzhlizekSoJj7tYyGF2ZhqT0zMojo0iUR4BmOGRyZ7NIUl/7UJRs7wkgUGzcwFjggYzSpmZ5/lvAM0awvU1dCoVNFbXUK9U4XS6SMhgvPa0rQaA5CwEcQFuBXRBKVZ7qIVOdXXrVCZeLXnD2FflLgV0JanqBIo6Edp5YyXQmQ2ZfA2vLcGkNYaROXQhxGllicI0AuYMqET/XrdnZuUyiGBaL7wZ+Tk0M6C0qy8ZOgtIIl3rB2j5IZY3aphfWMSKydBt3cXmGqKSZ9CN/7AkrWGSMjLYvcrnSPrTTevue+6TPYly0lcWLspExI65MQn0P/nUk5Kh33nP3cJy57kjJ0QAnUpxvF4c9YvhxDVZ+occ0ONGMDfaAbdKxsp/f9CArluC+TLhfpSVD4M2fcKNMvQfV0C/TmBnoZJblz8YoElzhJ72pFh6p1UiR1yEsRr6QoA6dPAQ8smckGSyoCWkyZLZ35KbjtrsSSlhyZehHLKkbQJt9IjuzDfS3ByGp11EO1wCs7qGJSgpyGyIN7SUf+2FjGVYEjyY2j434QS7pUQCT8CmWl3FemUR0+M5TO/eIX3TgfhEJ/HOibO4cHER09O78ejjTyFXGEUqX5LbekACHCsKtooTv+F+FJgugM7xLt1g2Kelsh4JXGhXcfXccbz64rdRXb6I6akRjI6X5JyF7DX6AXLpggAKszSykx2Oi3l97Nh7G24/+jD23vEAkBsT2V757HJO+eG54bJcqmxv16U2fFKIc3J2aD/qdzFYX8HqwgWsLMxLyZ2lyVanJaDWoZCIADr7tgkJFBvtDjYaTXRYcid4pFhyT4liXL3tilqfBXRG91SKO3hwFt/47d/G3/+lX8LIzIzRHwhVY0UEZq4dTLH3voh8RGtSi3pybblu+Q2vtZSHjQSJKMypPKsAuhcAFFNxupKhJ5lt0suc42y0JRWRGVYvODfNoDRA12HPWJuDYupDYyE+2Fsm27tYwI4dsxidndUqA7ka2Rx6rOfmi0gR4FkFE3tY5QkwOJDiM9sHJIBKhs7+eU2z8+oq2mtrkqG31msyN8/3Skh2HAf0Yd+c/XiqrHH0jwJRNGuRa2V66fIJOIplZDitHKfIfhp+jMhzyrk0hVUDliIZSgtav6N+C8ZSVoVlJGKLwNvO6dtrIpm/OLgl1PDFOLmp3SyvzUBm9wnoIlIUhGj7IeqOhyurFVy4chWrtS7cSOQ3ttlHGeBw7FXCPRNI5LMJaUuxEsAqwOHbjmB8fBzNZg2XLl+QcbW5nZNyD3Js7QsvfEFY7gR0jgSmsgXN1K30KzkGPwX0Wy+53yhDjyenURl+WHqPYCK2T29fcv+IAjpvQSat7JkHAtXUcw5EqpM3cUgCkOugnMthZnIGVFfXrEm3S5bKs7zh7Qm04Md/RZ1qgFQ+LZwqz+spaGMgvakcBSRYOaW9KAYyJsfIe3R0RPp13GSFUGFmmG2WNSyZGpwXe1YegZkhFtwLxeazVl2E01jE3t07xN7VbXZw7sJlLC2tY2bHHtx3/8NIlydkdqnX05uRXzKTK/KeunHdfJb+B4j0NvricUhluI9EhjtuC9ULx3Ds1e+gunweiUFHnaCESJaQzIulX0qTsswpOMXRpXCA8ck53H7Px3DwyANIlAkq7P9xPM9EX1H7i6DRRthpotNxBeOLuTyybEkQAL0OnMV5LF44jauXzqKysijqfI7nCrmJgh/UCRfDUv53oIBea7ZMyT0lgE6VuJZDjW4HbSfQQooRa8klgbvu3I//7nd/Dz//5V9AbnwsytIYdFJn/EZftn9ngVzOg2GJybq1MqrM/iICjWaDEtywOsE+uOtoyZ3CMyxjS/nclNKZWVK8pdcXZbhu15GSuwC6sUPl2xCg2Ifm+p+YnERqckrXFj3T01n0qLHPcjsBnYQqtgr4MtE4Ge88zdBV1c4F6lUBdKeyinZlFc3VNbQ36hJoCKAPhoCuJXdls1Oghg/pL1MKmKqP0vcVjr9I2GoQpkx8gqztmzMrjxci5RblvkBwNzPk0h8PPbGppZsc5875EPAWsNerpopynFIZltrlvfgQ0qvGXCpCo9eF+w5JcRyJFFGZ/gDtIESl0cb84grOX17AesuXCQYT5pslolGI/SyqO9IT8CbZlqe1WEhglBWSQQ/dbhc75nZj9+7d8L0uLl+ZRxB2sXvPHNKZJB77xKMiLLMJ0HMFDYwF0GXe9n0Auskq3uX2srmHblwDtyR3t1py/9Bl6BFq2776TxKg88PHo5pYsmtxgpVUOhgNWBqiEQHJZuyPsfxG1Tb6hgv5xQA3x4nkhtYtUkubZsVZUkdsAXLOl3sbMzyxYMVAImBuakyuyBSnwxJH5Bi9T05OqntZ1O7YTAqRSk7s9e1/q4sVPcq1hEonK6ddxdpVjq/VBbC7TiDWnOWRCRw5ci8mqcTFA2S/i1sHN07DCJYOhWzCHwJAt+eYOxSPJxmgu3gaZ0+8hPOnX0Im2UWxmEC+oOSpRLqIdLaMPn3GOQdudPjVLSyNXXsO4va77kd+dh+QIpizxWBNTsznFVBnE7KDfqeJdqsr16qQKyBPhrwAehvN+dNYOH8Si5fOYaO6ggbdv6h9znYO1buCvoygURKVhiUstxPUu8xqqRKXysILE2h0PNSajjiusYxqAZ1X82P3347f/4N/gi988YvI0iTG6Ipqi3FT2H7N1jcEdHMzSHmYQGdmufjnkjHq9IQt6UaA7nlCDgxJZjOAnmC5n+DE0jHHrwS8tFzMqkjXIekrMJl/gHQqIdMGXPMs3/KR4dwygZtvmc5gkM1jkC8gWSwDFCkR8oadxFfBF1H0Z7WBx2l76Btr6NercCVDX0VzrYJOrSGArmYpBFGOyilAa8ldLWxZcqdkqs3O5V/prxvdc3ZbQhnoM+Br+uZCLFMAlpI1s2lTauc5IHCLJ3yggM65fuHJGBSRkr3tYZILYwBdL6cCLgMfyzon90MSCI77MUvnee6FUvHh2Kk/SEiGvlSt4cylK7hwZRH1TijBrWtn7003l+fPVhr4siJDK/YEalwzWkpikq6Cgz6ajSYKhTIOHTokTmtXrsyj1/ew/+AeIf89/MhDeOZzz5qSO6Wxk0gS0JmHSMmdG4hWV+zXuyq584/k5G9B45sA/AcJ6DeLJSzg/+BK7nFSnDkXclNvBfTYz2IH/dHK0LdejS2AbjN0zspyZI0bJYUmSG4RWBwABbaDuOeF6rrDzYl9WI2iObJiKrSmr60zz8MKCzdztl1JMGNpnV8knKTJhuWNbR6rq2sSkXMWniVMvrAwHGMG9HHyq13i9l6RvZjmLoL/mmIOem00qxdw8p03cOLkaQwGKdx22504eu+DmN1FMMvBdwJkC2XZPFmeZWauEpcGO+MBy81W9wf9e2bb/YFKZVqbKAZIlasC5pfn30DoraBc6iOXT6BQLmFqxx6Ux+aQTI8akGYw5UbhV683wNjENMo7dgOpApCipzjnzxnQaIYW0RekJODILLbLsSy/h1wmiyw5DjRqcZtoXDiFqxdOY/nKBbTqVZHIpGWoT4cxbrY9HVujA5aIyrRJfOvC5eJK59BLZuD4A5lB32h00fWMQxYzRfbzATz6yL34gz/8p3j6c88K41p2YE19I6Klnvo4PSZeWNHVIv9vAN2SrIb9IJOhyzo2egcE+kAWrgA3yV3SuyeIyfeUPPWlhy6VE2a8NGTxfCm9E0g5BidyorkcisUiMiI4klZJYW76BswTtEYtlNQiNaWBGY+Y42EGTk3wYgGdw/oeUF1Fr1ZBd20ZrdUVtKtVdOpNDIJQhhUSAwrLqD+7AvVQIU576BxbY1mdZXdKv5o1YIRmRCddfOD5UFAWxrrpgxMQbS9de+zD3zMzl8BjYNQASHSS+53ldCXUWdEKAoKEL1EGrTPrWc6FS8mfVbQhoAf9viQfDDioZ9B0fVxaWsU75y5gfmEJLU+XMmfR4+IyFtCV1Mf9ywA6pzhCYGI8i7kdM3Km6rUaul0fd9xxhyDr5cvz0to7fPsBmYB58KEH8PSzzxhSXFEDLgvovK4MW4QU91NAv2WW+zUld13/w7G1Iajbn11LihsGQR9tQI8FOLaqyooa1arY6+P9JTLskbECk8GeZOhk8VIell9UQpKoPE0muk67xL90P1TJBu7IUQvThPrCQzItcKPRgksXL8vs5/TMtJBkBNCtFrJ98Rixb1MZ3LRBbSAhTNkEZ1i56dZw7tQxfP+lV+D7PTz88GO4974HkS5wPM1ogQ8SUiJNicCGHpwtEMhH+xH10blghdHOrS7oqy93P8Tambdx7NVvo7p2DrOztPIkASvExMwOHLn7IaRnDwAh2wc5UnaBVotOGJr5MXNk35QZIMfRsrRFNeNQ7NfywdRG0JJboQqsUKAn9EOZQU7yNQkm3QZq86exdPEMKkuXZQ6+tlFFs9UQvW2KyAySWQkSmU11PR+NFkfTHMmqCGi9RFZG2KgSJ4BODJArwEwxFJXXTzz+CP7JP/0DfPqznxlGWQxANwG6zcVvEFXJomfKZhSstFmsP5Ms3XwvTnRS99efsQ3l+zJ2Jv1rIXCF8j1d1OibzvVO8CVgBEEIV3gLIQqiYdOXNlKOfXHxBlCGeY9z3eVRGXVKcFySjyy1D6xskqkeyLq3BEBJK4cl9/VV9DbW0F5ZFD/31loFblOJrJwDH/RopqKAboZGh5KvfB9W4ugORsc1AXRm6UY5jp9HzFpUaEpAnHKuVMYzTHWrWiPCL5L92nYc2xBKVNV832zptvfO5oGQ6yxLXs+9zrYzQ6dcL5BLJmQ0NQJ0BhaiLDeQ/rnDY0MKtbaD8wuLOH76POYXVkW2mLeyZxKKqHNlKwDmNXlsTFLIvOdln54sYfeuHVKGr9fqWFut4Y47KDTVx8WL83IZ7rjzgJjFPPCx+/HZZ542Y2usHDFyY4ZOsmVGJYBp7fpTQH8fPXRd95ulX3U12Ts+vj1r8j4k1WgotXVsXpEpjgAAIABJREFU7ce1h369vc3qFxis4vgHld94MphNpWl3yWiZSRRbaBbktxmJjPdito5G8O2ZndtzPIyb9GeaDGkGWqlUpCw5OjYqpV0pvcVL7zfYp6Pdwj4nCohZo+6gsnQJV65cRTZbxOHDd6A4NqnlTAKXjEWYRRPvHvyQMvRNvuqCK2T+K1iFHPtJDtD1WhjLlQVgrp46ieOvvYh2fRHZtINSaYBUto+ZuR04dMc9KO7gnPYoMKAUJfviluBmQjhtppu5IvOBrdEJsYslVoNlHI1Lkwgmspw6v5uRYIAiM44wrNfOn0R9dQEbywuori6israCDiclfB/trit62gQJZlPSP6eZBke6WNpNpREM0gLotRbZ757IdWoRlr3cUEbonn/uM1Jyf+DBB1WrPpeR8rcEfFEN03w+U0qP9/6kHChldrMNsI/L2WgjUiSkThsNWjA3xC0hgPC5BHXJUHtiPStz6hyFCQPjmc7fax9ZSJ1sKbCc2/cFMFJZtSmV9gPXFvvlhSISuSJSxTISI+NAjtm5Ct8wp5VslcchIji2DWV6QBxZo4VtbQ1+ZRnO2graFIhaXUXQcQTQez5H5NSi1fqgW0EZ8ix4LAMBHgK7ZucC7CklwjGwEDa82RC5NgnoBPMI4FnBYOguQK3gbPW8hVxIJTshGZLcpmpvFKHRKRhzXUxlxQK8aLdLyR2SodOW1VrLSkmfSnNs4fT6aHuhlLfXGm0cO3lGAH2FI2uctOT+w73OmiuZ5c7XolcEy+YEbuoCcPac17eQT+PwwQOYnBjHxvo6Ll9aEP2NXD6Dtcoqen0f45Nj2Ltvj2Ton332Gezetw+l8XHhjYjJjQnaeC3F7Ca+MW5NDszERbQh2o3R7mVbS+7bbbLmb7ZqtMuPGYDebO80v9fbZHiAW2Vd+bT4SJt92a33WvR3MZa77XBFW7T5HDpWGtVbzRSq8UM3LdDNgD5EETEpsp7pluwaB5uoPaufaevYWvSzKFow8B87BxF3yxz4j35szdw3m65qDND7ZgQkT6atADBdzjTllnbtNtmpFcLnc6Ls/LqrxtYC7KrZ+kT977XVVVFmG5sYU6KcMGnjIgu3sCyveWmiQ1d83p2uh1QqgyIzIhp68EYxM462RxVRAcyNL5/fnr9bvCne7dPiUrJb/5Y88CDhiREHt9XKwgJOvfEa1q5eRDYVoFRMwPWbmNuzE/sP347ZnQeB4iyQYG+2qKN6tmUhMYvkNujLJktV8FCTQWsoaew1ZdqJWUbYR8pneZkZEavcGc0yufO2G/DqVaxeOovG6lXU+KisYGO9Kh4AzFAJ6CynW0CvN1uo0zubmucE9CTFS1OiEldrOaLatxXQSznghReew+/+3u/i6L1HkeRcEZUBfS8G6HaNmSsoUsBKBtLui+mXy69N1i2l8z76QWjWuFk8am5uMnaT3gn4K8OahDRmdZwaEKASMRQVRlFFM86ik8NBEleAnNxAfTFfSWY5V04J1yRCZm7pLArjU0jmS0hKds5zS8sb1VSXPjNL+9sCOlXsOsDGKsLqatRDry0vC6Dzs7F6EAd0rZjp3LkQJ02lQNXihmV3AroGS9q3l4cptdvxM9vPtm5yWg4f9sltO42ArkQ25ScIc50AbTJzzdCV06Cle7OZ819A9C0I7FSS5OZNQNFye1/Ik6xf+YMUriyv4ZW3juPE2QuodwJJJEQTKSrXmm4LSXYE9Cxn68nQJ5m2hyxV8dBHuVTAkTtuw9TkODaq6zh/9gLGxsZEuXKjVkXQ8zA+MYrDtx3Go594DI8/+QR27d2DAkd6ue4ExDluyMBOKxybeuDvCdBjO8MtArrimqr43cLOaQDvwwfo0d4sHyL+STRDJ+DGa3ObBN+u4VvZk297wubz/lgBenwBDQOhqPdIww3qKdPhTPWTeygVi0bpyc6Va51MInANxYdRJ7OdWG/eLiQ9/UaPTrIZs7HaTMiw14UF2utjeWUVhWIJExM0gNEFLMQlXWrxFW1jpetjZ3TdWRJta1YXs8+kOA1LdlkTxNjo5ZrSzQ8B0OXTmREeqUjYL2JJIkCYcMQmpb6xgrdffRlL8+eQHoQoF1lqz9BTDHcevQ/77jgKZEeBHmVC2U5ISfuSgG3Gl+3VwGDgIgmyoB0kE6xxu0NXIpaC2YIIyUEABl0fg4DSrfSrLiJXKglABusVNKvLqC1fQX1lAY21RTTW11BfX1cnLs9Dq0OSm2YtLLkT0DmHzs2YvXMy8b1+Al2/HwG6jKwZQGOGPl5O4e995efxj77xWzhy112QhjQ3YjL3I31hC9ixkrmU1m3P3PzLdSQpJLNuFSjqe75RIjPLzJTayVqXvriMZSqAa6avTGv5b+NzLpfM2oEakRRxWaPFrDqRCqAPMmkBc3nHfAHpYhnlqRlpeyTZO6daH8V2OM5nDV8ZeEhQFiOK8v3IcHfbAui99TUEtaqQ4jaWlkT4ZxAS0F2kkyaI46EbH3TrskYwFHBnyCjuiKb0TplXKb+nJBuOlqTR55YM3EyhsPxOMiuvN6cp+LkFsKXvrdUhAX+SaBgMkf7AcrqMuNqSu4YNEnOaGXfN5BMiMSxBAAGXgM6PzpFautuR85JMi1DS6fkrePn1t3D24oIEhQxSXE7aGEC30hW8xzk2S0Bne4DXiHMYWdF16GN8bARH77lTAL2yWsGZU2fAZIf7Y6fbEtlZVhHpTPmpn/007nvwAXHIy47QB52MYXI8VDdAxv0I7nEgereAHi+B6uZ67b5nnnMtI10Toh9vQDfdP7tJxz6NkkSt/JRBiujDatYa/+wfjQz9ulioKj7V6hqWlxdlnUgZKpkQq0PesPxXXJZM34k3lJTCTElM+uhGNYabq32empeY0mDCko1s2susUQk/ttRNadnqeg1jYxPiB23kpCXrUXWqSGZuuJivF6luWu78O26ICRkrEi8MUU0bmHnuLfaGmwITG/fdmqf79aOLW/iNJI1Df3WrzpRMk5nswPHWceqt13DuxFtI9VyUcnSg0s9y4LY7sffgXShOUxiHM+cJZDKFKDslPokctnEV47lNJgOk0ZVRNwy6QMBZYV9L6aI+xzlfSnUCqZABlwIMrWeTDIIoPLRONnUFnfUVVK9ewvriZdQrq+IXLkIqvo9mW1nrg0RaxiEJ6JR+FaKk8UF3woGU3BttD/W2mUGPAfr0WAa/9rVfwdf+4dew//BhBXQuCQJNNFNoy+2x3rjNymW83AC+ZfvZPjrHzXyO9BmxGeml67UQ/X4RjjP9BzvSxvEpao6z1G7K9lYh3Gbq4pFuAlqqHIpRTjoNbzBAh4z4TA4j0zMYm5lDdnRCgVzGnLj5M3wzPT7eIfI5hy2haJOygF6vYFCroFffQGdtFev0Xmg0RSXOc7pIJYwCHgVVqOImpXW+h+rCW7Y7r5H6oiuYU7ed97Rk3ZsC6k35UDRfTsU3n7oDFtBFWU6DJ4I5zxeZ8QLUBHSS0kxGbicL4lm6zqIDBVYLxI5W2bPcxAMGlJKBU28hifVmF++cuYDXjp3A5aU1BCRiDhLocAHHjl54s0I8H2boDDgI6CmdZ8TURBkPPnCfAPry0hLOnjornB66S5KL4LgOSiMl3P/g/fjZpz+Du+89ipm5OZXq5Rohq1208XnfkZNj5Ym3yU0kEIxt0BHrd5uf2W3kOoAeZ5kPFdD0w//YAnqcEB1to7Hs+oYZun7q+FTBRxjQtQzIq3118QpOvHMcnudgbHRE7A1527AUOTJSjlTcLFNOQNyoLfF79r35pTKQQ9k+e0MWmR0bgX6JwYU4o706po8cp2lSCtT1sGNuF8YnLKBr6VIY3vG78hbwcbunUJ6TSVSOI1c3+opWf6w8s03b4T0exvX/TOpHtiJswD3RQ+A3cHn+BE4eewnt2jImRtKiW89zNzqxAw9+/NPIlmaRyE+h18+h1+P0gRm3M+eN3D9iFkcUiVKZBMvtBPEG4G4AQUsndlnOJrhIvZJkSY4rMiNX8RGxg+RBErA7LfSZsTTWsXzxHBbOn0Fl8SrqG+vC+iYxrNVhyZ1GG7RHpSlLS2xTRWwmlZWSO3ugTjAQU5aGUYkjuOjYWoDZsSz+8T/+Ov7BL/0D7Ny/1zitMUoxJ8v6HRvAZVatzGnN0FVvyM4iqm6Ylt0NIU5K5cMfE8gpVyz9cGElaindLkKCEjNOjmZZoRM5kshtjMClpXeCl9NtqYMhzzBZ8Lks8mPjmNi5G2OzlCUu6bmVTC4tzRXNVc1GzCqBYY7aw5DfSg+9DTQ3gFoFg/o6nI0qakvL6NTq8LsOum29rjQ1YYVAgJrXkIA+UAd4mUWXXrkB9ASzSu2hK3ZsaZnx6AyocJ8QX3O2GCjLbKsYZiadT1MhGT1fPEe8n5khC6jLqNuQ12B78TZzZ2ae4fHYiiDloM3Ah2TnbF0k0ri0uIrX3z6FYyfPiuQrvQG41jt9uscPv7REy66H9tB5HARzBv0MWUmRmNsxikc//jBmpidxdWEBb772hpTSZ2amJXmpN+rIF/N48KEH8ZlnPouj998nLnlJVq54rsyYGpeckmx/wBm6zc43SZvqZxZGw0cO0O2dYUvu8Qx9s4iPAvpwBXyEAX24g507dxpvvPEanG5b5i9Fp52bUxBgZKQEj9aa7L3GxtJkDt1k7dHGY3o2Q1lF9SmnJ7KcejOGIxGrlPe4iaWRyebR9QJkc0XsP3gYpfKoiJBQw5f9suHmsRkLbynqtHGLTfLJLzKMfOGF2Qr3di8WWb5uKXV+wEh+IwtWZndX5k/iyvw7WLl6GplEB4UsN1Afk9M7cfD2+zF7+CGgX0aYGBWWsr2BWRiJjw/yP+lmRQ3qDDgb3ES/s4a1KyeRDDvIp/oYpX54cQTIcA46D2RIxFMrVZnV57Xze+I4lqBRCYOA+jounzmJ+ZPHsXj5EurVqpLEwh7aHRcudVgGCdHdrjebAugyLkVVsmQGTccXQG92PDQ6KioTB/S58Sz+6J//Pn7+734ZUzt3GNnXgOw8YXsLUY3kGyGqWYES1QZPEvdDDhmrva5KhyrlTjJ8Pp+ZOAVXjN6pVRe1IE/5VJbdBdpk8yQpi6xxBSpZWkb0ZDgnrQEF+Sldh0FMF26vj+L4OCZ378b4jjnkxycAzpxn2CLZCuYxQGcP1BB/pHJl20CWFEeluNoaBo11BPWazKF36w10WQ2p12VuWoBSjFMySFFaNp2VEjurLlp21+9tKV7aYAYKh66JGkBJiVN4BKZwFve8joGLDQQ4qmr76xGgm5ExAjcJg1oW5kNL8pJFS0le1SftDKnsWmJUpIEI/eEJ6G+dOIMXX34Dp89fkaCQn4mF9EAaUhbczMsYQM+a0dkk73PxMCBHAti3dwafeuoJGV27cukyvvOtb4v/wYEDB+SzLywuyETQo48/hmc+/yzuOnoPxqemkKA+Ak8KWyviPT9AWmbRrahsFBNu3kHeb4YeA/JrSGyyXqyk0s03rg8dKc7gjA0rtyLAJic265G+ZS//CQP0Pgjop0+fgO92kc9lkGMkT/MD30OOfaakIf+YhSMFD1uCNyV3YQ/bqD0+oiGCEczHjCmE3K1sKhqziQRdvziGksLU9ByO3HWP3AScWU5TOcuw623yai9ojAqw6Rpvh8uh10dGxGaGTqGWFxVV/re+sM1KZA/bhtp/83vjlp8hwGN653E7VqfroF5dxYk3X4bTXEZ6UEcu4yD015HNp3HbkXux586PA7ldAMbRT5TtvmfMLJTsIz096TOR2MaZW27GDsLuKjrrCzj95l8jGbRRSA8wPjqG8tgEcsVxFEangLFpIEnRGTMzzSySqY9HUh3Li5DscPHUOzh3/C1cnZ9Hrbqu2ZoBdMq6cjqu3aUpS0sqMQroSoqrE/RDCKA3u/S03gzoOyey+Jf/4x+JZjaNTAjeFCxJZzMiHqS8ybggjM6Qy7rrJZDuqSUswday1FUUxZTSucgM8Z/gzlIGTVbkf4OETHlYjXHdWHgejb85+9tG8ISvbzXJezLW5YkpS9frigJjrlzG9O7dmNlLb4FpowTHigirHizRxq1gjRajyGEroNsQnPeaiiF6gNsBWhsYVFfQb25g0G7BrTfgshJSbwhBMQxcJe3xb2h5ms0hkysgnSvoaJUxZ4lsVAmW0gIyQRKh3mi2i6yzqWHyHEoVw8yW6703LMcr053kQHVa03+pymaKK3aWwcyiC6CzkpDQSQHJ3tWewxaulG3PCQJq5JPrkUxjrdbE3772Fv765TewXGnBJxGOpXhp24jE1GYqFVuL2ZRk6JkMK1A6nklVO1ZmDh/ahWef+Qx27ZzD5YsX8V/+8/8tvJ6jR48KT+DY8WNyP336M5/GF3/uS9h38ABGJyaQoP+DRCg/GkC/Xsn9p4D+E5Gh2zIabzRfeuiB78qYCzembDotZhIUhuh26ka6kfOnRhUrZnFoAV68cWJArwQ6FYoQ6r8Ibyt7Vxm23MRS6DguUpk89u47gLuO3i9ppceZd84o2xrZFnh8N4AuibapzjKpzNgKmDS5rvPCm8qM7wPQt9b7tiH3aU9bq7oMoljR4L5AGdWrF8/h1BvfRyHtY2oyi0w6QLe7IaYed937ceT3HAHCESA9CQyy2u7tccyHGGG0yXneDZ+Bm1tSatAuuhsLqK3M48xbLwJuA+mBj3I+i2KxjFyhhLHJGYxOzSE9s18BnQxtjuPIgbKALJKBQHUNV0+dwNm3j2Hx4iWx7STzm+547KH3Bmnxnaf7GgG97XiyGQ/SDOoyaEpZfoC246PZCWVumCYkLAmTFLdnKoc//dd/jOeffx5Fo+AlZC+a1YSBipMIzBogt4QtAXQgZf3cOXJFALYezUJiU7COqvDM1gkEZlSIJfcMWbTM8E1AK77uMsanAEXwZqCgCmYqV+x7rozudbwu2j0f5YlxzO3di5379gNT06LbrsYrCuK8D1hqV1637Z9r5qp9Z/5euwiUc5UDp447We6NdQyqqwLoCaeLoN2G3+6gWaujWllFEHog8ZUVE957NFvh9c0Vy0hnCwLwrIjIPLoQ5FRcScVk+PnciHkuM+LCKtaKHY9N/MrlqE0ubNlnpmqirokqCMPXk9DSqMNxsdqfWVcsy4AXkxfuJ9E4kirdibUrjzOZFnMfstr/5uXX8Opbp0RMhpMEbjiAK+9Fi1iu92GxisuFYM4MnfdaIZ/BYEBVO1eC0Ntv24PPf+5p7Nm9E5fm5/F//R//J/bs3oOHHnoIzWYTf/Pii2K48/kvPI+f/8pXMDk7g5GJCaQKeXVyMvwjkY628q82pNiudXejDN1e9Pg2taWHLpK5UfVoyFK3I4S27H4rGUY0bmiLCbLWNqdJ242ybR11i0bb7Nia1Q+KfX6bAN5wbE0ydMti38zkiB/XkPZn3deGVZm47u5Ho+S+3ZXc2ic2G5FlrkYZySBE4LUQho4wl6nFzn/JbFW/Y0tG0k1OrQ/tza5XTyUeVUGLm4Rlggr7M5FCdX0D0zvmsHfvPkzPzCJNYY3YLWj7iVs/xi2V3IdJg/75zXrhm140Ery8lXth++cYIpqeB2VIR/1dUdxRq8rIL1kKnz78ZhXnTh7D+ZOvIhVuYHIsL2NEjhegPDqFg7fdg+k9dwA5Eqo4c05ewNYzYq4Na5RG7IMjRIkUy84eKlfP4vK541i6eBKlTA+jOSBPhzaPNqGutF5KY9PIjuxBaWoOhdkpoFQQydMe/ecpLsP2TKWK1XPzOPXGMVw5dxHtjQZCL0ToUSluAL+fEHnOhtNFo0OPdBLfmGmpiInn9cVhrd6iSpzR3qaODrf+/gA7JjL4D//uX+ELzz+HXI7936R6ocu4kZEpjF9cybZ1LbJUnrT9c1mvhq0uYKV9dGbVtiwnmwszdLNOJEMnYFlOndk4I+cwlt4DX8DBdbsC4hRbYr+Y2fFaq4HBeBlHHrgfB2+7XZXgZJPXthMDJa5v9euOAXkUgxrH52hj55yWsbWlPzsNcloNGSEc8F/PQSII4DWb2KisoVGvwQlc0QTgGKE4wCElGfrYxBTKoxMSTKeNOp0vpWJapmbkXmWVYdDXgMVuhlbi1eIK2f4atJtRtGiWWYFb1PXYn5bXUB13fT1jWWvaIKLma1jvwyye+0ogJW8hkGdy0r6hEA59F6qNDv72jbfw4itv4NLSGjqBqsbx0emH4gXJMU1m+SLOZCK3TIpAnhNXNT5ov9zruXJctx3ei+efexa3334YG9UK/vf/7X/FSLmEhx58CKVSGd/97l9iYWkJz73wJXz5F38Rs3v3IlMqIS3jnKqTH+lacA1SKS62O1y7b8V+snVYO+ZiF73EVlLcdkQ6s04jCsSt7mBb+vAWbIf3h2k9bTrkoS2pLlO2mqIbiFc+VrfZZtfe1OPW0MuSrUnMtJ7n1/sIw3O7PSJsHRKIY0v0mrGxtWsDFr0v7deHYw79li+owb2ovN5DgjVHof7GlLTkvGs01GP51QhPaLRtS6B6Gtyua8rxjPwJ6EbGz/g705mqUCqhPDKKHJXMosa2XtzIMORWP8M1z7s2ytwW2DetBwOG77PkLuRpczzCexVANyN8BtC53ZD1zeCeciJBp4Kli6dwdf4UOhsLKOeZIfXQT+SQzo1hZu4w9h68B+kpZbWLGtw1pYbYSYh9fAF0uZ4+OhtLWFuax9LlM+g5G5Kl5xM+8mTAD3ykuJEP0hhkJ5ErT2B8dhJjM5NIldnztUMK1NYMsHruEk69+Q4Wzl9Ga72JwA0QePQEp/gHxA2r6TpoOo7YprKsLop0ySx8ty+99kbLQYcurawmE9ANb233VBb/4d/9azz/+c9LiVTKGQQJArpVfIt3Ss0MegToVv3NBqAsvxsWu9zsJhsXIpsEfZunGpJGCldvdJ3HjgM6SV8kV/keg11HXNq6ThsbGxvY8ByMHt6Hg/cexe59B1QFToCcm75K7Vr1NrOVbSIxRa2saMyOGvJU7qMcb1cU/NCqo9dqImw3keBsPl0T223UqdjXbKDVbcELfLiOZukcPyRvZWRsQgB9ZHxKpY85Hy8yqZQrpaESJx18BJ5jKhCGe2+Y6VGLzRIAreKzAXTb1khxDl+EZax07PBfYcCzbRIJ0+gcuh1fU+5OKCNmotmSziGk5zzSSGQKUm7/9l99H68fP4Glah2ugHlC1lcr8JEStcGeALtUFkxlQDPzLAoxQKdWBfcvlty/8IXP464770CjvoH/78/+i2j2H737HkxPzeBvXnwJ5+Yv4tNPP40v/9IvYe7gQaQLHDvM65QAQwdZM6YsyNG49wLosgWZ1lB8T7tFQI+i0pslMfHXvgbQVQ0hmgWPoWM0qhzv4W8D6KbZE6uRXD81s5UxC+gkZ2oqdMvp27W7/7affzNID7N4vb83f/04A/o155ofzjCDbTZuwXybUZZNKbA9MRKB2wDAKtqYMTS+vKgq2ZOmQghRZGh77u9mUW77GfgCt0hukx6hffDFjLb5ewkoDCOXn+6aDF0CF464JIUzwF4eZ8PXl87j9FsvoV1dxFgpiUzaE52AQSKHmbn92HfoKIo7Dgwzc5qqxOxBh6Gk+c6AFglaiQQDNP7AB/wWvM4GnGYF1ZWLWF+6CL+9juyAYihUQ1N98hTV5lJppIs55EdLyJULyJcKkq1kmXE6IVbmF3Dm7dO4cuEKmhtt+DRY8QMBdGbnDhnvjouW56Eb9DTLkhJzBo4ToENCXHsI6GLoYyZ69s7kBdCf+/znZNxIrk08Q+d8s/2Scjt73AQKuqUNkBa2umYRkpXL+eB/G68QQ6aJ0yYscPNfdRBTrQDZ2LYAurp1sQvhSUvK912sr1fQaDYQpJM49MjHsOuO21GYIaHPZm9cixxFMFMD8Q0rvtblWI0MrWTmvhASCeQDZuOug16nhbDTRhABeojA6aLTbKDTbqLVaZrqmgePRj1mdLM0Mo7iyBhm5/YgXxpBMkvXuyGgi/9CL5RARVjqgZqiyFqWcriedOtbrnewicLMxs7ghoAu5fQtgG7BVYRdhDlvMnQxbjFaOvIe5NOkpLrAio6uHaoMZrG4toH/+u3vyshare3Cl9lzjkGGaFJJ0LhDpgjtcu6VfEdAJ18oytBDV8SnuGYOHZwTQL/v3nvQbjXwl9/+C1RWVnBw/wEcPHAIb771Nt46/g4ee/JJ/OJXv4oDd96JZL6ABJU22RphhSMiwokE4U8EoNtluzVD/ymgvxfgeB9/IyzreNS3NRiKaL8WILSUZrNyNWSwQdzWbFhN7iW7l7vfRHt2DlhUJih1aTDU/l72MQV2MnNvWiq/3ueXz2IIU3HKdwzrokOPXsM+336W9wfow8K9ZV5Z6VWl8woZiZ3LgS/gevnsW7h6/jhSQRvTk2X4PWqie8gXx3Hw8D2Y2X8EKEwCfRqkZJSRfqMI1lb6RRufTyUrnHDJhwf0uujV11BbvYJ6hTPMVQROi6UXMRbJSUYGSCs6wUGyHtLZHKanpjEzMYOB38fS5WWcP3UBC5eW0Gw4oplPbXw+Oo4nynAC5n4Ah4InLGubEa1u21NAb7lM9uWoBNCNLsyBHUX8p3//b/Ds55414MbMXA1SZF1Z4ZMYaItAkpTae0gpwyvKroWgacBZA0e7JrfSh8yNYIJNO+UhIkDGnISldR21JmdA2dwUH1ldXZFsPT8xiqNPPYHy7l3qrCbr3LwfD4mEOCGJxhURTbPc7pAcm2P/m65u1If3CeYu+rQippuZ7wqg89EnyIdsd3hwu2143Q66AugOul1X7HQ5JspJE/bQc8UR7Ni1B8WRcWQKRRVqkQydvugqQ2zn7e1YmtzGVlvKALreQ8YT3Wr3mPIH+9OirGfbcaZ8r3yDnoyviWVMDNB1PyLIc68JkU6nxRCKgE7uDXNuv5/E5aVV/NfvfA9n5i+j7fXgDRJoub4+JPOXfBmZBEca4igcAAAgAElEQVTU0ibXVO12IQBnU/LohS76oSvX78D+HXjuuc/hgfvvheu08fL3X8SZUycxMzmNe+4+irPnLuDl117HQ48+in/4jW/g0N13q5+9SGczw/vJA3RbYrcld7lXTL3/owHoQ4D58Jfcr5P92tJDBPbXq3pEf7/dC4mu09C9Skoo9svcwVEyrBaRcXc1eeb7ys7551YYI75hb1YXGoK6Hgz/Z2dlhKj0Xo8hVr1VcrBlYw+HQ8XCJtFHp7GGhfmTWLl4An1nA+WUmuF0ggHS+TJm5/biwOG7kJggqz2nDmmi1U6W3+bTGv2X/RjDur9WXAaUE6XIOp3EOpztAjje1KnDqa1hY20ZG5VVeM0Kku4GsiTYUZ0tmRDbSh5zqVDGaHEUxUwJq4truDx/FctLFTTbFJWhGUsfQThAu9OFG4bo+D46zNrZBmaW1Wc2k0SrSVleitB4AujWv1o7r8ChnSX8T//+T/GZZ55WMh5LzhGYh6LYFvUKI3lSm6HzoxrhGFlL8UWsa0Ac/a4J9vR5UtcRudFYBMgMndK1FIgxY2sEPWbm/JdZcaWyJhg9tXsOtz/2cWByUs1wRHDGzGWJ25zN0IfBspZKrfKdmNvL31EopseggX1tklc9F8nQR4rZc7eDoNuOPNvpDOe7JLm68DpNeA4B3REHOGr1k3BIlnsmX8COXXtRHp9EcWwcPY6BMdgS5jt5LwRitd9Vf3MrmKPHKLBLUqEBdJu1R9bKnEigAI4FcdM7V9c25e1nM7RlVvAeZup6/vVn6m0QBAxIc6IuSECnuuC5Swv49l9/H+cuXxX71G44QLProuP5aIsCHO/eJNJJMtozEcOeCnSc4MllKHLDQ/GFGMde+p7dO4QUR3EZEuXOnT6F1195RVwGj95zL64uLuP7L7+CBx5+GL/1e7+HvXRiI6BnyYf4yQD0+G1EMI8Y9rYyYzZMparazWdLmTuOA3b5m/bXh6vkvmV7HWynZr/5OR+u/9oCXuZ+3aT2qn3yKAgb7of2k2iopv3iRA891xEJyQyduqyDms3OuS3YDEWSYrXF/EC+BFBl2CV6SX1p+wbXvpGCucK6bky3WKq/pQOObdayWZHU1UfPa2Pl6gVcPHMMbn0Ro9k+SukeXC9Aq5fD5Nx+7D94O8Z27geyIwbEmd3pyNNWrIo+VRQsmYMzyCe9dAI7B7UJ7hxNZG7M7wMXg8YGKivLaFauoLt2FqGzAcd3BYtEkCOVRj6dRTaZRTaRxfpaDYsLK6hUGug4obCMPfbPwz46XQduEKIj5fZQyG7sg4a9BHphAu1mF043QLvjy/iauMQmOHqk39+2s4z/+T/+KT712c8CjiMgRUBPEbxDgjVJbbreLEtXjFEs6Y1a9NZH3KJ0JBepcqKyHmymbtaGSkpqq0hePlZyJ7CpB7oGqyTGsTTNfwnotY0N8Yyf27sHu+47CnBGmZUEOt1ZbW8BdEuistWATTubwiQjILYRSERlMMXSO0VaOLLBsjIZ5J4rgB7wPvM8cYUTS1f2wNtNLcET0H3yGnoqMGRMRGZ37cH4zCxGyb5PZ2V+m3rkFtCVxa8BkpTcowxcj0uOycyR21vAep0z82b2aycLlKyozHZLEFVxF83QLaBrsEByFEfYBkinMjL5kkrnMJCyu7qrnTg3jxdfeR3nxS41RCcI0XZ9kYXt8tyIQBFL7BmzbrUIz4oTHdyyGUrQqrBMIsHAxROntWee/lk8/NADcozrayt48a/+Cp7j4s4jd6FS3cArr7+BO48exW/8zu9IyZ0yvszQRfue/vKRzDRHO3/Me+h2QsmCdWzLtBl5HOIkHeK9aHbRnwL6LQHDD+lJ26mexhMIQ+ba9miMwYXDkp/jCEDmCwVkGclKK5MSpVkk2EM3Fz/OJlbt+BtXk296FuT49X9Rj28ToMdfYQjyw/w8FrTc9M1u9QkGyI2MWd93sLp0CYsXT6FTW0YeXZQzPaT7DrwwCSc9jV2HjmLvvkNAkYx2KrbRYjMreu2yiWwTAEU/Ysprz6PcZTL7pMEEAy75npk6MylqvfL5fcDpIGitwlk7i3btKqpiutKWv8kkk8gn08inMgi7PurVBtZWqtiotdF2AwF09spdvweH/20A3WEmO6A/uibb5La1JUMP0OkGQqATxgZ5BQQLDHDbrjL+l//4b/EkrVPbCloJ6Y9TT50vwskAc52MxKs1R5GPKJZilrFlT8SwQhMBeiSmYvwKTIbOY+CGFbHfJZAYAjpHDaXk7rlmXK2FdquJYrGAnXt2Y8ehg2pha5jmVEnkwmbAkaTWt2FBSyWMRiXi826OgZUMwb7h3Lz0oxkcENg5Cib2rR5CTp94DHg4WspsPlCwb7cE0F2X42s94Wu4LL2T1ZFKY2RiCtNzOzExOye9YHEuF/lSk6HLbL7Jwrh0TDQvm7YZBZTvDflQWnhGgEZ75wR8ivoMwdxqAgiQG3MWm6ErqGvJ3UrBslzu+T0kM8zQMzI5QULcmyfO4I13TuL8lUXJ0DvmwXZNN/BUnIqeDemMKFqyvE8uCzN09tFzMiKqFSvK0BDQd+2cxeee/Swee+wR0S5q1tbxve9+BxuVdRw+dBs6XRdvvn1cZIh/8atfw10PPiCuecjznuRKNA/RFiLLfTh2FU8lhrtFHCHj4xQSRUYqm9Hz3y0p7la3pYj3MMzoVGfgOqQ4u2tvYrVvYbn/NEN/F2f/A3pqXND/ml66lbiOvZdsibGEQkd9hsCrqll8qDJX6PnwXFe0mMvlMtKMZI0ZiXgte770tzjeoTW84ZvJa7+PMXDhMJlgweRZ1541TcOGD/PZ7GFE5dwP6HzLyRK5UiJtiNbGCs6eeAMrV85hJNfHRCkpym0Dv4NEZhTZmbux+/D9KFImlGhLB7UUme1p9MKBqFbFidmbi8pMvM0uzHNBa1Qx3DJVEGaXIc+/EQwhoIusrAH8sA10l4BuFa1GDfWNiojdOM2GKMUVWZp1fbRrTayvbaBW5+x1IEQ4ltcdn+DRR5fZk08ntZ6U3Anovq9a8e1GF67D3rOKyshMRSKFQIC0HwH6E5/5jPi6+07HZOh9YR8T3OTq2XVoyu4ijCL982FUKMvUbFACO0Y3Qa+1ZumSG5rasYQ6zCjtbLWcaAV0Zud80FmOS5Q6Dp7L4KSNbqctZh47d+7E3J7d8roMailMkpYMXfvTBHQGDDIzzJlb9pPp0y3GJlYmWQNgm73K7SAcFP3sLL2zUsHMPPA8LcvTGY6vH4Y6m27em2DukaQorY+BnGfOpc/s2oOpuZ1IF4sC6Ayo2PriOWS52mqNScxhblIdP1PBGJW9VUe1oQiPkuEEqCncIuItOo+u7mtadldNJUOKM60uM0CjgUSfpLiMWO5KDz2ZAfX/l6s1vPr2CZy8cBEXriyi6QXC0SCo8+7qUElPcuUUstkccpw753ml9gtn0dNJMWSRknuPyokK6Lt3zuC5zz+LJ554XEhzNBz63ne+g+XFJSHFUZL4nVOnMbdnD174u1/BfY98XG1wCehx0uNHAdCp1LkNyz3aogUflIhqi57xErzWR39acv+goOP9v07MZnW7XJY/Y5mR/Sn90hKcnVPnYuCGoFEe9zXTP7TazLKz2fKMUZuLA/j7Lb2zBWn81tkL5FwujWDyuRwmxsdEVCMCc4lShm8eeYJHylYafUp50ZpF3MIZJuhwDEg3cSqbMTPjf3gI3Cbeeetv0amvIRG0MJJPIpfw4TtN0CotVZjC/vueRm5sD9K0fZV+vrLjhUwlYj1DTqENTexhyemz99PWX25pKVthD82RbY1CJWJF630Qotdporp0Ga3qqoxJ8eHXG2hU1tGqNdFpd1FrtGRjJSBTxz1EBh03RMt15efiktVLSMZFQO+0CIQ0vdAxNwIKNc89ggMGePjO3fi3f/Lf45FPPolBuw2PBDD2j8kulw1HmdXiimayDF2Kqn8Q+qpUOIxCrViFAjo3e7LipURvqF2KmVoh6LMPLCQ7kbCT9yB4MVBlds5etbqvBfLfTqct89uccx4pl7F3z175W4rNeFTJMyQ+9qRpYEPjFhmxS6VRKBWRKxaQYl9ZAJ4leeqB0x+cEw80VzFrVNziaPrto8fSuu8J+U98GMxrD1xPAJ3TvLRzdViO5u9CTh+EApLM0suTU5iY3YHC2Ki0BBhqsjXGOeAe2eVmNlgUInkqTYAh50ICd8tit4G8jgaKd7y0dcwMusyhmxl049ZmyXSiEmeJdXL+VV6WewerC5KdJ9g778HtJ3BpaRWvv3MSx89cwGqtgUqjCSfsSfzKz+j1WEbXErjN0Dl/HpXcqeeeSkgWzrK7sNwDF/v37ZIe+pNPPI7xsTKcVh3f+vP/hjMnT+O2w7eLNPWlhatwggBf+spXcN+jj2Jk9x4NrihXm82j75EsycBbA+VYjnJtNzH+y/jIlPZ5rs3Qt+452w9aD591k9/HFebiLx1xqOwUiPnlpvI6AZ33RSwJ2jz2NcAgUhbcvAENOVoGG8Tq1bRyIzMwBrZ2Fv0WNtttnqJrYNjn16dsLv0aq5EoK41/hoj0bV77w0+Ku9F52hbQIwVdc2rMipRxHgVz0WwWV7YMEiwLy+Zq0/oYRdYAziYC3gcM6Prx+mjVNrCyTBZ2DflsFtNTkxgfG0NubNyMtBlAt2Lvm1AxdpJueHduczKt+Al9PgIfae4gCOG1N1BduYwLp48hEbSRS4Yo5TljzUzLQbGQQ2lyH2ZvexLp0hwSEnwYxT1jchO/keLvvCkOivcPthxeVJzY8nMFd35xa/fEbpUjb+i78BsVBK0a+p06wmYNi+fOYeXiJVRXVuC0O2i0OvCCQP6SpdFBsiAM5Cb7uB775H3pr7teT8bbPCeE5/fhOoH03K0ONzNIXreHjuzGn/7Jv8CjTzyBfqcNj2V3srmp92/ms2XJRI5q9pbV0qc47NmA0mbgRjBcM/TUpj8VESQzS80KAZcvwZfKd6r3TlJcCN+lXaiPwDU94n6I0Gc1qivrn2IkE6NjGCuPGOW8QH4vDHlmku022u02Ok5HAopUNouxyQmMTU6iWCpJKZ6lb7LPRbKV3xPQrfugmMooqJP4x2MRaVvT12aw0HddpHwfWZb4KYlKDoMEVAMBdAH1sI/S+Lj00POjI9ICo9gR35tzwKJ1b1oAotxm+C62hSX3rjD/zay5ALwBdFEmVDa7HVsTgRkrVMNraKLOODEuKvEbQHdcT4l6qSycoI+238f84greOnUG5y8v4mqlisVKFW3PF2tVn5Un04cnsJLQxlYfM3SW26mzlDOyrxlKIUv1gKRGFwf378Fzn38Gn3zycUyMjyBw2viLb/45Th4/ISV3Avr8ZWrGd/D5n/s5fPyppzBKQGdQ+H4AfSvwRqJd8Yh8u/0lviFd+/tr56o3P+dGgK6Vr80VLgHH2AajPvfDwuqm97NKcaaoFCdHbQV0fREVdRq6e37wgK4J2ZY2wg390DeXjT8CgG5Z38PYRr8zYypmffCm5ayqdVaTMjrnpPq2rxSr1dsgya7FWOYbDbjaVfJ+s3T05Kas19ZRWVtBq16TDUXHVnLYsWMOIyOjyIyMq0kGLy6TVBkpMkHbpvq7/cCaxdny7Da3mvmRsnmtsAaVxEhAW718BpfOHkd7YxnFzAAjRermD1ScBAlMz85iZvcRFObuB9IMOvREqKmMcZiJRcZRayB+vm58r2+6EbemDnYZUzA06LvIJqkxRu65A/S7gNMA6hUsnDiOc8eoEncOTruNruPApbOdhAMpJLOjaLmBbIBkurMcz956lwDuEtSpSEYCIMvBQ0Bnhk/CGwH93/zxH+GxJz6BXqcjo1h8yEgac3hWQEzJndfDmvnYfqZogVtAN99HspOGpKEsduNMJRE9C0eUdyXHQMvjIWe4e2xRELgDsYglQLMiJXKmfZVGZumdwDsxMY7piUnkyMpmINN1JItmIEInw06rLVKi67UNUXFjz3pkfBxTszOiDZ4vlQTkM4WClOB5P4ltsWif2xFI7acPxMZVyWsCLMJKD9D3faR7PWSNnzoDh1BaHgMZhXTYc/Z85EplFBjclkeQpkCKOIZp2T0iuBkwlwxd3RnsioxaaArWqtJnleDUzUwJdaJ3bwBdKhXGfc0a5ti2mCXZ6f2VBsWntOeflXL7RtsVItzJ8xexVK3h4tIKLi0toUFioilK6aAiG1MpZEjizOXkuqSTLLXzkZJ/xcalT84BBXR8HD64TwD9qU8+ganJMYSuAvqJt9/BoYOHMTo2IYC+ur6Op55+Bk89+wwmKOnLhIacImboPo/2FjP0uPSr3URsi0dIRe8f0G+0DdwKoOvVNrv+NoAef32rC2cxImp6bskefliAHu2bm7J0I0duK3o3VIrbfPY+MoB+TW/WlmU1pBrGaFaxI2K0bfED3g75JIs0qaSda7eL2s7CXB8xb/Abzkg5aDWqqG1U0WnWlTgU+tEGmM8XUCyNYGJyBmPjU0iSeCY9ahOIkCxle/5bS+1apb3Jl7JopYQoQ8uB9M0vnXsHS5dOYzQ3wEg+Jf06Onh13ADpfAm79h3EzN67gOI+IFEc3h/xN7yl998uGomF1Nsdv/mZGToUBbF0inIeAVIEdD7oo16voH7hLI699CLOvfMOvE5HgI6gTunQsJ9EIjsiRLlmt6sl98FAAL3TpXpZCJeldo65+QT0gYQMwoRnY0EAfQ/+1b/4Z/jEJz4h5C6fBK9uW66fDpxpud3GiKphrRwByzZmlmGzTIJ7BPDXALpmCEqq60n/nE/RylOIHkVxwhD0/uYjDAJj70uwIsi7wkmgCtn09LQAOsV3wkZLbGW7rZa0CbLUTSefwPPQpL59t4sOeSaZDEqjowLs1AcvlEtIctwqRUY2PcrJyk5KoMONXt3llCDIMruaz+jPhIHPPnq/L+8nfR5JpklK7ItJDjUCKMKSor57uYxsqYwMe8E0GDGCOhKYG08Glh+lWxa1TE0AZbwdtMxulPiMtKtcSWbA1qCFpWl7fFLJ4/Uy7m0RgBnZWFnfKXTZ3uBHS2fh9IDFSg2n5i8LqFcabQPoi2iRPxADdAYj5NBnUxnxp5A+ejolDPcczVn43iTE9X2EXlcA/dCBvQLon/6ZpzAzPQGv08C3v/VNvHPsuAD65NQMriwu4crSEh5+4kk8/cIXMX3goKw/AXS2BgJWJtgu0ZN1w6LeVkC3mbppa0QaHjfbZq7zeymR32CPuiGgGynk6AVMzzz+VgwS41/vFtAlPDTVW6sUx9djRYqJy81K7jerQNh7fXPZXTM1dQ600qUGgmIfRvVWTLZgfv4RAHTzma5ZMLaWa8HB6LjbuVQh1qh033W/LCDZfhGfuAnQjXPJe1zMzBH7bg2rSxexurwImnoU87y5uTL1eCmH2XV8kcScmJrD7r0HkZ9WAtqA/dd8OcreosOwN8hNAZVPYGYXIMk6X6IPp7WOhfnTqCxeQNhZx/RIBnlpsbPnHMBHFiNTc5g7cAdGZg8CiUkMBiRGcYQnlpKbUaqbVggi5TtmdrE7e2vYfp2bXkhqprjCbGYwaCOVIOGoCzSrqJw7hWMvfR/zJ08g6NINLoTrUD+cM8/M7tMC6FJu56aeSMLvDdBxAmG3t5pdsLBDQJdxN2r+J8g5TiA96OPhO/bgX/7RH+KJxx9HQCY5iWf0YqfkKs+H9I3jX8YpTTLZoWua9n81MhfLDwF2/e8o4TWldoK5ADh71AkCFE1KCOb8OcvbfOjvJWMW7ogCOitV5ZEiZmZmMDk+gUR5DKg3RG2svr7O+j0K2ayCrFGdI7AS0MkbICGNWTJBvTw2ppl5mnPUzNC1B8y/G/IHtPTOSgUrBqwSMBPm2raAxl44H/KZTYtBZrV5ncKe2KmS2MVqAAGdQQQzdC6XCNDFmCUWGFmpXDuaYkBdlR4tK578BctyVwMbFf3RTH1IitPRQ2vcEvlBEOoHCTlGceFLZdFwA5y5uIBjZ85jYW1dAP3qWgWL1QpcBg5mvVqCLSl9FJZhQERQz2fTyNOchYDOLYoBR8hqS1emA/bv1Tn0z37m08J497tNfOdb38Lbbx3D/n0HMD2zA0ura7i4sIB7PvYQnvuFn8eOQ4clqaFcLg1Z+iFbCYbkezOlOAvo77XkfrN0gvvcTZOOoamLfTmpjhj71ZjZxFCn3U6B2JK73Zo2fY4hRuiPhwcyBGL9mYDrNj10ToXcSPr1VgD9vffQzSZpeACK7T9uc+hbF0gcvG6weLjBShkyCIWhW6RZQeYm2XkUjVqyWQzQzcb1/mjuPjaWzmBl8QJq6xXks0mMUb6UoySmREkyFOe9u24Pg0QGpfIEJqfn5JEZnQRS9DmOC+LYmWQT6NyogiALgaItnPUGAq+jI2qXziBsV1BO91BIUnO6hyAM4fYSyIzMYGbf7ZjYdQiZwiz6gwJ6vZQsePGOVuy3ujfXXpGt6YDYzdnIIwbqt1COj96LfyZIwk25gXSKM9BNBI01zB9/C6ffegOL586jx15nOJD+skcA90J0yWA3DGSS3fokXfUT4rpGQK/VmgjDhGTt6pI1oDCtWGSmBwN87PAu/Mk//wM8+YlPaM/aczVD7wUyPsdNeNOXCVo0UzcAJOpdKuNqwZx9dQJcikp9Ug5WaVhlbmtpXcDHuKpxk44AnQx3M4alHuvsq/sCWBQDYrl9ZmYa+XIZyBWAroNmtYqNtTW47Y6AMY+d2TY3Oa2EJITQRd90fp8tFIQkV8wXBHxy2awAugaibDcw++Smy5I7SXoePKledOU88ZjojpbJ5JCSTIc98Yyy7FMpGV2jR70AeiaLFIVmCnRfywqgM6PnqeQURTxDt6Bu4hg5XxEQm/M33ED5O83QrSOdnlPTRyexUYopVmVu2ErQzI/VBLVXoSxtSLvUehsvv3Ucr7x9Aqu1FtbbDtYaDdS9rtI5RQjIgJhMaCZAjTgpu2czyGUyKIhNdGoI6P0AgdtB4AXYvXNM7FPJdD94YK8YFX33L76FN157HTvndgmgr1bXcf7SJRy57z48/+UvY/ftd8g5DSjhTEDvsXJxa4DOqYCteGvBVAWGblJy/wECOt/e3EXRu8RV4fjDqIf+PgFd95pre+jvF9DfX8n9owjo8QVzIxAg0UbmXdWMpVQqIZNn6XrLVyzaUWCyDEQjQbsJIG0T+yar9rq/9rCxdALrqxfRamwgn02hmE8LmHO8R0dwEhJV0+aToijtboBMroipmTmMT+/BIDOKTH4UxWIx8i0XZqeJKm+YIbPcRhGXJP3lHVRWF7FydR7dxgoKcDCa62PgNATQOU4UpvIYmTuEnbfdh/z4HoQoIIk8+j2dybcEZ+Ws2VZHrHy+XTAmgG47ihbQYwID29YDzQ+tuwz/U2Izst6pLEe50Spqqwu4dPI4rpw9g7XLVxB0OAet2Sz76N22I1rtdInrUBiFIJHJIjCA3u342CCg9xJG970PpzegIK3SGAA8sH8W/8M/U0CXzC70hUlOQGcflPPWojYgweFwQ7AhjPhsWVKXUYYjkEe9dYl3CMjq7y026Yb1ThCiRruaiFwL6NbvWwC9J4N2KJUKmJmZwtTkpHpki+VsHyH75StrqFUqCB0X6QRZ65o1MxsWudUUmxoJmQRgps7pkdFSCfkM+R5ZpISQpiQuthtUMkB76JzPFw4DpwDYO2d5noIqRvBES4wppCnulMoIQY6lbDEGytFxbZidk3FPgJIxOp2eE2IhAwRb6bCAbssbUp40xEQL6KrlPnRVk0qHnV03GbqOqOmIm2XL2wxdfAEpe5vMiCyt10vg8koF3/zei/ibV9/AesdFtzdA3XdVMpiXkjdJDNAT/SStXOR8s+ROQmwhl5WgPp1kpUN76MzQfSfE7HRB5tBf+OLzuPPIYcneCeivvvyKmLOw5L5eb+DC5cu47Z57BND3HrkzAvR0OqtETKlO3lzLfSugR71lU3KXlsqNtr+tc+lbniuB0XvM0LcCum7Xm1sI7xfQLQlOdjSjFMfvbcn9BwXot1JyF56Y7TGZ8/rjn6HfDNB5FxmOFi0zu92ubIj5fB55bmhW2GXTwhuiiPXztQC5iRS3ZbzgXcN6gjKhG6gsnkVlZQm9oIskXcRCkrzoBkqwJGGH/S/mO3RnYi87ga7LeeoE5vbfhdLoNCYmp5Aj45gZnRlxEtLfdjdUdANxPreLZHqAbmMdly6cRmXlkoymEczziQA9pyOA41M5LVPC5N47sev2+4DMODxkkEHejGMNmxcMKJIRutuzYiBsmwxdf2OCo/jvbyVLtwmCJJM+kNAeelBfxMrl81i+eB7Ll+axdnURbrMDz6GwSR8e9bRbHQQyi64zwiy3JzI5mUNvtl20Ox7qTbK8kypCE/RkgxbHNaOHd3TPDP74D38fn3zicQWvkAQz9tBD6YfaDcUy0+3MdCQmZPrnAuqEcTLGma1aZW+jKscMXPtpera0JDyQ2W4L6H4QaMmd2Xu0UWq/l71zAt/ISAmzs7MYHx8DaPdKFTH2rzsdbCwvY21xCV7XQTaVQj6bl4y5JyNykg7LbLjfY2tCKwojRc3QC1lm2szQtcQugC4Nfs6cG0DvtNFttwUYWV7O5rJIZbIyusmAhOdIhG1S6QjQE6mMSMAyO+dMOkcsCehk2fMh42Ria6pgHoG6IcZF58z0LawFs2zQQnob2gZbT/Qh013B3pLhBNRFsEb/ZT/W8X0ZBfP6SZFBPrewjD/782/j/2fvPZvkOq9z0adz7p4ckQMBMIE5k6JIihSTGGRRkiUfWZaPfT75/ohz6lSdD7fqfLtV/mSf63urfMq2fBVoBokCiMQIECAIIoeZweTpnOOtZ6337d7dMyBAibRoCVM1HALo6d69e+/3eddaT3jr4LvIyD7VI612mZ3LSIH6eTpUKqGOLEDd/JCH4EWYsV1SpqcAACAASURBVKlSqXvgdXFzpIDerLHzU8PwQEAq9JdffgG33LRTCLV73/oV3j30LvoS/RgaGkYqm8P5mWlsv+kmPP3SS9iwc5ecU1bo/DxbTX52OlJR52i90VbhKv+6ZwbdDeiaE/D7BnTnkfc2nH/fgG5f/0rYYEdqej12L46rZ+jdC6KOOY1Hxx8koK9x1ijnUSmWbkgJ6Fz0uMOSuRWrdGNCIRe1TWHQMyzGMgQnD7Xaa4Lj7+AsQ69ykOxSQqWUQy65IIS0Sj4FT7MizO2Q3yOsZbZTuQDQXpItdtpklmotpAp1uH1hJAaGMDq+HkPD40AwJux9EnWZJy3qKerdSbJhgWA7NXz9Vgn5pWlMXzyF5OIU/O4K+iI+BDwk7NVRZJVRasATTGB8ww6MMHwlOgh46NNOFz0TXnNNuxlbl9qr77O7885myVpPz2fLlYAwlVPChuD7Kco5rS9OYWn6HOYI6lMXMHNpCsUcK2eXgLj1Dq/X6OdeQoFMZVYuJjErX6yiWK4jlS2gXKOMSgGdzWLRogv8NrFjbAD/x3/5S7zwzFPwMRymmIOroU5oshmUcBs+0m5YuvXMKoHxiPyGoMZWqN8X0BhUmpW4+DnaytHIq6RrZAhe5aoADBeOGn3TDVmuziqenQ83n1cJacxr7yNTfXAQ8VhUq3P6fHNRoFNcMonlhUXkMhkhtFEfLa1wzqd5jGTE87IQaVlT0s7CkaDkrYdYRVOXbvLE+XmQQyBubUY+p1p0dVjT20w3BTxWXt+8RqUW5nsWzx0CIKtx5osHZH7O4B2v3yYg0jNBuRtyfNwUGX2/bpD0ehdAlvLN6M0l/9y622lLXtvy/Hf9ptGMWMOaeb/+vZHAtSNYzWYJbpTgw1Khgn1HjuOfX30DH1+YklEBLV7tBEqvYcvINrNZs5kVcpzXJ4RFnaGT8U7lBs1wKmg1SIyrIh714ZGHH8Arr/wJ7r/3LlQLWbF+PbBvv3RJ+NlS535xZgaTW7bIDH3bTTcD/gBqtBnm5q3J8Rgr9SZcPgdh2Kx5bTMvB8CsCdqmg9m+N6+mOe+5idvn5RoqdCfgtYly1u54zdm3vlgvoHaBppGt2e6ZdtBWa8J/F1Lc1ZZF+hDY13U+tstErd0d6DyivbHqgZ8/rAp9jbMn1aIOwuSmFlmPmTHyL9jikn+3ZDc+B40fyBKu67xdNOtMQ+KC1atXv9on9ln/LheU8qabjRLqpSxK2WWUMovys1HJ0W9N3KKoUZXjl8XbLAxuymRcEgRBMxRfkLntQ+gbGsfQyCTcoTiaNS56/s77k/Ogsh0yaGmfOjd1CnMzZ9GsZSQSNeLnQkxDkCbKHEc3AwjFRjG24QYkxjYBobjO7a2967WcgyvctFcrwj8L1Gmy1p5Qc/PSKMLrZmh5DkjPieTuzPGPMHPxPKanLqFcJCnMhXK5JhsVbooYqiGAbv6N7V52QwqlqjD6k5mCsYptiiZaZsnSPiVcNLChP4a/+asf48Vnn0LE50K9pIAuci0hqNJ4gnNTqy1V8BCNujTBOapQtzPbCqUXPeec9HzvsNqNpEpiPhWsxXKVw9uWMZfhfJ3VOB/DbwIS/yxudS2xe+3v78cAteThiBoKifyR2rc6Suk0kivLwnYn8NJjnLGebUDnVFzuIU2qqzfr8Prc8Po4/6XsSoNMLGCzrd4SG1rVuDfF752kM7WmFUBxccOhYK6XNUN2uAFiq98lhDityH3i4ugPBOHhDF3m+7y31Z5VAL0tAaSWWwGezPu2C6OcF+McZ3TpLNDllhCjGJ5bjiaUmyCJa/an2UAJZhlVCRdVEg1p01Jy+3FhKY3XD7yPX+7Zj6mVlFwjGhezOqvBmj3bW4dHGSCgS2wqXePUWIYVOk2cqEOvVeqIR92iQX/lO98RQHc3qti3Zw/2731btOwcpRQrZZyfnsa6LZvxre++gu233AL4AtL18FD62mQnw2sAXaQtnTvY4ZfgBL+vCqA7j6mdX/DbAjo3cZKYZwuNrzCg92yW2oDeU2T+wQO6klz1Q3MCO20uybhl64+VhYSysCKn+Yb8W00WTs7aCej81t+3xjMOd69rAbS1HiN3CS8mY7XaInrmUcstI5OcRTFLKdsKfB6SlAwQG5YuW3cebxB1+LWCrNBhS7OYg+EEBoYm0Dcwgr6hUbmZZdkSUw9aeuqss1UrYebcJ1ieu4B8bhGxsAuxsBuQuEYuUx7kiw34w4MYGNmE4cmtcPePA24+H0lJPqE+XfPXKnbNNf/mmg/kmaub53Q1mC1eAkiIaxbQmDsvLfezJ45iduoi5ufmpOIloOdzDAMpS7hYRYhxlLJVhLHs4YwR5CsooK+k8+LhTn2xBXSCugJ6HWPRIP76Rz/An7zwLAaigTagC3zTCY54K35xNjXNALr4iLekOuXiyja7GhwRmFxiFEMmu+VDaJyn9RsnMKlBingrmIx1GzzBtqMAPqGJc2G+hteNWDyOAZrDJPpk8RdPdiMZIwud8+1cOo1SsSge9Kor52ya1aJP3o8awBhGvYByXRju7HYpoKsaioBETbX6onPzoVI1MvDlHitT905ZnY4lxJKT79zIgcTalVeXzy8zfP4kkPtYoQugmx0629LiM8PXtuoAJRPyftVwFdvR4DkxsrQeQFeeA8/pakC3HAhNdzOjDwPqNMhpuL0ou/346Owl/OOrv8KBj44jxfm/IRQ6Ad1W6bqN6NwQBHQqC4QQ5/cK/4KOx252CrgJadD1r4pICHj4ofsE0B+4724EPMD+PXuwb89e4TT09/UhW8jj7KVLAujf/uEPcMPNNwv50QK6q8WOCz04muoz+3sE9KvJ1trVsQG0dnVuZcM957GXVf6ZFfp1QP/dFuDf129bZyiZsxlSG6sfAjpZpYqrLXAGSTAXH2tTmXPWLrNBC+ZOHbsO776YtyVzNcqQqkC9gGYxhVo5g5XFaVRKGVSLOVls6PHMb5W0sUbh4sYqxo9my9P2J2+5uACGsWnLdoRjcVDPLh0Gs5Aznzq9PI9Lp47B1SjA720gHGRFUJb2P1duvz+MdLaC/uENGFu/E6HRjUCA1TllaqykyM/9XdPerlSjX1sfrlBpIRR0CTNbKnMvE9myWPrkMD7+8BDmps4jtbyIfCYrgMR2eyZDg5kKXLTqLPMzr4mSgAWvz88WtF9CW3LFCpZTuTag22jVDqDXMBDw4oevvIhXXnwe60YGpMvCCp3tZgKMZqt3rHBte1crdLH0kTY7q3IBTLKlOeOntrmim0rLgFdg0TawzHlFM88hgLYWZeNqLWaNHFAKSrQQCPqR6EtIdR5ide4xsavyugxZqWuMaSEvJjM0l+EnwM4UwdHnYftdbS5ty1380Sl5lDARPo5AweqPlqUEVd04KpNP9ecEcapNCOhiLSssfjM/lA2Gus1ZL3tuhliNs5tAwpzEjMrsXOtuEjrt2EKY24ZYKJbOQtzjRt0oKUyFbhPVZIZu2Bs2/5z55vy2Fbo1ndHNlFrwqk+8Fgns4sEfRKHlxb7DH+Pv/vln+Pj8FBpeP4o0z+mp0HWx6DiB2cWD78bnJhdBK3QL6Dqw4Y2ukbO8Rx964D5873uv4MH775Gcg3f2/AYH3t4n54Z2vslMGqcvXMD6rVvwJ3/2Q+y45Ra4COicoXv8IKCrqRbT1mxRYY7k37lCvxZA7wJx56xZlo7ujdEfG6D3gs8ffoVurteuFkV7U2qY2Gb3x5YgK3N+cR5FAwu56J3e7k5A/yLA3Kq2ZHXifygh4zGQS11GLbOAYm4Z2eQCKvRQb3IR5K6diylnerzlFTAI6iRwiQFKg4Drk8o9nugTsszA4BACg4PyOumZaVw6dxqVzDLiYQ/CIYIzdcIkipVVJtXyotEKYGRiG0Y37ASYde4KiGMdl0IuNVwQr1g+X9NWp3vCeE2/0n6QSYoSEKsCrTJQSSM1fQbH3t+Pk8c+QHppXiNNJZnJg3KpinQ6JwDOUQTJb6w4qUsXX+1ACG5vUFzK+G8LK2khBLJKJ6BTokT5lmjfUUfUA7z49BP47svfwg2b1qFVKVD/J6QyYchyVimDXAUb246WDQhhiwAmGnT+5Ly8hVKxIjP+KvkbPMdiU6ykrzYYEdDJFqhVtL4yhik2qpWvI70Bk44WjITQP9iPRF+/eLEL0BNATVwqn5cEO5WWlVBlFGy9LvN8qdStpEyq9I7BDatu7pHVdpWMfa3QCeoyRzesblboIrmTKp1mPRrSQnARFr+Rgem9poR0wRYRPHAWbtzoWKlLUJLexMJ0tzwEU6Gz/W4B/WoVOtnltuWus3NuorTzoMYdKs1SMFdDn3alDpeoJdyBMDK1Fl57+xD+/qc/x8VkluQVlNidWJNwphsWpYKa64DnyuUWxYAFdGm5M/yFYwUqTYpFhAIQH3cC+iMP3Q+314UP972Ndw4clDXLHwhgYWkRp86fx6YbtkuFTkB3B8PCeyCgs+X+HwXQnevBKmDnfe+wSdXboLtA+EOv0P84Ad0B6vzAhTxj5WdkjhnvbN1MGyaxBWv+u63OV529zwc/az6a2C19Sue/EtRttZ6XyrOcW0EuTcLSEmqc07bq0i0jO1ZayVz6Zd7oQ6Ppkpk6QTebK0i7kjd6PJ6QGSoBYnFxAQuXp9Af8SPkJeOWVYdSvng8DCTJF+sYGt2E4fGtCI9tBYIJbbe7LKBL432Nt2VA/moDclO9dLX8rnRKu/YN9omNvK1eoW0b0KqguTyD/Xtew5FDe7EyP41WtaS+2GRoM4c6X0Yur9nbnGunaRzTMDPolguBQAQ+f0gAPZMrKaA3leWvFboGxOlstIGY14XHH7of3335edx24w3wUAbIQCAPq16eVzVBUUC3tZk24PnF9jHfjerOPagxCa5QlLFAtVoTMOWxi0wGrAhN7jirRH5OYlZi0Y+zed0XtiGDFbPXi0g8ioGhAYRjMWO5z/m0T7PF5ZKn4qEuOvpiviBzdKYQMkKYx0a5k7S1e9yxhOUsgXkKsCrB4zHoaIGVptitmlxyG1MqwMh5hFIA2nnmwh4XToDyADqVuPGLNxU6q29t0XcMeHQLofN07ShwM9Q9Q2fL3Y4ueLwEUVkTyGegpt8AOv/fVvba+bBuch1Q54aDATIE9NlUDj/79V78yxtvYS5fkhAZVuj2y3n5StfB3PAdQOc1oYBO+Rqd4qQRV+e1xPusIRyQgA948IG78Kd/+j187eEH4At6cezQQRx+/wNjsuPC9OUZnDx3Dlt37WxX6GsCOte233PL/Wqytau13K8DeveC+UdTodvdW5s9aO6whhjNaDxkF4vdzqqdM3ML+FfRVn4umHfmgZvukRBw6Q7tZtuTsqQywMq5kEQ+s4hiNolaOS8aVA/br+IYposuf9bqTXE744ITDEWk+mRrlguT5QJIlVGroC/kk8AVLmAC6jJ35bcH9VYA6zffhNjQBqBvHHAFtSPA9r4EiSigd5yU+c7t0vV5QH2tM7aWJaQFcsdPBmsQ0GtlFFfm8PHhQzj09pu4fOEU3M0Kgl43wkG/VLqsekuFiri+6dy8imyhIgQsSnq40AZDUQSCETGdoWRtMZlBreVGhYY0bUDnDJ1nqomo24X77rgVr7z0PB646zaERB1QlQqd3R5WQto2Nu1gkXNxNqqVGWfCkmZmgJJzc8rp8nl2SurGsMUj7WyxeGW2ONvsnKm7XQLoEqduYuTV0EUDPmSfyDmy34e+gT70Dw3CzSEsX5utaErW2p+XeMoyZxVV+rin0hLQIp+oca8jYVBY7yYHoW2OY7jb6myn4K66b1aEOh6yIwIFThtlqvGxdiTmrIIts9+ZQsfKXBzpSFA18a3cbEtzS+QbegPZCl2vdU1g0zpfrm4lu5nqW6xqDSmOVbkT0PkYNfsz/u+GjS/xy0JABKrsVviDOHXpMn76xq/xm/eOYClfQs3tQVm0//pl9+v6Zx6z/g2vChUF8m9cCHhUi06WOzeFBHQ6RxLQS4WSgPwD99+G73//u3j0kQcQjoXw6Qfv49iRj+Te5hjj7PlzAug33HwTvvvnP8LOW2+FKxiWTZKw21nDcNRBsqSSczo34L9zy/1aAL2LCOdkoUuDtXt8cb1C/4/uFHcN6GnnXW1SnN7fOp+0emlH0dcpHE1Wt30N6b51TFtse/AaDuHKD+kxWiJzWxZog4du4VST6EV9NefrRbTyKaSW5lHILMNVpea5LC1LLmT6Nlh9UeLm03Q583dcJMsEhBrZyV5EgwH4SAKqVeDyuORcEPhJCPMFE4j1jWNiwy5ttXtjIlNr0ESGsipTHCug2zfRPc9apWy9QjEvC/JVTqL+and7XjjEbHF7gcLlKex96zXs/83rWJq9hEgA6IsGEfC4pOKh5WsmlZXZOFvrhUJFolSZT83aqC4bIBfC4aiAOkcVBPSVdE4q9EqjJZskzsRZofO3pMIDcPuOrdJyf+TeuxALuOFqENDdMgcPCGgS0NWVUFrSwnJX6RbnwtR5iyscP69qA7kck86KMp8le1y01axi6XZYIplMk8v4GVRZoUunxgC5MSnRGT5b3h7pzrA6jw4PQXq2PHaOlCIR7WvbfZiUynUgm0MpmUSOP0sls2gq4YwJZ/qtJDluFuTXDelUNsdtgCQXxRAw245iWu1q65oVsmH0m1Z226feOOHJpy4hKDw/BHS6yVlAN4wE43m/FqDbCt0axNDe2II5f/L8CFuaIC9Og1UzP1fg172AVuWilacG33gDkBhZ5inzBnD409P419d/jXePn0SqXJG/r5lNmz29dtLnrNAV1q10Dgh6/MLrITFOW+51+D3coDUlMIcbtfvuvQXf//738OjDDyA2EMXpwx/i+NFjAuiFQgEnT58SQN9xy83405/8xRUBXcYlft1StL++woDe23LnYf+xA3rvBuaPo0L/nRD3S/7ljihcb+01ImG5OxexVKsiYS6sRuW7XkBh6SKK+SRyuZyEp1DLyrkhqyD+mYufQqGGUljyFP/OS5SolkVCxdZly+1RRziwRTuKxOA6JDbdrOErbprWcH7ulXXTQrhuIa4E6GYpM+QhORYhSqnjGTcRjCSVxdooC/kb7BDwi2BAUKMSwS45jaZanvp9frjqBJsa5k8cxVtvvoZ9e97E0twljA4lMDJAyV5JNL1kW3MTwzZ2sagVei5bQDpXkAqLc3F6x3JOTFIcme5MV6P9ayqTFxcwVufyzexwSsrMWeWCvHV8FC888ySeefxrGB+Mw9Oqw+OiYoJ+B8wL5/u2Fbpy3r1igqIbL75fzRT3CiEuny9JxjYBLxQMilUtPeI54yagk4XOtnilWkaDYO7zCENa7EN9dBoLysJPLTxTvAYGB5Hoiwsgiu9CPAbQoY0tb3FqM1AjRiMeqdKxvIzU8rJsSnhcElVK1gCle8YEht0glZBRHsYZN53e1NOdn7GtxqXFTXMVO39m5WuS0loNxzzezKitKoU/+TtyFRnNulWcyAiCxD5CrozHdCest5PK1mzLXTzmZaPBTZsJIpJfY3dA89QV6B06dJn511Gr0xtPuw4EdHZQeC3J3ofBLPT9b7aw770j+Pmvf4NTM3PI0iNCpIX8TVMAOJaR7pZ7B8zZcufnSEBnhc60NQI6r+F6VfPQ+bneftuN+PGPf4SvPfQAwmEvps6cwifHPpbqnAl5x098IoC+++678IO//IkYzLjDUZEb0lTG46IM0I8qDYSCHAkZx7H2ntkaGHVm0mtuuNuNMseGoEfH3aundq6msnII0eTa1the8FpLtmY3gPYZv+gZul2ubYfIdkXtNdr1/q5Jl7+aIOl8jqsZ0/SeueuAfm3X0pf0KF7M6rVt23DOete+qE7c2Idnf17DGsD5HGNCq8uo55aQSiWRz2VQp2Wsiz7ZasVaJWC3K35l5tobg6CDKh9PwyqtQKtNNwKRfpmb949tASKjAOgmFpLZOR9sq3MB3Z6q+ep3pzKx5cZzeQSQeit0J51A73W17aXiQCstUwVW8pg9fQx7Xv859u15CytLs/B7m0hEA+iLhqRVyThQbnJYWRHEmaJGqVohX0K2UETZEN0EBNw+JcV5/OIlni+qUxyrcoI5q3R6d4tTmqOrMN6XwPNPPY5vffNxbBgdhN/FVq2yoQXMWT+3Z+gtWZQtoJO9zdNhvcwJGpTUkXnPm1la7SSSVSqS555NpbC4MI+l+QVksxlU6lU5L4l4HPFoTDYAfL+yWXAB0UhUJGXMPyfYcoENR6OiSedrSbZ5u1UuyCnXVqlQQKnIDZMS0vjN9Ukka9LNoIZXNeNy9UoFrXawrIptm5szf9tZkYGOJesZsxo1vCPZr0M8c246Owu0+t63QVo2h8p+V3t8Z3gGJXNaxVvW/ZUAXXcA9tsha5OZv1bm9npUZQyDb4x7o8uDfBOYWUnjrQPv4M39hzC9kkaR+QttC9JOC87i1ucD9AaCPg+a9QoaVRrMNHDrLTvw53/+n/D1rz2IeDyA6bOncebkKZGkLiwu4sMjh3Fuagr3PPQgvv8XP8aWnTsBttx7AL1eLsPr5/n76gP6KjD/PcnW1gJ04XIY++Z/b0DvBfzrgP4lQfU1Pa1ltcsuXrXK+t1pgtkmNslOim3W+5wAXwJcOaCaRSOTQiq5JJ7w1XJeGNhuF7OtFeD5bQjEOrWzoRW1ilTxdEkr0ufcHRCP+HUbd8EzvAloEMgZj2oMSOyo0hzO6s11d1+dM18f27vtr86/80bgctlZ8vSdS8a1ncsaPrCGjBifLYJIvYaZc6fw1s//Nw6+9TpOfnocsUgAoyP9iEcC4rDHCodVLXPl+euFQgn5XBmlUlUqdUZ0MmxEKyltJwcC9MRXdUCuUEa2UJJzo5sdrdBpDWvFCTymgXAITz36MF5+7ins2LxOzIDIThagpGmMaMtNy1otU0TWpTJKMrbViY2vy+q3VOamg2EqyhiTdnu1hkImg/nLs7h47hzOnz0rwE4ICoWCGBocxOjoKOLxuIAq3dvCIboEtlAulRANhRCNROR8UGIWCYXbCXmsXJXJruEq1rOci5Sfum8jGdPNCXdUPFZWeV6N4xSveG42zeZMCnQ9Q9K2FjmadgFs5KOtcMTORSprs8kzG06LswruKr2TDaSRk7a9tP2sMA2XtZ2GpYDOx6i9KzcCWqFrb0Wvs454xTrFGa2/xKlaUlzHSEZMqZhiV1f5Wt3lQQEefPjpKfzizbfw7tHjSNXqEuJLfzga48jA2nGvmHfR9qPWq1+vQFuha5Qq09bYCqsjTIteZqJXVYu+a+cm/MVf/BjfePwR9MUDmDp3GtMXL8l5vnDhAg69+w6m5+fxtW88ITP0ya1bRVpHQGcnitoUNz+3SgVuBkF9hQG9F8g7Gzy7SJqVoqcaXtWet8tn1+M+v7HMtQL6lV5/NS58doX+me9/DSe864B+Tcj7JT3IALpKWxRULM3MvqJVzmjbrxdFyUoncYmGNGU08mnk0kvIJBdQKKTQqFBfzmdVG0sBdWlNWpIPpW9VAQA6mkmaWrgfg6ObMDC6BYiOGkAnqJtEN1uuyCLKxfpK+Yu6dDFZi5Wh7kXUUpMLLb90KdMpvL41/RuhKYlLF21Da9om5p1EzS8lSy1g+sxpvP6Lf8W+1/8V6cXLKBVziIQD6O+LYmggjpDfi2qlJDNiAjrPQiFfRjZTkPk5SXEMZSnRHMUQa9getxU6QZUVeq5Ylqqcede2QreAzs+MQNMfCuHhe+/Et5/7Jm6/6Qax7G1UysaQiC1pBXS1I2W7XbsnnI0TGC1AEtjZKaEUSgCdL2rkTNSF51IpzM3M4Pzp0zh98iTmZi8r+90F9A30Y8PGjRgZH5OqOxINIxIJY2VpWaxc++NxjA4MoVwooCLkKo/My5nCxvPMY2HLnIDOjgABkJV9KBSWOT8d2gTc5f9D8mcGq3BEIdnyDBQSKZ1lOyigU02ipFMd+0iHiAAmOnLlJtgKx2zXHBe5jlzaY10TKWsjW7lJcPGY+fyGFNcWqYgvPhnsSmyzgE7d+pUAXTe6eo1aHbqw98U6Wc+LzNHbgO5F0ePDL3+zDz999TWcuDynSXxgiA1VCN2A3llF9D6XDUoPoPvczEJny90J6D6RqVJ+WSpUsX3bBP7yL3+CZ59+AvGQG2dPn8DC7JyYBZ06dQr7DuzHUjqNJ597Fq/86D9hcMMGucZ4bQnTgqBOsylKdGWD/vur0K9GiutdebsArj0ZMH28NVrca1b27Sf93QFdsgfMdbkWSqwFyN2P+2xA79rAGD6J8++uz9C/JGz+rZ5W1gpbMdggQFOTtytyfeZ2h0lXAVNttzRcxU3aKkMxqmgWUsilF5BemUUhtwJXnRpssqLVt4qtXjX9t65jZGK70aQTmDeE2OAkRsa3whcfBxAF3HGq8jv+De2S3FYeazjFtR/TEdmLxpcSJ1lc+TtNiWSlDls02GYWT3CR6s1OzW04RJkucFy83cjNzeGtX/8a//j//D0Wp8/AA86KuQi6EQp6MTSQkMSqsmnTU8LEBbRYqIipTDZbRKFQRrlWR5kxtRJbqjPsQCAkUjMCOit0ztEpVasyC11a7ipb049Hq86Iz4/bb96JF55+Ag/fcwfiIb8AulaTesOrNSlh3bTc3UpYswQzmVEzBIemMlWa3VTVBU7yM1xoMB88ncbi3BwuX7qEC2fPYvbyjJDWypUyIok4tu/agW07d2CA0ajhoHi30yGvXChifHAIG8YmUM0XsDB9GaVsQbockZBfzGGkA0InQQJaQ01lxCFO8s594kuuxi5+BENhhCIRBPxK+GO1qrNu6t7Jgle5GK9T+cxJuDSfKcFDq2OObjyasW4WRHtO5RFmsVbFB6t4JUC1Z+gS0uJGk+MNBrUY61eVwGkLRSWquk1ot97b7s09VbpYgCoz3wK6HLtpillDGXmvJvmu0nIj7QzgxQAAIABJREFU1XDhn159Df/62huYzeXFPYJujUpFlSnxGkvD2oAubnFuusTZPHSSITlDZ+2u3bZCvorNG4fxV3/1n/Hi809L9sKpTz9GcmkZoVAIJz75BAfffQeFahXPvvQiXvz+9xAdGxN+gbobkt1O3kVA7InZ/vkyAf2z1sXPM0O/Usvdciacr/NZINr9b18MoH+ZLfe1wNtZ/fdyFK5X6L8VEn8xv+RM/7T1ubJqzfPbn47KnFIZKWAdh0AHOZrNuF2cq5fRKqWQzyygUkgiuXhZLF5JqCHJRwDFZkvKItZAlYEe8CAUHcDI5FYMUHMeGgZaYaDJdrsB7a7+OsGGw19lOa/6ksdqxc3XsIu4rY7q9Ipv1FEsFhCNRsQ3vCWhJho2wtk3gYW52wLkuq3B8qlT2LtnD458eBiffnIU9UoOucyyAMjgQALxaAjBgGZLs7pSRjSZzG7xcM9kigLq+VxJkrKqBDIzz6Wkh1VoL6DL3FwAnb72JgZT3h9DRMSrD1snx/HNxx7G0489gsmRQQFLnmfxzjatdanQWy1xkaNaSPLAyWL3MjKUjXry1FoioSOgU4cuAS3sEJRKyGcyUqWvLCzg0vkLmJ2ZwdzCHAqlAgKRMLbftAu33nUH1m3eCH+QJkMNZNJp+F0eBfSRUbSKFZw/cQpLl+fBXI7hgYQAOjc/hbxqz8XpzTDJLcud4GtJcPSBj0RjCAbC8NFkiOfEADorcskoVzq/A9CpolD/B9s2b4lzYUCiWHVhMqx1gjI3F0ZJZ5kaKu0z4E19ObX+tH4lC5ydDpnFU6vPyFYdK1mWOwGd5Dh6zwvz3tF2V0Mn/Va9eadCtwROAXQ5Hk1bIzmu3HLj3GIK//Rvb+DX+w8gWauBVkC8y8gN0V3F5wN0H8N5BNB9opQgkJPlTgtYtt9zuTLWjSfwk5/8RRvQWaHn0hkEAgF8fOwYjhw7CncggBe+8yf4+jNPIzA0JF0Fkl55PdarTF3z6/37FQf0q7XcLaBfqRJfFXLyBbfcbXxq7wz9i2q5O3X4Tv6Tff7rgP7FYPEX8iwE9A4lzpiOtMHcMUk3QMrWsGOC3m7UC8YTWFxcSsqaOFZOo1XJYmVhGtVSFuV8RlrQYtVp2uVSkbhbks7E9LSBkUmMTGxFaGA94O0HQFlT0JHO5txFqOUobVKvBujM4mbSG7/q9QrmF+awsrIskZ4Bnxtjo8MYGhySmM30ygqSS0tYWVwUX/GxkRFs2bgRoYEB1FdW8OZrr2HPb94SjTSfK7mygPmFRenEr5sYRn9/XLgDtMcVf3RJUKLJiwvVagP5vKnSMwUUKxWOFI05iVs0umwlu90+acnbCp2ATvc95qC0TWWEaOhGjaABoD/ol7b7y888iV3bNsn8U9nVasYiVTpJXSaFzAI6pWrMu+dPidhkJSWvV5N5aYUWtQbQK2yXF4vIJlOYunABU5emcHluBuk8tfJNrNuyCbfdd7cAezgeBRUBlVIZg3QKjMYxnOiXC2724xOYvziD/mgYIwMJmfNm0ilcnp5GLpdFJBxCXyIhLdx0Ki1+89xkkBDHasQfDCJKAl4gjJA3JGChdrRsM5umu4uAzOtLu0ms2rkRJdhTHsmNlhDaOE4xnQph05tzpVoAngvVTLeDz4WAZK1hmRZmO1a0zdUYVmeFbp3ieAzSxvYrV0DFFqaDZPglTr980aRLR0l18iabRTcMtK9l5G4D2PvRJ3h1734cPv6JDL8qokfRYJnfFdB5Dck3NywyimogncpjaCCEH/7wT/H8M0+iL+rB1MWzEnnLc/r+++/j1JnT6B8ZwSs//AFuvPMOePv7dXwjBkV+1Ct14RhIB4Na9y+x5X61Cv13bbnz83AScVe1oHs8Q77oCl088R0td+1+OnhCV2W6f3bLfS1AdwL7dUD/QqD4i3kSZ4UuH6tTwWFZQaLvEjaQXLiaCWVrX9v01c0A09Ld0vSrAA06zBXQKGVQyieRTS6hkEuJExiT1Fj9csFiu5Jt3mC0DyMTmzA0vhmu8BDgipJuxTw6KV4sOU8LZfZDjQtWL6A7q3jrJ07TGnlzTczMXMLRo4dx/vxZlMpF3HLrTdi2dQs2c87XaGB2agqnjh/HyePHcXn6EjatX487du/G2PAw5qan8e7Bg5idnhYHsnwhjzPnziBXKCEccmN8fBTxGMN02FpUkCFIsIKU2NR6S1jumWwemXReNOmUfHGHI37qXgV08gUI6HlpuZeV4V6jXE0BXWBAAF3V31z8A64m7rh5F/7k+adxxy03CSmPcjmtdJUlrjN0jRX1mjY0P96ASRDrBHmSTV6XzHYCsoSvVCrCdG/Vasins7h4/hwuXbggFfpychnpfA6J4SHceveduOXO2zEwOqzywmYT46NjiAWCGIjEJF1t6cQpLEzNYHJ4GP3D3Li1kFtcxOlTJ5FMrkhW+sT4uDDji3k61lXF6CafK0jngM5xwUAQQY4n6kzms6Q4s5A5KmC5eOyIyKxdNr2Q8++SuJVRLuiXjQLb+vxmaIwNZWn7uZs5ebtaZpJBkFd9UzZBmqSoDHTR/FOTz8/XaP59Pg+CQZV1tntclrwnv6JhNhp8Q/tXdrM4UmC4TKdCFzAvlZGvt/Avv96Ht979AKemp8QxgoAu2Xbthf1KFbqSUawOnf/Po/JKha5OcQRzVukW0BmnmlzOIB7z4Dvf+TaefepxTI4mMD87BRpkcaE/9O4hnLt4EZObNuEHP/5zTGzeDE8iIZsQRi/zvDIjgGE7fLxaAxsLbH5WznmHY2bb1Zyzy19X8WGbaL3xo2utlZ1nU8vf3lbkldfXXsCWa6H90s6+pb7GZ1fovI9N2I6l4V4lPrWXFGc3oKvleVee63fenV1V1zy7XcdvQdz5s/08KvPQx7f+CIxlvhj4/RKexdE672q1X+mlbKW+6t/NPFCghnUev7m8MNSBevUi6sW0GNHkUkvIZ1aERMZFoFZrwReIYHBkAus23QDf0KRqzhFkpIexTnFsNuw9QxawkMkMKU42HqarIGY9lgvARLAavH5Kb8r45MRHOHRoH1ZW5rF5+1Y8+Njj4jUf8wXgpiyvXkc5uYKTHx/FJ0ePIJ/NSCs+EYmgVa0iubiIZrWG1OIyjh47JvaaHEMk4iFMTIwhEg2JVI+tU5+fNriUWZHQpNK8crWBbK4ooM4WfLPJFrBXZsNst5NpTqc9gj0fmyuWpM1eIsCqU6m8XocrDUR8TLIqYTyRwMvPfhOPP/IQhvpishgTvIVg5tdgETUoqYshSygYEtBnJ4FcAmWQ67ljS7daqUkLvFZhfGZNAJ06dDrFJZeXcXl6SoB9eXkJK8k0VtJpbN+1C89/+9vYumMHaqxKIyHJD2fKWjQcRimTRWZ5Bc1KFd5WC2MjQ+LnTkeyEydO4OzZM9i4cQNuZaCH2cjVCkWJPq3ki1iYnUd6eQVMZyO5yuNWa1hh7JuBs/WbF2KjZLzLLlBm+jT54ZiFzHva3jbYdaLGm1ca41FDIVQlNMSDSDwu83VubgYGBgWi7YaClxs3AU1XA6FwWMiJBHR2Onj+JDLWkBAZccqxTyQcRDQS1m6RxAcrs1w8G0g6Y1fBmZFNQh0/i3JVRkLsANDwh50DjmsuLq3gH179FfZ+cATpch5+TxCFRkUljW6S0CzPpBtoDNRYzYYBdtu9cSug0zPA64bf7ZIZOho1la7VyvB5XXiIkrTvvIQNY/1oVPVcprJp7Nn3Nj48egTPvfQSHn/6mxjdvKXd3eAGSTagbetZ3fjql7l3u8g69p+cm5KORt1ASIfwIGjXtaN3RJM6Fi2z4ZJX7clHbqsIV61xawMkN3PyPA6VhBQ+5liUGKnES/vV3hTw85bPyB736teQcZ0FeeNz0K6a4ZJ1Q0mZnd+VpVC4St0C3LXHAlcGc+eGpBfI2++XxiWOr+uA/iXg9L/vU1ogbV+ujvqds8SSmtI0S2iVcyhlV4QFn0kuo1goIpcvIxofwPi6TZjYuA2IDYlErdnk7Jeg7pa2Z7PWEEKdmIbwJpQeJF+zrdLVG0P+aMFcAapO8AiS6V4XE5zLl88jlV7E0Ngohjdugd8VlO4CZ/18DXn+dBIrszPYv28vpi6eR7VURMjnQ7VQQiWXx+LsHE6ePCeg5Q240N8Xx/DwIILBgLTyKU9iJUbiHW9ugjQ92wWkCwropaIuBgQl3picZxPcOceWFDZq0UsVVBrMQifXoNVuuRPUrZlo2BdErVZGIhDEYw89gG88+gi2bVyHWCgoVZbEiYplqbXhaQnwUD9Oxzgleqlxi3W+YqVJRzia0xDUBcwr+pOblXw2i4XZWVw4dwbLC4tYWUlhcWkZQyNjePTxJyQyM9SXQHRwAH3Dg3CLBl3DUih/q5bKGEgk4JNEMjWHmbk8g+mZaYyPj2Pz5k2SuMbNACr0PWgA5SpWZucxfeECKoUiIqEIorE+3Qx56RynSgweH2fy5WIRl2fYTfGKwU0iHhMpXS6bRTqVlEqazx8IhYWLUKxWxF2NAE+iopuadr9fAJ1ze3rcp5Npub54ifgCTJDrw+j4KKL0qOdIQ1QDLnk+LuZqlateC6FQAOEQnfeUFCo0ReHBMUO+gTplnjJTNu14tnNl99aUFjV99otluip6kcxmceLSDP7u56/j8MkzKNZL8HsCKNFG2QHoTii3d6ity/T60T/xv0yno+9AgLK1NqBDFBucn7fqfC8l6e48yICWb7+AHZsnBejZwZuZu4w9B/bhxOmTeOmV7+Cbzz+HyNBwZ+NtY3yNyZG+rgFouafN0XYTdBwVtAH+rjay1Qza39eWc5sT4ZgcdtbFXhDTF1SQ6uoFOqHKjM+6Ds7EBPcCujVAdACtbJbN1qV9/FcHdAvKAqiyXHQqf352LBqcLXcLvFam2tlEdKPCZxH3ugDauVFwdA/suaJRkHMTdR3Q/33R90t4NccFbhy/dD+q1ToDV1xkwVsL2UoB9fQK0tSs57JIZrKI9Q0KoMdGtTpnYlsTfrjdQWF4SywmobvNHTKEOEcVrtZvrKwcbSRxTPG1tfOtVhUur+rnM5kleINB1FxMlwpLteiqVjRyk5uGUgHVlSW8++5BfPj++1hZWkQ4EEA5VxAwX5qdx9JiXp4+0R/A0NAAYlFWXzxSPRY+FQFdZ8D6zTANttMJ6MWCsqBJFBI5FglqogW/dkDnB8rYy2azJjawN23ZhCcf/Rruu/N2jA0NyOIs6gLjpEZSmBLHmB/uE/AT4p44+nVS1wTQawxioYd3sQ3mlAHyHBHcyTeYunAO87OzSK2kMTN9WVLkJjdsxMSmzRgcH8Otd9+FG2/bjUAkJLa/oWAAhVxOTGrIT7D9So5eUuk0kukk+vr7MTwyLMQ+zrmVnaaXbn1+EccOH0Z6JYnJ8Ums37BJpG0uAr/MzHWDV8+ksbK0JG38SCiERCyKwcEBhINBpMUcZ0GiioeGh5FIMPTHhRX6x5dKcm54PJzb5/IFrKysiJRvdnZOvtny5lUWDIWw6+absHPXTqzfsF5+T0xw6HporGjZDWB1zhENlRBsuxu+nnrOi41rU8iRjLnRCl3jXjmrcTVIYtSqv0THPrrXATh36RIOHjmOf3nrAM4tLsjvelw+VBnuIhJTD2ps3a9xx68GdIVWfq4Mi/F5POIOxwqd1sUEdLLdCdy1ivq533ffPfjOy8/jpm0bwVZ8pVbFRx8fwzsfvIdUPovv/fCHeOyZb7KNoZtu4ZNYrwv1RFB4clTmzprAAXpdFNxekp+z7S6A44BtCb7p2Q+0/9mCuhPMO1se+zydVrZ1AXSeUH5S6lDQS0JT76rVgN47Q79ahS58DVv9OwBdtzYdQFcVhx6HbGiM70Tn9dboEFwDGjhn8qurdL5g9wz+OqBfw0n9Sj+kd/zU1cY3LXjOu1tVBVwCe7UElPKSSZ2vlOALhaVKdwcpUfNJshhT1dwuLgbG5IUy8HIZrkZdTFHkJq83kE9lkM/lkM6mUKZJjd8riV5kQVOvTJ0yAYwErUIxg0QiKIESzUZe5p61lkfkT2x9ivsLv2tVNFaWsbK8iKmZSzh18lPRU9MCdfrCRZw9eQrZZF5bph5gbLxPqnNmQxNUZIbu1t03qzsCOn+yOmeEJEGPKXSFvAK6bbkL49wAOsNZSpyVlmtiJsMKnTa1lhQnybXGqoTHzi0Qz0pf0Iev3X8fnnrs69i+cYMAGU1mtDpWQphlefMnFyTJHJcK1xjMuD1C7GJ8Kk1eaPVKQxi22qkC8NHat04r2wwWZy9j5tIlZFNZzF0m4M3LuIBz6XBfH1545Tt47OlvYnLHduQzKWQyGdFTc7YfDoVlE1OTmE+gVCmjUCoiGouKXSyreZURUp/OS8OH1koS7xw4IDKpXTt3YcvWbUA4oh8EXeH4WC5uqSSW5ucwMzUl56A/kUB/X588LsfPdmVF3tvGjRvhpqe8y4VyMolMOisdA3oHcHY/NTWFo0ePYXrmMubn57GwuCQbAXY1qL2/6557cMvuW7Fp82YE2PGQRDjbZm2hIn4ALtlY0U7VpMm2QZ3jIAJ6TQBdAUJIFwQuUVsAAV9QrtUipYRuF9KFAg689x5e/c0+HDk7g2SVVbku4nWtz+Wc1Uis61k87LJuf6qljM77ZeZPMx8eq6nQQ5z7+9hLqAv3hYBOWL7n7jvx7Refw+5dW4VYurSyjF/95i2cn76E4fExfPdPv48d99+nWnOTKU8tuub8daq67mAlva0VkBSyTE1rfvSgs62orcbQ0GsckN6putfa2Sjmdr2EBUV7jJ1WdgfsO48xsrMrArr1emdrv5usps/R8fV3npNu0O9upfdW6KroUJthC74W0HvHD53j/vyI4tywdEhxXOyvA/rnP5tf5d9YzQMxVph60Dq+bKhjHGfqcj9LD12/5c9ENVYhfpmZkytPih3nbawUaXYhlbPcuA00c1mcO30KF86cxfkz5ySKdWZ2Btl8BoFwECPj4xgZm0Csr0+d0uil3qiiWi9j96078dBD98AX1jYi2/pyENRcM0WMJKlaBdVsGplMGknKtFIrWFpawtTFKXz80VGc+fQkSvkKgj6an7gwOTGKwYE+qcRI9pMqjE/JuS9BsEWzFs7E69I5Jqjn8kXksgpkBAefIcRZQGd8Kn+HPwnk1KyLj7uRrVlA14Uc8Jnzw9N52w1b8PQTj+P2m27E5NiY+v8Z+12SrJRlraxvkVwR0G00qSHRUetMQCPoMZ+cM3Sa7IhRj8lFLxfzyCZXcOn8eRQzeaRX0gLqS4tJLKfSaLg9ePgbT+DRp57E7nvvwtTsZXzy6QmMjU9g9+5bJYmPizzb03wf9C2v1NXIJy4sd22jyzHzYANBtDJZfPDee9I2v+mmmzA6uU6DXkhS4OfHE08720wai/PzyKRS6IvHpd3OtjvBkklu5XJJzW8GBowe2oVWvoDMSho+aTv75H1fvHAB//Zvr+HkyVMocfQgpLWWzM0n16/Drbffhu07bsD4xISMTDhX5/XGzgz5CgQsKh5k5CGnXDdeoplnB0cAvSHPq4xro5WTOVMLrXpTvAmq9YaYEFXpxjZ7Gb944w384td7kSyTCMeNGSt362enoxO28Z0Q2D1dtjim7gRia8vxi4szdI9uQDwkH1KC6YGLIUqNKurVsryHO++8HS89/wzuv/MWYb8zYe1nr/4CTab/PfgAnnruGcRINOVnYgHdpryZlruMrx0zbJIAHXVkZ9WzagD7N845e3td6CXD6aahq0LtBXVdnMyzqpqg+6u3/W6fr7MLEFKbYyNhX8/O0BVkTRCfWRE7x2SdC688Q7fvQX6nnRWgM3Kx6ZFMAY327WK4m+Q/5ylzvrcvquV+HdC/yuD82xzbGveAXODmmpcfQotXtzgBc1m02Davs19s2lasD5jNbVtz6o1NdizDPnhXZOfncfHMKZw8/jEOv/8eTp34FAuXZyUYJlfISysyFPUjmojDL1Wb18yuWZ0XEAr78J3vvID//Fc/wsS6UdQr9JKO6pyyXJFZbatKz2pqsMuo1qsolMvy3BcuXsThw0dw/OjHmJ2+jFqpIgv08EAcw4N9wm6nPI4VpT/AeXFLAJGtWgvodIZjBjqlYflCCZlsScznWDVzDky2OUlxXMuVFFeXFj1VAAT0CtvgbEyY+HGeUdtUFcMeLsgAJvrjeOS+e/HQfffiph03IEhzFs7SzdSdJDhp99KS1+cRgpxWlsZoxlboBPRGU2bo9PDmZ1hll0TKqKbwCmrlEqbPn0M+RbJbGsnFFaSSGcwvLCFfriCQiGPzrp3YcuMOTM3P4dPTp6WqfeV738XE5HrR3It8jG1yVpQyzGXoim7EaFDD1xOgIbAV8jh35qyc2y1bNiM2OKgVOXPaqzXVeLvcqHCcs7wiMru+RByxsI5DauWKdHRY0SQG+6XVXsvnNMe91kAlV0SIc/BGC8mFRXz04WG8+stXcebsWQRCQYSiEUmPi/f3YfPWLdh95x0YGR1Foi8hXQ5RKdA7kcdDSaFo6kne4/VNIpx6s9vgGAn7kVAYVtM61SaQUyrIY6Dci9cGOzTFeh3pShkfHD+O/++N1/DusfMyyGqAkkNaRBlw6Wyl2xDfe2t3gFOPxtZZ3DhbQCf/gjN/VuCuVk2IizV211pN3HnHbrz4/LN46J7bkEkt4/inJ/DrPW9h87atePLZp3HL7bfBG42a4B1ny52vrOQ4u6VwVo62Mtcqs3terfsg03PoXXfalr0dcOwAnKMvsaoAcbbcO+1FC3jONLXOjL0Nk0Ym2Wn128d0uN7mHbVn0V2w2pEuOroWTrDV5oM5xjVa7k5A72q7CzGu0653VuvXCuZSkDk6C2u13DufoyngrrPcfxsU/Qr9zpUAvV2e98jhDBiox3QTDY/KPmTczRQms7S4uButNwRoqpksPnr/Pbz2s5/hvYP7sTw/J0BCYhUXcVk4fS6EomEEY2ExCskUihJ+ki+RQax7Ct5aP/jBM/ibv/kv2LhpHNViAYlQFG4meJnwkQo3BmL36oc/FESZ2vRsFkeOHsXet/fh1IlTyGVy8Ht8iAb9GB3uQ5SLnp8GJ8x0Z2eYzFS226sy96S0hS30YpljBwKVF/kiAT2PUonSHfUslxm6lxGx+vheQFcf95Z4u4sJTE/OnMiO1PUeu2/cgaceexT33323xNQGfT5NtWs1xHaVAMMz7w544XECupG4seXOdrBU6JSuGSvcWln/n+sTvb2b1TKWZmdRSGawMD2H5PwyivkSFhcoZctjMZ+Byx+EPx5FqlhAqljCrht34tnnn8OOnTci0TckQE0Q58aCQEnQ5CyZm5VAMCB6crKoA36/zPNTyaQAcj+Z80xuM1UaNzT8jNlFyGWy4iPAjgur80gwJBUxZXjZTEYWKjLvvQGPGNrwGmiWq2J8Ew2EUUln8emxj7F/z158+MEHyOTI9UggYXLdaXG7aesWYfNHolH4A35xtGOVzsqcFTrNWVgBkkQmAN6oiV8DN1fsFDCNUIDY5rObuFSCuZgvityR2no38pUa0uUSzs/P4Y39b+M37xzCfKqKqtx/7Gopo52zc1uZk/3P7sdnfen9phBrN04cdUiF7nUhEgoKoLM6J6DX62TsE9BvxQvPPYO7d9+Is2dO4pMTJ3Dm/Dk8/PVH8PVvPIGRyXEhFHL04my5y13YbtPy01qFzD0td8e/OyJwu7HegrKT2Gbfde+QoVva0/YCaPcGuiv1LnKd40S2QdFhKdzZmKizoDyl/DRMgTXa/mp6ZRfLTnvdvpTq3M37WqNClwAg6bBp290+1kmg6zx/Z3PweRHkSi13a3ncPtvXAf3zntqv4OPtxWsOzZmG5jxaZ4dL/p+yDeO+rbNDvQeohW1HqjWaOHP4Q/z0H/83fvnTn2L20gXEwiGE/H7RtLNNSB9v/r4v5EcgGkbT40amWBIf9EyZdrNa1XJ++dxzD+PPf/wDTE4Mo1YqIOEPolWpopjPIcMM7kxGgGNschyjkxOAz4vldArvvv8+3njjVzjxyaeSHDvYF8P4yDAiISUPScXbpGyJ1bbGx1ZrFQF0VtzSPi/T5pbsfdWZp7M5FIp1AXSp0P1B0aKTFEdAJ8ud7XZGyrI6lwrdAeiyJTKLhWidCeYSydnCxpFBPPfNp/D4Iw8jTo5CkLI8C+hKfOLJJqC7fJ2Wu1jhskI3LXd+HqzQhbxDLgAtcI0DGuV8pVwa+WQKtVwJsxemsDQ9j1qpKqz3VDaLTKmEVLGIDK12TecmGAlj09at2LHjRkxMbEAoHFUw7+vDlhu2YXLDetlMEdT5/igBE8D0eVEulqU6pysZ+RL+UKDND5B4XDPzTydTKGSzIsuLM90tQE6GS/gAyZWkzPGj8SiGJ4ZRyGXRoLd+KoNapoD+YER08m//6i0cO3JEPOupUR8YGcLQ6DDWb96E9Vs2YeOWzfAFg9Jml7GJ0bBzdMBNJjkCygHQa4O+9fwMRKnRYOelqhsXsSXWubnMslvKfue3jNLBuXkJC9kMjpw5hZ++/hreO3FRTG1IV7CNakIyiY5MwOMtea2ArqbP+izshCigq2yN+QT8f/WOoB0wK/RWG9Bv3bUdH37wLs6cO4tCuYjnX/wW7n/oQQRiESAcVnWCMQLQ2CPnDN05BBAoMmC+RmVu2fBOJBenOROHLCzwnoVIWu6rVqA1BueOtnt7Lm9gsF2hdtrvzpZ5WzXbJVszLHeHqYz0G3pkdZ3NxLUB+iqQNoYyBHR1pPw9AbrjFF8nxX0F8fnzHZI1ZjAXvN2NWnB3ftiOvaj9a95K5UoFoUBAU71q9bbDmmxz6zUc/MUv8T/+63/FseNHMBHrFzkWlwW2M1mJNZgExd0A2/det+iIaRhCIxYuJ8VyXUIrWCs89+xD+Mlf/gjr142ilE2hlslgbuqikN7KxYJlXO/3AAAgAElEQVQAOtu8ZC/fcOMuRPoTOHn2LN557z288cabmL6URl/Mg75oAn0yl1Xfa7ZzudsmYSwQoGmGzqBzdFer1gXAad9Kcw0ubMVSFVnObHMVeH20iKXhCL+ZKudBrdpESdr1bmm5kyDHb1bpzgq9k6WlkagSJtoChuNR7Ny2Fd/79svYtnEj4qGgdDXCflp6qnd9MBSUyq7FdrzJHOfiwF03Nc8EGdGt1+kXoFp0tt4JUvzJap8OgPViCcVUBkvTc1i8eFn04gTedDaPfLWCbLmMNK1ja1WUaZLicUuEajSWwNDAqBjosL2+bccN+NpjX8e9D9yPwdEhmRuzBS/HZ2JSJWDFsXHkhUA5Hufjcv2Y412Ym8e5s2cwMjiELZs3Sc43/71QKODtvXuRTCbxyNcfwdD4EEJBv/jLv7t3PwpLSWyb3IDk7AJe+9kvxEQokYjLGGdwdBibtm/B5MYNIsWT0Q4rfy/BXD8/YbmbmFV1eeN5spY9JLkxcUythTnyKFZKMl7gh8bxEr+oWpBAFnIu6k2EYgnMLSdx8KMj2P/RERw6egQXl/OSV0TqRzf5aXXNq1DZ/WX/rK12latZa2CSTpUYp4Au1q+upmjQKTXlfuTOO27GY19/BBsnRvDRR4dxeW4Wt99xOx54+EFs2b4N/pEhzbWXF+LO0bjtaRpL++/XaPCZo70CqIupvuO9OBC7MwO3la5KAm2VLUdi2fXtFrg1dmnXmF1EOqdhizUM6ry6kuLEkdAAdnuGrqW5yY3o+OU4q2XdwNgOSmfzcaWWu84xHcmAPTN0q3mXz/sKLffedvtqQ5rVq7+zOpfnbp/z1cz/64D++dDzK/hoa4xgyG0ObavM0tc4Yuf9qBbcjPM0PrT8C2EsS94oyitJvPbzn+H/+p//E7MzU9g6uUHagVYPXa1WUKlVUKFGloNQvxdNrwflOnXFNRSo5zYt91gA+O4rL+Gv//rHiMeCmLlwFicOf4Dl2ctiPVoplVAqFtA30Ie77r0HN9+2G+6gH8dOHMc7772P9959D6mVKgYSfkSDESRiMQETGpaQ9MQ0Of4km5ldg2K5JNplAjrjUPmWmHVOQC8w6zyXR65YlbXOasF9XsaFskqH/B43AWI0U6115uicrcrs1CUkJClMTLvWTiYjPi8mR0fw4nPPYveunVg3Ngov5VNMNZMQLla9Pni5+RApm0dmwFaPznu2Dej02ifznyxyiVTVYB2CU6taQqNURi1XRHJ2HnPnLiGfzKBeUTezQrWCNKVf+TzSxQKKdfr2053Oj3AoBp8nKEE0ZLoz1OWW23bjnvvuE3Bn+53ERuq9KQUjHyFfKAikS6IbXfm82laWyNVmSwx0KLU7dvQY3t67B5MTE7h99270xeLI5/O4cP48Xn/9daRSKTzy6MN47KnHkEqt4KP3PsC+X72F3OIKNo5OwFNrCumSnaDh4WEMjAxjeGJMKvOh8RGEYlEEwnQydK0J6NZbWypf8UxotjskGkTD3hRlaiSzN4T8SYJce/GU+XlTrxe3B8dOncbrb7+N9z45jrPz88iSU2p4ojYr8LMWh7XgkY9XayYL6DoeY4VuAT0aCcJLKV2TEkZu6hh/68L27dtw1x274W7WUC4X5bO474H7sfuO22Szg3AIzVJRtPyaUENAN503W9b2bPq76/X2tq3zqFWkNbvC9DDIHZJ2BfQOE9sJYPz/3jxvBawOuNtz2y3/sq9HQLdEROtvo7/cidvVjsSqmXqXLE83Pc55uQXOrg7DNQK6JdCtNUP/vIDevblwtP/lXa7uOlwH9K8gRF/7IXG37HQ6cuxyDcnjCrzV9ktwrSPAKCtKBulALo+Lp05hiolely7h6HvvYc8bb8LbArZv3iIEJrqXcZ1gq73pbqFYLSFTzKFQL6PucgmIs10dCMeQ5yydpLiABy+9+Ax+9Gffk8jXk8eP4vSxj1DO50SGRYY6/eYHhwZx9/334KbdtyJdyOKd99/DB4c/xJnT54WY3xcLI+D2IW4AnWYyZGSzOvf7vWL3SRY1AYQ6Zlq+VqpkRzOu1CdVdy5fkpZ0sdKQuTvbsmx1+/1BENRJbyOQ8/dYlcumwIA6K3YVBDIcRHRvAmI8iSQ18SbkEhb1e/HE1x/FA7Rj3bEDsaBfzqGH0jqz+SApTpymDKALOY4Veg+gE8x5fnoBnfOHZrkCd6WOwnIKl8+eR3J+UchnnMNneA6KRaxkc8iykq+UhYPoYaqXn85pfeKkRx0zgZlz6g2bNmPbDdsxPDYmoBkmeAaDImvLZHPCyp+YnMDY+DgS/QllkHNeK5R4D8qZDN5840388z/9E0ZGRnDb7lvRF08glUri7NmzOHTwIIrFIu646w48/OhDmJ+fxUcfHMbJY8fhqtQx2j+IgWhMmO5MEJtYN4nJDRswPDEus+Fwgha2HuEe8LKldIgVulUKCFByttluZasvg1TnNGgxmyJJHBR2Pzd71NDrrJXgzsqcXAqmki0up/Cbg4fwy7d+jU8vzSCngcVoGssDrbG7a78r3cO9m2w+hYTrsn0rFrUM9OG+WCv0eCwsOvNGjYZCzEQga98lmv4Nk+MoF3PYuWM7brv9dtx7/70Y27AO4DVFHX+pKJsx9cEnmPOndXY0hlCmWO+A+WdU5s431bbMdbbZTWXeBv7VgCPnytkK7+EYOMG8fUYdh9Rpm+uipYDeQ4rjumR+pz2Dt0K87hmAvIR9zravjrPr0HU6uiti2Uw6ZuhOtzhbzXdO2WrZ3LWv8/rIjlzN/nn1M1wH9M97Vr9Kj5f7Zy1AN7s3s4uTi8Ect/P61NmdIb1LNeIWtvmRAweEAPfxhx8in0wKYORWkhjq68fY8Ki25amZ9fuQlaSvAKqtOmaXF7CQWkaJ8Zs+P1qsblxeZPN5ARI2Nu+/dze+9sj9qFbzmL5wFkuXL8PdbEglphbgDazbMIn7HrwfN916My4vzmLv/n04cvQjzM8uSkJYmLNuuNAXSyAUDgmYsypntU43MC7wdCoj+PCbCzNBnSDt9gbQaLqQyRaQzGRQrrU4UtfgFAvovgCaTUqf6N/ekpm6BXRpu9cbAoqcuJIbrVI36b0KoHNzQIDn+73lxh148J678cBdd2JssF/GDnwPNA4RIp/JBrcMd49UVGrIIQ53hhhHFjbDa6xGWnz4CVD1CpqlMnxs0RfKWLg4hfmpaZRyefldbqZKlYqQAOlyxiqbxixM3CLbPxbvU7tUt0sAm4/lHJ9EM/oJsChha5syMer5yUkguI9PToijHA1oYvEo+vr6ZI7IMcfy8rJ0U/a9vU/AcnRkRDoKVEOw5T63tCiAODnQh0gkJJ8508KalboEycRDEURCYQwNDgqgr9u4EePr16N/dBjxwX64/T4Jo2GrXL7FtEd5CGqda0hmAo5UH5C7wA4CN0T0aNeRBRdIniOqIOgrz2qWevQC/furdBhknG0Lxz89hTf27MHBw0cwXyyh7gKq9FYQdO5ooq4F1HsBXTUlakGrdy2xWJnuBHSaJVG21uDn3KhKCJHb3RKTHCo7RocG8NjXHxUw37p9q3JY2I0IBvR6sVnxDrtXE4KumnNHWW7guGelaGcFd1Y+h4ytM4DptNk71YKz2rbvbvXc3q5OvS11HdEbEF0L1GUzoqOTDjDr6zgBXYDwCix2e6z2tXvb213s9B6WO19DyHCGFPdZgN67j+iw+HvPx9oAc+W2e/fjrwP6Vwmgf5tjaTPdugZbq55pLUCXC5+2lkZORBvDy6dO4e/+9m/xq1/+UoChLxTG+NAIIr4A4pEYwtQiN1pi/FFp1JCvV+AKeFCqljC3vNgG9BZn0V4/CuUqisWS7i6bNQwNxISZXi5lRXZVL1cR8LgRDTH2lG1gP3bsvAEPPnI/tu+8AdNzM3h7/9v4+PgxkUERJH1ww9dyyXw2Fou1jWT4PkKhoAA8TXMI5slUWvza6+yPumjgQiMVSITqSjojunJGlvskiYqe7mr/So97gniTOm1moJu2O81FKrV6G9DJHeDv0EecC6lUjGwlknwFIBGL4M5bb8HjDz+IXdu3Is5ugtuFkOiiGd6iTXrVsjLjm99UruuOvhvQtd3ebrnTE77ZQK2YR6Dlhr/ZQmZ+AYszlyWxLk9+A9v19YYB8rr4kpcKJRRzRRSob6fG3O+XzZn6BTRF8kUiHM04qNlnlUf2uPilNxoCotJyj0Ql+pbGQQReVskEdGr/Cd40j5HXoPY8m5WNHs+JVQgEjFJgJBxALBJFLBrFyOCwXFs8F/G+BEbGxoQcOTAygmA8ikAkgqZHbFZU7ie6fgV0McARFrfx0jY8D3F8k1m6VujsBnXy3zWmtUGAdgGFmkolqXAgYM/MLuDtA4ew9+A7mKZjnVgzuVExroztrbKtCLtsWxwYaP63zXk3XTF+0tSWCBjIeFrjjS2gE7ijYRIKOXZhtC3NkOiL7xOw/8ZjX8Pjjz+GnTt3IhyLSBFOlj2JjzQ/kFGItRRuk135Wma9WFWh92z/uypUux3p/KUF9G7CmalGHa1zffsW9Du/r4DdmWN3gLl3e7Rap658Dp2j98BaG9DbgL2KoNfLOF97ht6lpb/Glru8hy9ohv7ZLffVgHEd0H8bEP2P9jvm3lirmcbKicAixiAuF/a++ir+z//+3zFz7hwGY3EkQmGM9g+JTCxA8xWPDz6PEpCS2QxyzQpShSwWVrQ61zmtppKxZmUrlgs8W4ri4kaQi7oQj4UwMTaKgb5BxMJcyAfQF+eiHsa69RPYuHk9ookwTpw6gf0H9+OTT46L1am7QdWvCwGXBxNMEQuHZGLWbDHRDRL9Sb9wOoQR0BlaopGkbGvTUjQo8/FUOotkOoeGm8oeZbnzfbHaZnuyWmnIbLnFmElotS7OcQbQ+ZwMDuHi6WMkpRiedOZ5XJjt5HDz5Bie+NrDePjeezAxPCh2ntzEkJjFzoSudRwHsOJUYpdU6SZwRKRTrCr5beRrUmEylrZRR6NYRIDnhIz4TBbZpWUszc9LBC394Lm68Tk4J/A03WKWUs4VpRW/kEmiRMMaCTZhGz4gM2lb4chIwYSvyGjBzCclgUw8u93SPufCTH24LEDS9mG6HTkIJPQxbrSqmwReE6aqdjeb6AuGMMRZfSwmr81NQoROg7GYdAgmSIAbGkQoHkOLoM3K000rFYYK0Z5YNeYSy2oMU9rVj6l+pUI3gM6qVb8J7qxVaazTQrlZR4mqAaojWi3ky2VxCdz79gHsPXAIH5+/YOKOXCbznMQL9nZFO6CfoQPUnf5dThjswjjjW8BukwV0O7Yhs13180A8GpTKnBtiOh/wdo0nohgZGsSf/eD7ePihBzA4PCwpcfwF2WQG2HXRLg8/o84c27j+2Yp1zQKxp49gOxFq4WLeq/7sXPF2UVyjzS4PvbaWc3dLvVcG1wPq7Qq9d0G2CvrOjN5W6L0z7O4NhB5j92McJ8ghW9OP+/fdcree+Z33fx3Q/6OBc+/x9m5Onf/ee7M6r03zOOv7bs1K/unv/14Y7TR52Uafbo9XdMHuJqsGP1r1luRfMzp0MZ3E5cwSlnIpLKeTKDLHm8/rBkLxCGJ9AwiGo9Ly5rybbN1ELIj1kyPYtGEc27Zsw0D/GKKRKIYH+hGLhEVzG46wGqwjlVnGofcP4iAB/fjHWFlcgKtWR9DjRcjjw8TwCEIBrwAbneiIPUzTIqgT0NOZLNKZnIbLtGjRaAG9ZQA9j5aXAKPGMqwKmYnO92YBvS45qR6VstXqKJRJAtR2LNl0tPcUUDDsb51/q/JAjWSAkAe4/6478OyTT+CGTRsRY0iI3yebGzrMSYHBWRyZ7gQtR+uYwCngacHcsNzZgncZV71WpSyA7mewCVvC1IovL2Fxbg4ZhqDwBDRa4CvGg1FEAyHRWWti2Kx8jslkSkBXs8YNwdLlQjgSVcMbAiaTp4z2nmYsKvWiGRnzArRSrnJEgJb8JIGuyHPFc8C0OXZOqlUhzkWjUXnvY9G4hO6w4mfFTbBO9A9gdN0kIokERicnEe5LCJAziMfl80lXgUBCbTy15lQ4qFOXsYwxi7JIGRsNIcNpuhplFxbMFdC566TOvEATI3YmvG5UWk1Mzy/g4swsfvHLf8OJU2eRosmPCSeuMZ3c5RUyI5q84rvNVviZ/zaAroWmhsawc0NAD/i9CAW9UpkT0AnXtDgeHhnEpg3r8YPvfxd3330XQpGQjH2EKMgnIphznCOWpIZLL5tqw3K/EqDLMRjgli6CbbmvBvO1AL23Uu9sdBzscEf/uXuebhcz2RHqr7blaJ0NgyrouHF0Vug9i50ZvVgduXWOW6tLYHbUnWwahwTOmZjWK1v7PID+ZbXce1ny1wH9DxnQdWO8+qtdsfMGYkuW+emUfHnxv/72b/E//tt/Q6taw/jwCEb6GDDiF9AK+ALIptlKTcoodyWXwUo5h3KrLo5nYWmJhqU9uvPmW7DjxpswNjYhYDnQ1y8zwXDQh6GBuLQR+xP9cLnpREbA4KJjol89ZN2VsTA/jfc+OIQDB/fh448OY2luTmR03GQEPT6MDw1SKScaYwI6W5VsAbPtXi6Xxbc8lysYQHcLoHslGa0lYJ9MF0RLR6Y2W7Zkt9NYhgY7TNayWnSxR6WWvabyN+rRVXLrllmuLnWqJKbbHMGMzGl2PkhoatYb2LJuDN/65pPYvWsHhhJx9MeiAmTcoAiTwSSFcY7rpspACAVaubGLQkAXACWQsionsNdrwpx3s5XNeR6lbMwrr9dRzGbEAGhxdhZNOuQxArTlQn8khqF4P8Jev8yL86065laWMD+/IOcrXyyiWCqJ9704p7lY/TLUhBWfZoPT11zIQObPqhDwoFQqoVAs6iwbkLk9eRls4yf6OS+PSOufKXP9AwPwuz3o8wfElY3/HorFUG3UBcgnNm1EKJ6QyjyUiKPl80qF7A749SphVjlTyTguIKGQgG48ABQEdDPFc0WvBM7pRapG3oFU57oZadVasolgqz3Hz83nxUqhgMPHj+P9o0fx9v5DWObYgB4DvjDyNcajWgNZJym1u0LvQFKneO+pe+UfuH0SOycBT7WllY0e/RQ4Q49F4PMRDDkmoDFOXWbs4+Nj2L5tC15+8QXcfvttopjgNUeSIi0UlSjWFHVC23zEpqxZY5k1CGKdxWKtfl5vdKoharVb3s5Wu3Ph6Z6vOytgBSR9rbWY7Ksramel3/FyX7XQyfO65D7RQUZnQ3Dl5+zddFgCn2Nz4SAdyAxdNuDW+rWjQ3eSE3qJfqvf/9VB6Eoz9OuAfvVz9wf3CLZbhfAma4bqm9mi5CKBFklQLDQqOHv6DP7h7/8X/t//+x/EBW7Dug1SlYdDEZnDSsWbziCVzqDWqMEXDGFy62Zs27VDZnh0DotEI5iYXIet27ZhYmISQXEIs+ETxonSVgBS/armV50obZY754VFpFJLeOed/Xjj9Vdx5tNPUCnk0GLaGE1DggGRglHbXSrmxbqTUiwy3rlACNmp0USpVJZvttzpyc24QTrE5XJFmaW32DllhU4gFyAiAPEcsap3iSEN2fEEECXXNQXsCXgcK3AFtrp0w6VuE7O4DJD8Rv/tkMeF+++8XWbpN9+wHQmSnWiG0pTtjC687KuyQpYKS0Fek8OYK04Y0dkwSwm66RGs6NHPypP55G767hunujoDXfJ5zF28iGIyjXIqA26dOEYZSfQhxKQ3ApPfi4bLJaEsC4uLmF9aQiqbQb5UEn8CnhNWOVwY+VMWFkPYk/awUQhw0WTbvlHn5kPJQm1tv4+fSxCBYAg+Zp4zMjUYkshVar6lbc6/C4cRSsQQHxpEYngIgVgU3lAIDb4I7WkZhEGdPr9Fb055F3sTmmAntrMmaVDAjDU1uxbcAFEwTkAXhjtrbd2QUD1AnkC+VkORHv/1Os7OXMYb+/Zj76F3MZtOGtqp8OQdTee1W2NrdrB7VhTnbyrsENRdej3ITdoQCSYnL6EI42XJVOdmhFo5ElKBifExbNu6Gd9++QXs2rVTRhZ09QtG1UxHrh0+OTeHcuUYhrslx5kNqVzovV9OSZeDkd7jEqPuhQLmzsq6u4pog1dPu9oCuOpFes9l5yz2gm/XTJm/6TCe634b+hxcA2wF3r1p0L/l2mTB1wmaukGXk6RteFMZteWQxsud3TxRqBgv9149vC66vds755F2XzFXer+9wL3W6EDO/HWnuD84/F59f9KbWmahamVpwZ0Ams8sIrmyiAvnL+DQgQP45c9/iQ8PfyqX7/hwPzZs2CTAzCptbmEeyytJqdQYezk6MY57HnpQNMs33ngjBgYGhFxmjT24AHj5Z3tE9r5t37/6L5KJIa51JGI1BCRq9RKWl+aw5603sX/vW7h47jTK+azMjDlfDAV80qYvFvIidSOYCNudbVsCngBQUzYilQpdtjRVjf+fSZNtLVY44vbl9jLnXWfXXOp5PNqmd6FSIf3KZMLTJU4AvS7RnjTOoXTJArpttCvTWt8b271sk3Kh3rVlAx657x7cd+cdmBgZgh8uhDgGoDMZU9gIWBL2YILFrcJICIUE9E5+dZ0VtDC2uSlTQOe3n7NsLkJltt4LKK4kUVpJIrewJO34iNeLAZLZgpzLejX2lGEqYGRsWYCcs3VardKUh5Gq3Lww4Yy+5jy3YoAiwMBKvSGkSs6v5egI5lQLSFWvwC156YGg8AOsZ73MvGW0oOxykrjC8Tii3BT29wmYuxnmQl8DA+g8ToK5RM2auXDAF1J5mqgLeNoNQLC9Lm12dkhq0iWRmbkhn3FjK9dJq450LocKP1uPD+dm5/Dm/oPY9/6HmF5aQobZAu0Kz4KXs97rBrDPs5p0YJDjEBeCPG8u+sirlJJY7A/TjY+jIp5b+hDU5T2Rd7Bpwzq8+NILuOuuOzE0NCiA7qNVb72mXR7BcQeQi2zN4RQnulPtVHR9OSt3C+ire8Ym2KWXlNaNsLYFf6WW89qA3jmatUhh7eXEvJSTqd8LoLZCv1KrnddO+/mceeOOqr4D6Hqd2W+B+y5AtxX6GhavVwT1K29enBuQ64D+ee6sP/TH6kZz1UY6m07i8OFDOHP6Uxz/+GO88dobuHhhHgN9YQz2D2Djhs14+ulnsHPnLvQPDgiYk2jGKouA3j80iImN63X+adqsIpnhYus4p6sAvf1vjkfR4IMdAxcBsIliOYfL0xcE0I8dfh+zUxeRTyfhaTUQD4cQ9HqE/FYqUGdOzbVafHKn7LwRxBOdLXJTddNoJpPOkyKgMdF+l8xCPWK8wVZlN6DXaiTckVSn40Suf2JCQkCnB72R79cJHGZy3gZ08TbnTFTJgANhP+665SY89sjD2LV9G6J+PyLsDOjKYEBdpVhSmdsZoSPOUgsidZAjg5nueKw6Ce6cqVsveRdnvuUyvLU6SskU0nMLKKysCDeCI4tYkKoCJZi5aWjDWTSrYDelWnXk8nlpvzPtjh0Oavolh9xIdXi+NMikCp/Mz1U/z78XtYD4qjP5zBjmcLzg8QpzXt6ruvmg5SFghcTAhpK0SF8f/NGIWP5SHsbqvEVpEDcDZOLzOexcuOVCkHwAYYnrppD4Jf7cbLGbjVCnQtfNhhw2ffm5CfJAPO/pbJgqlkWa9rPX38TxS5ckdZCXifZG5KpyfDubvNdSl69eZPRjJyo124AeIOZK3C5HCoCP1sYhvm/RpKiZUKOOaCiIsZFhPPPs03j88a9j06ZN0nbndSNjBm56eLy6y2mL4zqVujnmtbzmP7MVb+bq5nxI96jr7a8N6F3yL8fzXyugr1W52ur8swBdjWs6FXLv89iVqrelrSO1blc4OwJrg6uAu7NCN7G9azVvrgLon9WJkC2js1PSNZ7ovq6uV+h/4GBu7RjZknR+0UJy5vIlHNi/B1OXzmNmehoH9h2QduiTTzyJrZu2YOPGTbj55lswObkOrlBYf93cILwA2SK2xBvLyObfE1T5urQspWbZIGw79EG7BXqTseLlsbEi4RycgM6CbHllDufOfIr33zmIC2dOYnnuMlJLCxKtOhiPi5abgMJFmexemTOb2am9ASSTWiJHFdS1BV9BIc+K3hiJCHByTm3aa/8/e+/BJNl5XAtmeW/ajocnABKGIOhE6unJRGyE3nv7Vmti98/uhqTlPilEChIAigQGGGAGMxjX3eX9LbtxTmbee6u6egwGIEBGN6JjGm3KXPOdL0+ePAddTQNwAPl8vgqrdV8Y8TgK6AsJsGFgMJe6x1Hb7uYd1lnP4rXaGNvLlw/kr/78F/Lzn/xYrh5ekCKEeG7XC18WKMBRiUKtvFrwa+8H87iZ57irzLGgko2Yz9gjhklQBucAwTqzGZXvi8GIlXq/0ZBRuyOrIGD/mlW00deoliFKg9AMz42+N1gPzJ2jNz6AQQ/Eb3QyS+uIFVo3DJvxZCkd18GGDhUiafEUBGRKV8O4BhsffJ/ucxC1VaqSr1Slvrcr1d06KXZQ62gDQAQHMAfwJ+EEiNdm1blei6pZ0FaEfTJRTXvmNI7BRge/ivOPaD2bJcboJTQESDIfzWdy1GrLBx9dl1/9+jfy77//WI5HI+jJ1UBmC6Cv303PDuhgVSD2RIVOz38CeoIVeiafoYGKbw4hAkXYDzLm/9N/+oX83f/6d/Lmm29ILg9qHjTznBs0m99bB3SyRzxh+v2nBfRNI5hTOvdHA/omcOEaP00RbK/Q45U0t1dPUKE/CaBv60+TYt8C6L62RGuYTaeYKJPVfAzQ4y2HRwqaYovzJivhYL42534GqJ8D+p84oJ9qb1m13u/15e69O3J0dE8m4yHp6esffyyVUkX++i//Wvb39qW+u2eWkRh10rE2LMKoDEE7sw+fWNHQZdsH86gZExr9NNpp6oICtXS02VC5EUZzHhzdkU+v/17+6Vf/IK2j+zJoN2kRu5iMZLSRHx0AACAASURBVK9WZcY4FmioV/GWHNTValKdwlAxcmQqmKuZCujyqVLwBHiAOCpBiqVsojYBbYFW5NpL16/xiccDbQ/w50jWArGqmiaHxwgBPcZPMI+b71Tn0nfzaXn7B6/LX/75L+WHb/xAaugtW7ADPa9ghgJvcbMkhS7AKT7dGJnNKt43Qm/gnU6BnHqWA9BTy5WkUa0vVwT3DPrGwZSVeq/RlH67LTMI1pYrurGhSkG/WwNYFNTdGx0Kdhw7UO4ARQr4cKyYFT6THI61hXpgo8NPo7NxJhGqAm9/5KxPoGtA3z2bVVanWJTyhYtSqNVoM4tAGAI5zi2uGyySAHBQ+qjQ0ZLwkT6CNlo6EDFqv5gVOpVuyl7gWGETohuQFb+ez3BN2rWBSGCILzsd+e3HH8v/9y+/kfc/+liOe0MCOSp0HUo7XaF7zadr97MAula8GF4EoOegBYgBer6ck1QWmzttryBSFT/PZzO0Pn7t9Vfk//o//w/50bvv0uAH7TRsbsm26DC0qdxNbhen4Hk9bSknt35vo9du950qzeMf3y3K/XGAHh9hP91D91okMqY5p9z/1AHzj+H92R3nI1CYA0YPtt1pspjM5zNSLlekcXwsiE3dO7xg3onef0N0+oLVFm2gKbbWCsLXMiygeEyv0DXwwlWwuujFW+ge8gGAmK+0ykaFPhkPZNDvyJe3b8rNG9flo9++L9NhXxLTibSOHjBnu14uCWaYEVgy44ZAR8VQmWhfV4069P2uZBrA7xrANGe1DoDChgTAk4AozISCuisHoCuY43O1MpEc2UsIuPC+ElSyQ+2OnGwU++uA7ou8Smuw+aByGeNbSZFrFw8Yq/qTd96WqxcOmBUO0RiOHRgPVbmrlztSzVyToOysMxFa12D+HWwBRXHYDOD9o3JeLNlLB6DnkWuO4zwayaDVkc7JifTbHZnTA34o6QTG9jJ8Ddk8vOwxj56VXAZz3no8lOpHf1erXVTvCJNPIJLURtjY3oCRDUAdjAWOPQRpSTWCQaWeymU5Yw6L2SxGGXf3JFMuS66gEa44n9gAsIGMPjsBHZU+phSwodLROQUi9UDXqskGA6x3TgHcCuce3ucZHhucd7xGADpeI4xuToZ9+fePP5J/+vVv5HfXP5W7xy0Zm+ENVGnTtRxOPrHzMHp9PxOgm7ZltZJcIsE2Ug6bDSbEQUGdkFwpK+lcWharGdPiAOhgdJBeV6uW5dKlQ/bRf/zjd+XgYJ/ja7huNExnA9Dx2GFIi9HwjwP0R1TweiQ2J9H/gJT7maK4TYp9O+XObZgtSueU+x8DkJ2/Rh4B9At9Z4mFmDGXZG91ehpzvGsfoJot5xz3Oww/fNXE+knHUQBGNslKTdm79SoF1qcAG447GaXsetYwg3oFN7ZAmq2m9Ps9GY760m6dyMnxA7n/5W15cPcLWQYjSS/nUs1lpN8CZdziuNdyOiWgB6hOsXgZ9ax9dO1lqSe3qrNRmQPUJ5OAX2Nh51gWgmZMwU2hFYxkMDXHPrnK71mpE9DRH9Z6G0IxjLHBaW4G8A8r9PWKTQlO7aGjCkOP9HC3Lm+89ir76K+/9IIc7O1ItVrlIQRjAcZD1e0rgqy6oakIjZSeJ1gBpJD9zdlqOP6ldDQLJjGs+hICWxwCOvrbANzRWIbdHl3k5sOxdB88ZKY9HpcgTgteRHiqcjePnHiI2ljJc5fBa4NiI7ADwdgA3dLh6CaHRDpKHNmfRu87WyxwpBGhKuVajYCeKVdkns/LAop781FnHC3OJ/4f55K2tEoRk+2J+aaDoqDIDZsY7+KEgK7HCgwNdRWYl+eGU0fe4GR30uvJx3fvyL98+IG89/4HctzqymQhdIPjsFNKz32I2QZ+HnX6TQE6hZQG6NpDz7JCB6CzpZJMcq4fgL63tyN/+7f/k7zzo3fkueeuyc7ejkbtGtj6HDpH18hMWOqaU+9PC+ix3/8qgP51Uu58j1tV7lsA3WjCberwTYo7FMF9DZR7uK6e0UPffvgjzoOtTVtbzyn3c0DnQoZFDaYeXlJwBw+AMAzG4oy57WKxyIsHNCsW91gJwi+DAAANgxH7kcchA9TxrY0+fbjgMcTFKkr0vRdzfgJIx8FYHjy4L43GifQHXWk2jqRx/EAaRw+k0ziS1HImpXRSDmsVGXfb0j05ljQqr9FYbUa1aavVreWEAxDxnpQqnlKkhTVuNJrQhhYUPGlX9IrR16WvN1dwrWDQOwVYY0bcTGV09hqz6groAR4b4S0EdPTQIZ5TYVyEABqpirEyHDIc0UImJQc7O/L81Sty9eKhvPX6K3L58ED29/cJ2ngPeP3oZ+MDgK5z3hGg8/yZg9sUtDLEXaCf0bPGxmY2I52OZDc461H5nkiy+kP1jrn0ALPV8Cxvd2SIT6SogaKHL7WJGuHAhmoc4rlCrsDvg6mZcyQQhi2qyFYrWmx6oBrXPjkrdfybWBHMoWCHT0G+XJI8KvJiQVKFokxSaQrSZtggYG4frEAmzc0AqnwwFE55a02uF61TpT7HrMp7V7hjPE0rdF+cXciIlgbO3YOHR3L76KH8/Xv/Kh/d/Fw+uXmX9Dq3cNk0BY9gC7TfHEE3tQMbJPxXp9zXK3TYAW9W6Ol8WnJFJASuZD4LGOqDawqAXq0A0Ovy13/zl/L222/Jyy+/JBcuXTA9Ca5H12Ao7a6jfnFAt7i4zXVyvQm8sdmPgc1XqNCfFdBPiceeBNBjYPooQN+k3J+mh66+DGCznq2Hfur9nQP6OYo/8RFwoWtsvfIv/Z528I4N4IY4v6UwP/XUtJ5EWAnV4FgksdAjvWwqk2nAr8fjkXS6Lel0WjLotlmlP7h3R5pH9yWXWEoRQDceSu/kWGaDvqQBSpgbHo1kovNoa4CO9C8s9KjCoWofj1Bzqdp3NJxwjpzVG0aZ0qDrDSqMjsQ67hU6gACAouOsqP7V8x0/R/98BMEdvOIp7onPKesyD3MZ0OR49mIqJdVSUXYqFdnf3ZF6uSDfe+GqvPn91xgzyj0RKFVXKAusbIvsAUOvoCIn1QdwJA9VMN4nrV11vlpnrBEZKgR1bH7of59I0AMf9DqAGN49GbSZByOG74xhKDMYymQ8ZgWuQTAK8FS2A0qNdmcrA8cOm4c5us1mL4pWhwvYKGZLMhktnc/RIAapbWm0FmhPupKpJGQCNoiz96pRUPW7jvB5/9cFSLxcidkKhA7m1E2w1QJnOLwm7XzjOELUB/thCBxHQSDT2YI+Cr/76CP5948+kl99+L40B0PpjqdmaxvFHWkLZuOS/gYB3Sl376HDwbBYhSc7imuMrYGJmRHQy4WilAp5uXz5UL7/g9flnR/9UF577VW59vxVahHoiIdBUIsvjQDd22hGaYRz2vY+N0vGDeZNb34Fda3Q13voMV1qeOD016MDGQetx6nc4/GqW8H4MYCuLzSq2PXlr1fA8TMcgrqJ4kIdUEwpH1bKNrZGy2Zc9ywG1mUJX0UUF389j3r/8erd/+ZcFPfE6Pcn+ot2n21GHYetQ7tzvfh2Y6e4TCi6mE4fI3bYADpYwNFP5ShNQhXG8xm/B3YAYI5c7H63JcN+RzrNExl2W5JDGMU0kEHjWE7ufimTbofxo3CMg/oaGmZQtNovR+8xyVl00rMrhLB0qWyn5aUkZDwKSMPja/aeyR5EgE6BnYWx4OcQ0qnoTh8PFXoE6HMZzVYCe1iA68a+yHqtOjsOUC3nC1IpFaReLku9WpVaMS+HO2X5wWuvyPPPPceAE1iZqgYAm4GU9rURDQuFNwWGCma4mVENL6wfzBE2MiXmWs3VdinpFWh3ZQoA5ozqxCkgoK+kCKDGXD3CSKBJwMy+zbjDwW2KaFbbDuEA0JiIY3K6KdI+rTnHceNhCWjQUKSSsnNwQABPZtET15EzuOvh/KM/DZsUeOJzicX7NgtcdTjz+fIoiQzq9Hh1DuYY4khcj2Ax8K+aCqmIE1U+qm22JhBeMxjKjc9vyT//+tfy/kcfyZ12S/rBzMRvClKh7pq0dEzyFWPfXRESjyd+2hWCUiszCtIeOip0Fb2xdZROSLFSlAR4dlq/mjsgHBHzRSkWcgbor8mbb73BCh1JhdVqhe/fK3QVAeqooFPvkfhlS5UeB/VNQD9FuUeAruD19fbQHwvo63sFOwWx8Bl+Z3sP3cE91PasvTfd8OgcOx4ibuarY2R8t/BRMECPbGK3bF6eYA592/WzmRe/bVMT/7tzQH/au/BP9Pd1t60fVojZCAyqH71AXU3MfqX9blz7ioU2zk7y3sbML2fMlxKgaoBKl0YmSK3CIgvafSLtTls67SbBfDoeSjDuy3w8lOQikEm3LQ9vfyH3bn4uwxYS11aSsI0AzTLdkhTjOqkkaVqOzq1W0mg0SbUDuXHzoY++YG8cSWLo8wOQbM7TgMUd4XR0SwF9s0KHPmAczGU8T8iMgG43/tr1EQW0QMEMr/pKsUQRXKVUoqd7OZeQV158Tl54/gXZ292VCgR/duAA5Kgyi5i7z+eVdYhFV9JPHd7x5uQW7dgNZtAmYB8dYjkFdbr2mcgtvRQpYVzN/l99WVbm/a49cijD+fuoxFw8CGaAgL6UdJbZs6EVLAR9/ESFDY91hKmALgaFHvsXQAsPdY21dUA30AkFcApEoZsX/saodL0WtX/OKopaEABWQicbMK5I9iZFdf1ksZDBJJCbd+7Kv7z3nvz6vffk5sNjCuAcwPUe0M2nUiExsIvherzei337qVeGTUCHe18OG5pQ5Z5cA3QaCc1n7KEj9RDmSpeuHMpbb/2AgI4e+tXnrsru7g4V/4vlPPRyV0BXdT91CA5Q8ep5szqnGtJpvPV3qpu5CL8joFFAXweeswH1acbWHgdm0QlYr8h59W6cKH/94fuInb14D90BNTpm0S/iIdGGw0YJ9+k2QA8B+SsCevyi2kbHb37vHNCf+jb80/wDsrUxCt4321Qzx+IofYEFeHMBdHQ3MHew8I0xK31GOqKSXcrSFn9AKkhOjCiNpmPpdjvS63VkFoxkHoxlOhpIMOrJdNCTYbsh925+Jvdu3WSFDsodFXowmVh1Z37noJfTWtUqbS30KAegw1gGLyQIMJfuFbr5lfM1KcXLKE3OmaO3rmNYXOTxfim+VnoNGoDxdCmjGd6bA+3mtREBejGTlTJAvFiSEiv1klRLAPSkXNzflYsXL8rlixflEL10q9ooRsukpVwpUd+A16eJZQo97Nkj9c2B1qjocI0GoFv4CwCd1TmV8EqfM9MetDoNYZKSgejPq3FGjkKdj79BEW79aKP1qVmAIYrNPq+9c3MlxPUEFobnHWCOf7He4wGZ042cb15EobgpUrPHKnQeD40C5Tia0Um4XDUIJzLewOtCSAl0BTjL6IOP53PpjEYMW4E/+2/+/X25ffeujC1MSK8Gq8iYcx8rxf2NfWOArjtoVOYRoKtBDir0fCnPnj52VWhv0A0QYkUKFZOys1uWn/7sx/Luj9+Va9euyqXLl2Rvf0fSGVzPEIZCB2KbH09d88kAbr9jgph19Di10J0ClJB2X6sRufFb/1CA3QZIj6PcH0WPn70SbxHF0cVw43VxAtPupg3EV64rFg5jVX40dqvrX7xC36TcfdJGq6TNTYa/+s2ezqPxZfMYblbw54D+p4nPT/+uHKDjFDwLFKtb4nSjfU0fNGQuO6llVC4vXfsm7iEq41GlqxcIfx9APlnMZDSfy2Ayln6/K8FkRHvLxWwi/XZTeq0TGXaaMu605Pjel9J6cF/mwwFDSBbBhP1eejUbBc2KMZ0Os7lxEI6OjmmKgnE1zJejQgeg423R+QwRlZYkpuNvDug6p041vBnH4G9SHF1TQB8hYnWO/vk2QNeD5HR1IZMjoAPMS4Wi1KoVqZUKBPRyHorlCgH96pUr/B0cP4jR4E2PwBkKFmn4glpXwZwVOd3rVBComydXg0fNPFqj0obWPPXdWx8TDKim+b6MjufvaaY7e+0Um/lIWGQh7BcYvQhMCsgF08SJnKmnsE3V7vh/Nd/Rr/XywIiWWcbamqejaeZtb6/TCkHtj9PuVm37XAan/cukCiFRmVuWOxTzw2AizX5frt/6gmD+3n/8Tm7fu08lO9T8M26CwPmYsDHsCbvi83QN/vVW6OuADj93HPdwbK2IOXQAOvawGqKEcwb/gFRiKbl8Sv7iL34pv/zzX8rzLzwn+wf7UqmWmJcO9mQboIe+5GuxrXZGN4Ftiwx7vc8czelvo9yJZXEWYKOH/ayAvr1q3w7omyNqnPRxpiF8+3q+3VgmBMwnoNxdFLdVL/CMgL5tM6THdv36PAf0p4e+P62/2KSiDHC9hx72zl3WottWOwYJmZnfuN9C3p+1u0LHvTA1ZEp3j1+ZoMKdz6TR73PRHY0HrEAQE7nAzHnjIZ3hBu2GTPs96R4/lEGzwVnqxHwqUwjihkP2w7WnrKrmeIWOl4lY0F63zxl0AN9kDFMZjf4MgpVk8uhVIqoSNqWa981xNwdyjrfpOBn+HjctqDUo4OOAHp/G5Z6IbLAunYAsUKTFQkGKBuj1Wp2iuEouKbl0UvK5rOzv7sq1K1dkB+EpyAYvFtlCKMHnvFjiZIL30PF8VLubjSlen66bPpCtFZH32+EvoJkvgFF4r+v/c87dqHZU4TS/teodrxuCAvbl3YmNnuloczidoyORfr615YJzoap/jtRxZ6MGQwROW1mpSVjBVVB7OP76kymnh30sjaU4gZw2rhTk+eYCSXmqL9D8dQV0tFIwz94PJvL7Gzfkf/zre/Kvv/2tfHl8skazqy2OppPpQq5CL5ICERqt3fPfDKCLFNJZBrQ4oEMUh5G1tGWbz+BXvESFnibtjumJfCEt/+kvfil/9Vd/Kd979RXZ2a1LJpviNEqhmOexiFfo2l9SESmzATy+dws4xEVXW+leEzKymo2tCV8n5R4/8NvA+0kBfVOsx7/bAugOktuc4uJRqn6tnFPuf1pw+Mf/bs4CdFvgfLEOJSHx30+g0lbhsS9yUE+f6qVbBDOB0Uw7JvOZjGZTOe71tMcZjGSJJClSi4H0Og3OnXeOH0ow6Em/cUxAh7HMYjKWYAhKfkwBl1NbdMhKpdZEcf3+QLqd3ilAR58c62OuqKpyjOmh98sq0tzOvFonyNORTU1JFNBnMgyWMmEP3Uw8wm2O79H1YIHKZmWONDH0PlGhw+60XJRyNsFeOvKvC7mcXNg/YC+9XqkyQx6VM+JgC8UCvdFTGZ0P5wYJoj60BBhpqloARV7PNDectXaBEqwASbqfq/c6xGsan01anWBCW1f9mgEnrNId1A3ZienqGqcz4Fr9+17GLUXHE9TCVuL7ZsM0S9hkJJFu4zPCfCGamqb9Xldv6OYI75cJc/Sx12ML3wCfcqAFLsSX8KIfjaQ3GsntBw/kX95/X/7pvX+TOyfHrMzVBU6rMPASphAwQHcqypLlttzh3xSgFzM59tDZ9vA59HxG2xoILCKgL+gsiM3Wch5IpVqQn//ZTwnob739puwf7EkCQtLESoqlgl4X3pLwvHg7S+HZ2qCi4yAZp5gd7PyQ6GmLD/HZ/z8h5Y7fflwP/VkBfc0pbrO3vwHoa/S+tWDW2AhnNOxF/SEo9/D5H8GUxI/ReYX+bUPy07VQnvzVnmYK1/+WFWTsWyZe80o6NIFBOpst6Fiw2Yv1v6UDmAK6U8sh3e5bWFvhnXJnmAlm2kFZz+fSQloaZ8YnVqHjAWcyGfVl1O+Qah/3O6zQO0cPZdRpSzDoy2w0lOl4zJ4i+/mWsEZ1OPvnqlCFkUy325PpZMYKO5jAAhZmMyITAHpBOPOdy0JIB1MZVJVqRsO5atqYqnMcvg8IwCwzhFfDYCGjhVLu3pogdhnF7UrobCpDmh2Uex6Ans9LtVyVarkoueRCdqtlyUDQJSuplsqyt7PDT3h1lyiIy0m+UGCaFirqTM6iT7HJYCyoUttadXgaFNiGiElRLZ1WZQzPiSnIHYzxCti/97g5WgJqzerScv073ThQiIbNgYvtXCppFTpeDx3LnIa3vjv63t6mySQzKlj06tgV86b09w0CH4PxrJoyx4qdCyyy6mHsYxn1qaQE87mctDty1G7JP0MA98GH8rvbXxDIEe4ywqYAG61MjglyUA6oXl+5A2yi5kixOwPMw03Lxi305DdnCIl6LNH6SIgUYeLDSQTqCTXWN5eRbF4ZiOnUKHf4/eM+mk2kVM7Jj370tvzn//wX8pOf/lguX7mkUaurhZTKRRvJjIk+Q9W69pR9+TmL0iUb4wB2ClQ2+8Lep962qJ3uoSvdvWEp+4iDuL1CX/8D2+bpN6kv8XIjTk9Hr0/VHaepaw9niZ0pVVrEVP8O6K6r0WMV9eqxYQ432qcSZPw1PBoAzlXuT39XfXt/8YRg/ihs5sVoO2JXoevFrN9fC2WJ1ve1+Vp8m1UoetsANMw4E8zQk0awo8aVUykNIRX8wu21++0YH23y59cDq0Iz9MxndAHT54K6eBBMpIGYzsGAlWA2lZRMKiFpzK3PpzIadOX+vS9kPhlK+/ihPPjipnSOHsis35PZcCTT0TA0E9FUNbjgZehsBmtXmMgMB0NZQuAG73b4roNOn8LbHcIpkVwpzcqXFTo3Aa7g1uY/etYQnkEkh/Enpq6hysPjz5YyBubFN0d2jLXu0x/kUiqIK+Zh8Vrg19VKVUrFPPvnWVh8YlORSTPnvVoqSb1aIZjv1KvspZfQfy+hN5pV9zT7cHbCx2sARlQys7fu0ZgWvOo0dUzk6F7uXg1Hs+aaMQYQxULqnyjyUEHTvQ6Ocvg6ggU99SZUW1+AndL2i1Ahncco/vi+0TAiAKN7FADCv2A2Uz92E2pyI5FM6bnF1AK0komEjKYzuXHnjnzw0Ufy9//0z3K/0ZAm4mTxSABr21Doi11PBjQkWL+E/Vh/7SuFAiruHVi6wo0Po2vUNWA8kbP0SU45pNJJjnfCHRFsDlpL0JuAjX/55RfkF7/4M/kv//Vv5aWXX5TpbKJjbqsl9SR6G6LloQAcwjivB5d/2TvfoM79HtbzugGep8bUti9oZ20W4o8dAueWSvTsw+7qdX1eXqPhtWg55vaa10Fbf189MrTFsvn82yj3tUUzvCY0aZAqd+zCbLw13oLYxPK4hmGtqDrjjZ5VpZ9qAVBTo64a5x/fxhF4AkDfKKJPvcqwz2eLdGjW9pSATjAHXYkqFv7gNC7RnrEqoJOSpY80QF2FU1yMbIQNdC1TrsLai6uIfiaU5kR6lo6riQxmS+mOh3Lv5Ej6owE3CxjnQixkuYhIzKWMRn15+OBLGQ06cnT3tnz52afSvPelTHtdWUAQF4wZxKGjS+ivLgnmyN+G4A1iuH63r97zAHx6uSOsBb7YCs7ZUo6z05j/5k3O6t2yUqkq1/jUGZXvqAR13AoGJQCOkU8H+M4mBPSILiagF0tSLGB2GNR7WSoVAHZeigT0lORRiaHvmc1wVr1WLnPOuAp3tVxWKuWylEtlFfwxllSB28VgDuieDW5idFay3FbELiSdfVZRGPqxlKW5vaReUFbZaN86BHObm3ZA1xE4HY0zOGAl77+vOBLW3qcWzfDnNt/uv4BrKsULOQIbWvvO9fz5DDw3BEYiYB4f56M9HEmj25OPb96SDz6+Lr/58ENuGt3OFQp77+FbwzxuJvsHXgWiKQgCeiZDOj0EdNjxYpNXgFsgAH1MQEfbhYFIq7mkkwt5/tpl+clPfyL/83//rzSXmS9nrO7dpIjnwKx1HdC1hayAHqfq1nrh4dEw4IxdQ96D5zk8VX1Gh/Hxfe+oyt/eD3/UKfHXZeBta028p8+9JadX1mGO9wfefwzQn4Ry33w1aF7RyZEBS9a+iTkU8m7aqOr1MfR9x8Nhznqnj6LdHdT9d84B/Q98C596uqcE9c2/9+uU9KbToUQmrdBo8apr9PpHzL4dPwKgT1crmcznAsEaYkE9NQtuYaweMmnGlpLQtnUgQ2dM67vqNtiex96YjTAtrN8OMJ8skUE9kvZwIDfv35HBeMgNw26tJvs7ddlFJnYmyaCWRvOhdJvH8uWtz+SLTz+Woy9uyajVZNZ3kkElOoOM94pjkM/mCeig2nu9vrSbbdLkeP8AdIy60UQFwSsJ9NAL7J2jsnVAp4pa0YaAjmXXAR3ja5CJAdDHqNLh876BWVp1eeW6knw6J+UiABoZ5FahV7VCR2pWLpsmaOPfHHvpaQ1sySE0pygFVO2VCqt6qN1BvyMRTQV6Siuyf4zzHYKzLhig5PVMRIta1OtOCNoB2ldXkHeBIU4w31a4IdBjwokzU6Lj72B2EpqsbCiPAMKaT3+6H42f6Ybw9DiRTbWptz3odafsQblb9rueb7vOwQCtRNqDgdw/blD4dv3zW/K7G5/J9Vu3ZCiaW8+tHwDdBFHfJUDHRhmAjlhUADqdmQ3Qcf4BzkGgFboDehIq94zI3m5N3n77TYa0vPXWm5z4x9haJovZaB+vstRD76PbbRoH9HVAjarecGPu1a7d45EN79mL2KOr8wjYHv972xbqCNDDJS4Eb6vCPe453HTGR9E86fj09XkW5f5tAXoc1Nd1DevH/hzQv21Af/QG9IlenVZjbofpzUgF9FDh6o8UK6Z0hbYxMoxx0fxlQRMO/AsQwwIKOimH6gGzrynto1PNbgliTrfje6c+8D24eRmgo1IfTpfS6vak2e/KF0f3COhYxPZ3duTC3r7s7dYlm03JeNyXfq8tjeP7BHRU6PdvfiadBw9kOR5rJrpRhv7+4TmOKh10e6fdkcZJQ5LwaEfa2BSudAhnmZp3O1TEeXUnM2B0kZkDOjc1gvhK2MGiVx0BOit0B3TfA9jeW/vouuQVsnkpFUr0Q0f/vFwuM4wF1p0K5hmCNip0tB1yVqnjZ0VU8YUCx9pI04O6L5aYTsbgPr/ozgAAIABJREFUGzrbGaBDtOfbKQrfND42rNDjVTpPC9431NLmyBYza/HKmqBtQO20vNL6Vn3TScvo9E0psSXfrf/cX6AyOtxGbVw3yvroN0m1Q7kO9zcXxVm6GzZeyURaxkEgw8mEmeZ3Hx7L/WZLPr97X27cvi1fPHggY7R7rN6HBo+Abhs2ZTCeYFf9RHfi0/5SVKE7oKNCp+gNrQ3cX2RvkHqnPXQci0QqIbA3TidXUi1jGiLLyvx/+9//Tt5990esPKF0B02vLTfXVphYMpSw2o28pYe8XtBaFb0hKntaQN8O2lGF7kfvySv1DUC3MVvzSgzvDb3E9HnWq3DVhmwuWyF1f0Y4S/wsn1Wh+3PysZ6xQudjWdUfLuP2mJv8+jmgP+09+F38/Y2imBeAZVLruuXGErEXry1MG92IKnRmV0OkZuIwCMFQkaVT6JdivCvFappWouipc8RJe+qqlLbnsMcn5ZXS6giLKun2YCmNdlsavY486DRkOBlxEQOgH+zsyu5OTdKZBCn3fq9DQD+6d5u0+4PPP5cHX9ySoNeTHCxFqYhTuh2e56hgs+msDPp9aTXbBHTMjmPxQQ9d+5BIF8PuPCWZHIIvlFngTcMmuQGUTksR0AGVmJaiwQwMamZzGQczGWIEzgzFQjANhXFoUWBBzhHQwR4A0AHKULmzQs9lODMMWhX0qqZpCUEdAI/+KX5GZzkDdETdFhFyAl/0WAiJsxS6T1NKHjQ1FzHOjEWViNLu2vNzQKc4LsySd+V6dM0oRRtPOCP3YWNq61WOrjdRUlScWww3CNwUep9/43msqsd7ApDhE++F2IRq23PgVwlptTty0mrJUbMlD9sdaQ2Gcve4KV/cvy+3Hz6UgA51uMZRu0YGSvCdZyzwdwDQmcaXSbNCx72QTumxxX2H74Ny58YGPvVJCD9T1F7UKnCMS9H29X/5u/8uP/3ZT1iZA9DDc8Ab0wJafALC3jPGINfaepsMm+589Jb4CpS7g1F82TzNBMTZgKdZYDcod7sBlXLXx/HnUplRtHFT0HbKff13ww3AMwB6uCn4Bil3ZdPWj9c5oD/N9fNd+904kG+AOgBdbUIjQNeoyQhw3eADO0gfJwvg373SGV58bzKdaRucQjgVrGUgAoGADb11ADrmia2i0C5SxLxHs8cK5sFKpD+eSbPTlhMEsQx7EsynDJsAoO/UqoyFBLBMJgNptU6k1TiSdvOh9Bsncu/zG/LF9esyaDQlSzTB2BbGmZbccEBwhgq93+tL86QprWaLFToWI/THEQrDwBUT9CDZSwHPDqCZo+B7qsLVjHQHdIsBiQB9tggBPb5k6GAYFuksgRxz6PgX4I5NBwC9jPnyQpaAjgodwjhqFEC/phM8xhhZQ4VWKhTYP0d1jgq/gvSyUjGk2PXm1taD7tO0+laLVtIKp0wo6NDG3UhUodND3ERveEz2stcq+2jH5ip3nTs/DehhFc+9xLqamYwKK/SlaS9ii6o9Hh4fiXr6GfAxUhaAAeoZrRP49B+dNOThSUMa3a60+gPpjCdyv9kmoN9rNXjdhZS74xLfJ5zqVPz37XxEFTruG44uIsLWAJ3mPqTiIbpKhWwFlNn4f5jBlQtpWsC+8OJz8t/+23+Rn//i51KplCRfyMp8MVO7ANq+6k3slq86o2B7Ol8S1tDhj5BytxMZTc25yt0rdL/G7N8YoG+yAn8slPs5oH87d+7X96zbaG3dUoYVN74GrRi6iZkZiCVw+tXM6pMGJTFARy8SkaRUuyOvHNVsWG1pFY5FnnnZiPdMZiiqQoXOT1PtOkbSJY7qeYyqwR1uIf3xWJqdjrS6HRnPUT+tKALb39nlKBdoZjzOKBhIp9Nk+tqw25RJvyt3b9yQ6x+8L+2HDynSQ4WOdK35bM7XhLEvtAZ63Z40jhvS6/S0woC4jdQ0xH46U86b2IAwrK65yrnzWgToEMItlkiNQy86IdP5QkaTqYwA6Op0HjvHEd1OZXs2RzBH1ng+k6M4rsYeOvrpeavQQblrha6AnpQMXOxAwVMBr0p8VOUQ1NXqO6z0AfbulGYlCdkZHU3T0JpNQPfFC82T1UJHbZzFwbnFc/Ixed0oZevMiwK3PSasX2F2E7OeDVs/GmGuJjT6wk6BOuNXoYGIrUouSATVjq9Ho6GGraA6NwofKnck7Y3HE+n1BtJsd5m73kfIz3DM9LTbD4/k5t270hwPuTGlS2HUjdIXByg385+v7wZ9mkeKAB1HieJI66Pj3Dv7gesCvv54/6zS4deAyj2dkEoRI5E5uXL1svzN3/yV/Nmf/Uz2D/ekVC7IdBboRILurCz0xyluM/oxsdxpOjz+Pr4Zyp1XxUblrN87a5E7fWzjf2+3rt2J3kOP2LbosY1+t3HMZ6Xc0ZJkfkFMFKdXvG2KnoFyj/fO48fF++gYr2UhEYpaz1XuT3MHfv2/Gy8PnuQ6fgJAx6+AOVavbyQ3aY84jEC3ghQLHM1ebAZdhXEqjmPONkRys6lFW9rC7kZkmEEW+E/nqIInENhom2dUOWDiOSCyo4HMbC6DUQToaMZj0dmt1VmhY3HCaBZ64+PJUIbDHgF9POjQ1/3OjU/lP977V2ncuyc5bizQG4ed64wVeq1cIeXe73Tl5PhERogHtbhP3PzMLbcwE1avtoBoIbMeEaozpEAmGLlEgI6vA/Tjg5kM4EAXdnyjy0Np3ATV7dlsjs5veF3w4IZbnAN6tVKMUe4pA3SMMCmg4wyxzWGjMZhDB+Ve39khsCPMBeDLRQU6gLBl4NWYLZBWoa8tCqzQdQvm1TgrdOavQ5ilgK7VtC5RukFwQFdTmZWxAD4zy+NIQNfH0t2mLayxxZpiSgSIeIvDqnwX+OF50DpBNc78ddt8oW3S7nQEpkG9/lAGyHVfIJt+JZ3RWB622/L53Xvy2e07MlwgMQBxrRGg49T4svftVed6PN2waRugo0LHzD02dJogCBdDBXR8DUDfq1ekUsrL4YUD+eWf/0J+/rOfyKUrF1mlT6ZjVvJu/OObNldGYyMPkeBpBbhXB349fzOA7izZJhX+NItsHPudao+WyGgOPeSVYi0F3Utsbzk86djat91Dd0B3UD+n3J/m6vm6f3djNcHJCaMhw/mzjSd9BOjzWlV2mYA+CQLerBBPoR8bCtvtMbjMYpEAkC/QZ1SjmGC5lEEQyGgWcG6XKvC0CmpQDaufNjK+AVsprTxzWWZ/w5QEC7xXU/RaTyZJ3cO9izGW8wVjLDudNt3hQD0D0KFyr1XKVPtilnY0GbKP3mweyRRGM72O3Pjdb+X6hx/KoNmkKA4ismkwYYY3ZqoB6HBm67ba0mw0WaG7KhtHknPocw3vcIqaN4Mf5g3KHcgENzKtzLWXjk8F9LkMgilnoOOLiN5cWuUCfFGhQxCH1wdAV2OZCnvjoNxx7Ei5Y4ogBeV5UvJZjNIhMU4paa2ctQoAqFeqNcZk7tZr/H9U7qCQGW1qGdjppLYTooXT2iGmr8B+JZMu6GiiKf2dJscmTSfO4sJKBXSAShihyhE/A3g7hvRijwG60u3rlYS2OZaSgagxRtfr48MnAKl4qMSHfP08ZzONzB0MAOR9iuEmY0TwLjmyNpxOpRcE8rDVls/ufEnKfSxgUDxR7duF7y31ZQjoeGUYXfMKHeee9xP8GYxyxzFkLCquQMbrYtQzJ/VaWS5dvihvvvkD+dnPfiIvvvQ8pyNycJjDb2NT725+NhnBzS3OCRiWreuaHiut/Kyi3XSAsz/cNra22YLxpzhFba/lNG+rwB9X5URCN6+IdYPiLYPN+fSYyt0uh23P8KSAjvfO+zJWoYfvwkJwNkVx8Y2MT5ycZkhOb4C3w8/6NX0O6F83SD/N42Esx8xfQsrX/p5s8OZGWTf1Z34QoF21DmvT2ZSWpVSpZ7Os/vg7GmGtgQ9Gh6uZjLB3znGsWSBjKKQt39p9xLGwAtRBiSoQwjdaU8GwaNCIBGBPpTJsVTOk+wDog/GYQIrn6Q+G0uv1WDuVCwVandY5mlXhY03nASv0wbAnzcaRjIddGbSa8sl/fCif/sdvZdztSh7mJlAtz2bcSAAs0YtPYiyu2ZIWolMHw3C8KwQGuI3R+xx0vb8PO6xbAP3sCn0d0MMqAB1szO1ncqyi4UJH2h3WnukMK3QGtUDwBlEc1OwQxbESx2w4AF1FcRGgW2gJdAx4jJL20sFqoM9OMaCp3vE+ae+K3r+P4MVG03gZmVAumYCCWgFdHeMiqlwr4ggM8HfatlD7VW7sLC96kw5UQIcbWybmoqfOceHzLxcUACJwBJtZerAbmLuBjGoe5hIAvCcTAjro9uF4xE0VfPlh+DOazaQ/CaQzHstRuy2fffml3KEgTrUgkf7/aW7Qb/p31yt06FMA6OijxwE9NJIhu7SgXaprHcrFnOzUK3Lp0kV5443vy4/e/aFcu3ZFdnZqUt+pymKh+n4XKHo2OttK+K6FK51+p+uA/jSiuDhNHH/cbVS6Vphnb7QeR7+vV+j6bHEBnDvFaTUe1wVES+kfEtAjNkQ3Sdvm0B/3nteP6fqZOwf0b/qefdTjozq2Pi5+zSvoNXB/1AbVmUzbRPMGdfMWVOjTgCIwLKqo4rBgOPuJETOAP2hK76GjemalEwQMTsHYGgAd2daYfWWuNb6PnuYSFS4iHg0QrJqA1zTA1YVVXNAxt41qazLRCnm1kuFoIoN+T1D7OqADzMsEJgD6VCaTofQGXQI6zGU6jWO5/uEH8tnvfy/TwUBK6CsuwCssSf+z+s3mZDWbE9CbJw1ZTNXrHR+exuWe3/g+qHpXToergVWMcVGcU+741yn38QSU+8wodxMZ2flOZbNSooCtIpjj17jLrOTTWfq5q9FMTorZjI2tZa1Cd0DH7L/S1aSmrR+tl0tCcnmI5PKyt1PnWBvAXat0vYq0i69UOq8tVNwb1pW4WJKCjZimlenfqme79s/hOKcVulcS3tumpzp8AOIUvL13pXZ1/cRm0uNeI8rXqFAAOq7XBYAZrAksgCF2mxLA4ZcPgyBcwwTzyZj/4neCKZgiBfNgrlnn6KG3R0OOrd26f1/unhzTLMniZUxmYkyBvdbH1X/f7PKwDujYzEEQR2EclOpoVyBBENMcbH0ooKNCd0AHFQ8R6ZUrl+Stt9+QH/7wLbl69ZIcHO7JwYUDmU3gyRgBul4b5jcA8IOj3NY3GQfZiHIPN2N2jXHzGHF/4WbtrIrTnyoCfX9F24/048At/nM3lInc4jSJkK+Z4tZ1+9doA376ub1C9w1xfBQu/tsc/cS9EzOWCd+j3W+o0MP369ed7jBipkxPpx3w54hT7nzEc6e4b/aWfdSjx33Tw1xnT8SyYIq1veu2O8+N1J1WNEAHUAPQEY4BMRU9wOkXTqtn/kuxmgVl4OvJYiU92KUGAf2wXUwEExNEMTIgYqaKY4A6LqZUJh+OMnGsidXhiiAG4Y6KpNTTGIswxuBgm4oKfTQcENBhdYqEsTpns4s6c2uUOwC9123KeNiT1tFD+f2//5t89vFHnEMv5bKynAXmfZ2UfAqmHGkCeq/dIe0+nQRh7xWvGeCABDCgDXPNp9MoTAYna6NC1/jXiHKPAzoo9z4pdw9D0feLg5stFqVe3yHIwryF5jyptGSTULQroGPhLuUypNejCj1GufMY4gRhg6QUvovc0iaSq1Ipr0I5VOleaesoWpKbOfXiVx2FLyw+tgYvdYC9/50v/kq5m24iKm7C0TcHdlTplARujMQ5oLuXO41qwjl3Vb2juqc5EGbN6cQHJzh4BQC8FbgHwxFtfAOOrk153XlQDtit8XTG8UEAenc8pivcvUaT42rwco8APboT43Ei3wVAdx8HjqilVOleoIMggnOcIbFjxmx5BXQcW8yjI1Xt0qUL8qN33pZ3331Hrly9KLu7dTlAUIttBn2Ezc+/C+XmHObb9nGacscvrjExNtftY49xsD+rSo//Dm+3x1Toj1ud46/HqfYQqGPDKzq16T/R9+YdhK0VurUaIiD21sP6K3LKfdMpjlMnG6I43iPhn2+v0Dc3MOsmMqePxjmgP+4K+QP+HBeZLjheUemT83Iz9a0uxvHvb7xAY6zwWC78ITiDOg90YQSgA0Qwp42azytSfX4TxsHwZbaQ3nBIk44ZnNTM9xqz2rQbTSGUBNUTFttA3dYsrcrBXOdmMSOr/sYUM7HSQ8DJkqp5qpP7Axki2zyxlJ1qldGhAHTQ0biX2D+fDKXb78ho2JNpMJLW0QP57Xv/Kp9/9JEsJxMCenI1DxPC0omk5NA3hgK925dBr6eUO2p4bih0gwPggO8yQAztgzAd7gxAd8odPXQHdDjFAdC7E5C62luHQQ37xQjaqO/I/v4+ATWVgNgNdHpKskmMGcFopsCFu5zNcOwISWsQP4GChiCOPXTu+hXQ6QOAatdz0DFDT1exJPvvqNDpIgcmhsYkakWJjYSKInUz5xsCCtbwupL4XbX3jT7WXQcjB0K3kY0AnLT72thaBNzej4+PrIXqXKjbIVaE6NLS4lChY4M1HI1lNB4RwPE1KnGCvekfXAMBG95gupARAD2YSGc0lJNeT748PpY7R8fS6PV4f23W5DgO3jl+8miQb2Jh0ArdP8FqxQEdZk4OyD4lwGPNzZExNXQNTMvB/i6r85/+7Mdy7eplqVZLUoNgrlwiu4PrR299jHnqJhunfLECoG+DtD8Oyn1tE2GniOfUKmAF0bjHuwO7617i+pfYHfCUgH5WD53Pv6Fy3+yhb2Mh1jbej7j0zsfWvon78is+JgB1ahdbfP/nX1ub2/1fIrD352MAh0YtYpzYxT/oi0+WCwL6cDQioIOWzYEed8oNohjzWKcoDkK40ZiAjnEspe+TVMFm4WKWRxoZgjBm9JQGqGOBnUzQM+dgGBcOgBYtTDFTjcACz89m8hFYg6kMh0Pp9voyHo+oUq/XKnKwt89AEvSasWgBzIfjoXR6bQkQrbqYSvPhffngN7+Wzz/+vayCqZTzOUljcUMfd6G0exb08XKlgN7tyhj56RZUAsoWxwOZ2QBfprJRdHa2KM4rdByLENAlybG1MSr08VTgxcZ9FQIzbN66tLsr+wcHPO6MCQW5bd7paAswRjWTkWoebQIAOoxl4BSnCncHdFTCDOnA3D8WeDrawRADZj8pUGw81sxaRzwrNgp5JLQVVL9AQR165DDX8d659rIB6HhteF3rqVoqulIgN72+7SpJyq+NmUFaFZ9DN/g02p1RrxuiOfy90vULWUyn7McrvQ5qPSCIo0dOYRzHDdFfVzc8sDvhbDpYpFWKbaLBZCLd8UiOOh25c3RE+1dYCytcbQiHLAGd+7eveO9+PX8WATqIGLxKmDahj452TB5xuYiSDUf+lDqnGYyalEsaG8F8nv3yV199RX76k3fllVdekosX99lHx6QETWigcYGi3dok7M1Rb/NoQI9KiciPIAQbq9C/O5Q7j45iufnLK/MZq5Zj127oHrflZHqQzbNS7vpSvjnK/RzQv5478Wt5FIDweDmXqfUQYXwCapU97wxEbN4PjUbMwwred6MLTlWFYI7LFwCNx0U12hv0SbeDyoYwjp1UCu5WskwmaYtJu9dgSkDHJwRsGGUDQqdA7SK+s5gnAM4A6AF6mWM6rwVjCKMQ4qHAA0AHDUhlLsA9B6Wt3mBYnB3Qh8ORTIKJZHJp9gB36zt0Q0NVisVqHIxlFIwI6PMFcqBncnz/rnz4m1/LzesfS2I2lxpSqAAnoP9ncxrcANAB8IN2V3rtNnvkXqGj6usPh2xFALFQvQIoHwXoNAZF1R8DdEmmKMgCoA8CeN8bLPigPzziqzUCOrLN2bvGxksSZBBQRRPU0xmpgHIHbZpTG9jNCt0BHQs76XMo2TlOp68/STpeM91xngHorNYLOi4HQAczA3DHtcUWCIYhMOqGLHHbCK2J1UJFumWebwT/xAcw4tU5v6YCOwp7cUB3EaUzDGQKlrh+xjxHFLuNcV0FvBbB5KAS199XdgcUOyh3Aj967Oi5zzFaOZfhbCa98VgetFu0e717ciK9ySjsn8dvWG4+7T1+FwA9dFm0sU8HdLA2DuiubXBApzgOG7tUWiqI2S0XaZn8yisvyg++/5q8+trLFMfBiZA5AZhCSakvATZGNFjkhf90gP44yt0r5iel3LfNocfP1dP00Em5+75jC6Cf6uu7ev8ZAP1xlPtmhf51i+I2BYXnPfRngWbb+G/VaT6qOWd/B4ocxhcY54LiG4sadtGYUd6FyUqhxEsuTsuxeo89tlur+ky5O2KNlnMZBYF0el0u9KjechmdGSedz9nzhEywqQBFPR6xXznCTO8McZRa2WSsAkCfLpVO0ZQFYI5P9DtljqhTWK/q4kvg4Vy0zjHjeUGp6jgSNg4BKXcs3Kj2kfFdqZSpbkdbAH8LUJjMsLCPZTDsymI5k9V8Kkf378j7v/4XufXpdUktl1IvlSiKQ5WHTwB6HuA7nUmn2ZQuXOKgw0+qYxrU0b3hQCaTKe8DgCA2Hg7orGDDHrqFf7BUTaH8lgUWCRPFMZwlmMsIlC/Md/CAJipjf75cld39fbl85YomngHQseFIqeiJoI6xNqiaLVELwSwhoNumiLU/Vc1WoSd1UcZzYMOEyQV3ucP/a9Rq2UxnkNKlM+zYDADY8XCovPHesSFYTuc8Pk6FR9WX0bpmjOogrWAes3Tl02uFTtC2i3NTABcBf+Q9D7OfMXLtg4CjaGRPoLPAFAItduGfr9cVM88J6kq/s58+X0h/OJExzsV8Jr3JWB60IIi7J/caDRlMJ5G6XeUAIcv1XQR0TpGZwUy5CEvXnFHlyn5pX9aS23Hdw0AonZbdvT1JZdIyn0+lXq/Kq699T95+5y1W7C+//CJBHbG8NAGiTfJc51pRBiA7fZNyX9PDOV+oSHm6ItQTtXn9nAXo66CqbNOjVO6PW57j7RwF9BiVzhwGffx4AltIcNo1tvn83qKJ+u5x1cX61hCXO/PQjY306GI9V+vHyzeP/vh2K629xVObjkeKPNbz2VnsnYviHnfJPOLnRnPHpRZr0omtJ8P6jyZI6y1Xcr9xInfv35NOt0sg3NndkQuHF2SnVpNyRl3T4BOFz7SPnCmTZAbqyjDRqtUu6rEspdHtSB+Z4TBcqdWlki+6yJ2bBPTPEZbSHU+5oKJyBej6IopVBPdbwajcZFrBxGeFGWcZzEIXNlyM2JBgfIrhEbjI3XUNkayzmYyGI+n3+5pdnkxTCV6t1KRcragJBtS8iRU3GP1Bl/1ziL0Xs4n02w3551/9ozz48ras5jPZr9ckMZ/JeAB6vUd/eYD8DMY1R0cy6mssK94E3hcCW5C9Pp0ueNxARRPcDPRUA2YucUxy08UgmcLoXYprIChf9G7x/6jcj9td6ghUGmagni1IeXdPyrW6FEva20ZvFCIwmIVA1V+CWC4hUkqmpESKNS955FxDUAgv97Sq3alwRlsB1CvYBHyi0iZjmmB7wdPScOwA3lA+g3YHiIOZwdgTGB9lJPCeFcDxCcFetMBF3WYVXSEJTb3WGWlqhjPxxVtpXFVfa3VuhIyBPFgZrf4TarnLVQ3JYVOZYBPZH8icugwVvWEagqI3sy7me6Wvwirso7vYE5uqYLqkIG44nVDlfr91Irfu3ZWH7ZaMKX70dxdRxn7b8NJ4htv/2f9UFSj4oAMjQHul8+gYacQnle4eI8vFRdXuHB1cLSSTznBTnC+WBDbGOAulSllefvUVefW1V6l8f+7qZbl84UBgYDyfjshqobVDASsZH6XwIWLFuYLojl75GD/lnLqtaqx6Hdy0FaBOf8rKxEHcmZjTABVfFPEIaha9Kf7a1kM+Xa1jLj8KB/K9QShGC58q6pNHj6EXBqc3t1Xoa20az5LfVKKrojhMH2QKIcY/o9n+TXV8vJ/O68/Gf51a2NzwRFvQ2HUce71rjAmNsc6d4r7yfekqdb8gwv60FjFnfMDoQX84TSSks1iy73fcbEin25HBCHPTCTm8cCiXL16Sg9qOZEHVoj8MUAcW+SoU3z1YohkAHZX3cDWXRqfDnrjAEhVGJKVKCOj4U7V5FemNJgQ6Dy4BrY7XiMUUVTkAHaCkI0jap+I8OtTHI2SSg3LX98SKEAYpWSi00QvQm47jbtOAVfJoONQUt2RGynlkg9ekVCnRnAHCO9xL6hLXl0G/Q0csWcxk0G3KP/3qH+Xu7ZsynwayV6tKCoxBvy/9bkcBvViS+WQiraNjGQ8GrEQA2moXOpZBf0iHN7xa9pZNPU4rW09cM9tRQg/6y6hsEymZL1YhoBNGk2lpdfo0ltE+ekoEYrRSRcr1XSlWqpLJFTQhDZnWthxiNKmUB+WeknIqLXmMoTFlKyW5FMbvkgyeAbjTEIjEAACdQeEEddVXJMhKOKCr0E3DPLipwmOD9cDjmkiR1bp9zdAdBNeEinYDF+5LbGyNc+y2abDvuXI9voADXCIDmcgeFpc6FjnS5mB+YGBkmyts7oaDPnvo2EQCQNTdUBdOdTFEJoHPqINin+lMOsfaFhLMVjKcBDIIxtIPxvKgecIK/ajTZgzwevvcImJjI6LfBUD329gBHboSbvoA6BxdVBYkEhmu6BYHMADbk0H7plxmPx2OjCDRa7s7cnDhUL7//ddIwf/wzdfpKpdczQjsyEHg9bjSTRs3ZFTQGzODcBh3keNGVxsVUfNPKY/ECk5/60cxDuaPBnRcx8o/ngXom4vo+uMZK2S6DmXZN6txA257IN+k+4WxjdLf1lvXPvg25NdpErdfVvtXX/4jt0b9nr2WUCSnxYN/nHr8kBFZo0weiVfngP6V4Vyvbd8f+k2p/suPelC1Y3VAb88X0oZRxmhEML9/9ECazYbU63V58YUX5NqlS1Lgop8moKcXwkCU8MPPdcoqbrNx7S9PEqjTAAAgAElEQVRmctJu0+MaVDCcxVCl+42DP4O3+nA646gaK3QbFXJAB8AiAGQT0Pm+YQaChXkwNKJAAUBtSNVZjgs/FhhSpAEd3dBWQCY5biQHdFDEhVKRmwcLgpYgGMsY7YheW3IZ9LnnMuq15X/8v/8gt299JtPxiBV6ZrWScb8v3VaL6W+1UlEWaDWcNCQYjmQ1nxPwUCniuaGuB+WvYkKbIcVrRuXq9LH5n/M1pjNkOBihahU65vM9tKXbH8sM1aMBeiJfkny5KoVqTbKFEilRHD+mqyGqFU+8XHDmvJzNShXiQcztwxc/neJcegHiOC64KyrgYYOLxRWADjA3xZpVcxC2mW2tXRQAddCrsMKl/wAEddhogWY3fYar4bkYJSJjGZ8hdx8B9ltjPXUfZ/NFW0V62KT6neBgrkyObhbA7KwYpjJj4h0o9qEMB0NW6aq8t7B1Yw5ICBuYY9SR1xAMZqbaQ1fKHTPoKwri+uOR9MZDedhqyO2HD+Sk25EAIBVfC63B+l2q0LVlYm01SyzEsT8L0BXcsclZ0BSJWpt0VoqViuTLZVnAlRFTHNggFnJ0EwSo//wn78irL78oB3s1KeWzGj2MVs4S94du0+EtgXOh9r9JASOHqZaIt4kfOZu+MRvaCJTWRxjjgHkaPCE0BegpCJ5F2/t7jq+q+ljr+QAO6OuGdhGgr1fnXqGfXqzjgB5uWkPHvM3RPb2+oypdDZrWj5m+8m2AHr0Pf3ex18UHWeN87Zeii3qTyTgH9GcE9PjeNDz0jwV07ezMEgnpL1cEdHqMy1LuPXwgX9z+ghfI5UuX5KXnnpNyriDlTI6AnlpaulmcFsDFggodIG3z6P35TI6aTWkP+qxwqvU656JZNYMSQvDKdM7Z3cFoQuW5A/ocs8VmllCr1yRfgGo6b+Nn+toJ6Fhop0h00j51dFG7sQj667oYQxWPxRvVFTO6mdyWkVKuKAUEmBTzpAyxidB5d2wAAMBt0oMYTxsS0P9ebn32qcyDQA53dySXSMig05F2o8GZ5mqxKAuEdDQaMh2NJYFZedMNQHQF/29U6ui/4mbhBoS2p9DIGxjF6Hb0x2j/apQ7wByUu9m9SLc/sqoINHhasuWaFKp1yZUrksrmJZnOsIJCnjnG8gC0eO0ww0EPvZ7LkXrPUt2cliJMaEC3A9ATcL/TbGy28tOg+TXWThe/BG1uKXS0mXEgo1fsYBygSyBdzioC1TtEUqqyp2iOGgMF+9Atzitx27jFszPxmPjw8bdwNp5Kd63m1QBFP/V3tSqfTWEcAwFcIBRFjiek27nY2eA6N4F0UFQRHEcrkZIHWp5APguV7uipo3sCB8LucCCdYV+OOy251ziRRq/7RwfoFMBRxJhkSwaWyKjQdfMUb2dYhb4AJ5SSdEYr9EKlIolsjmJX9Klw3UFcinn07738grz5g9fkjddflWtXLnLDkFzOJDEfSyalG0bVOejcOwfcwLqsVSdx6l2hJm7rGwde3/DFgf40IHuFfjblvvk4p8E9WmwtIXhjqsGu17Xy93S86tpr2yKW0yt5bXdoAlMFdK/Qne0K++SxcdCzK/R40zbWd1/TLKw/91m6g3NAf0ZAXz8Vsep8E9TtfODbrNA5A56QcSIh7SEAfUU1eafflVu3b0mr3eYi++or35OdSkV2y1XS7hBWIYMc1Sg4SZpJmeubZ45DGNedTeVB40Sa3Q6Bvlqry87eHm1agQ6sWCeBtHp9GY0hVBvLFKYxNIxBPCNo8yz7+VmY0piFpy/kvmCjCnRXsYg2U59uX/hJzRugaxa5iqpQGebSOckjWrRQkFQ2EzrSoUc4nwXSH4BKR075lBX6r/7x7+WLzz6V5Xwmlw8PpZhKSa/VkpOHD2U5DaSSy8simEi32ZTpeEzA82kBbFh63T7BBNUePgDYtEm1VCoualTs6w2slbgCOqoJBtk4rSdJaXcHMsGmBXVOIi256o6UdnYlV6pKAtVTNs/jjVxzKPmxUOO1o2WAdkEVfe5MRsqFvBQwe445dOgQkiv+CxoePXSvmFmpU2eg7QDMt+uxtE2UiSa5ycJcftaMZeyYk36HKC+Lc4qkNp1ZZxynz6xzc6YpXVywffbdhVn4niWsqYrdxtAszyy0hzUhJJXpgc6R0yQmmEkwgUmMJqhp4awMD44VtfIAdAQEYQZ9obG36h4HtkcV8Pw+KvTxWNqDnrT7PWn0OnLcaUuz3yPl/sdUoccBPV6hO6A79Yf/J+W+WEk6kZVMJi95ZCAUSyLprKzQuoKnQS5HEyXslSrVsrzw3DV54/uvyg9ee5VfH9RLkpr1JZNUuh33HERypNoXcIScUiEfpxzVtz0Cl20d2zjlvrm8bvaIcU89qof+qArf1xEH+W+Cct+s0E+xDOyhq9Oifq5X6B6Ec1aFrpteBYuoHRBtHrSV6cf7NKjHXw/ZtfMe+jMgevz4xgF8W4W+BuhaeUBIBZV5dxzwxsvkc7xRHxw/lNt37kir2ZSXX3pJLuwdyOHurhSzOVboWOhJUi2gmqYVNhtiuDRQ7+B/25MxxXbHrZYCer0u+weHks3n+YaxQELV3u70OUrm/XMIkvABqhbzrdVqVbJIPzOlOCnYSPlEMOYtGfNJ9hljv7Fx0aJ/zlG3uSq2+fscM0OSVJbPBQMbCu8YxjFlcAvCWeD3DpX7sNeRX/3D/yO3PrtBuvDaxYtSyxek0ziRB3fvyWw8IjiCcu+1mjKbTOgeRxX3CvnqE1boBPSZqqfxvuK2pwpeClikiq1bTVaD5KSayACAYCjT6Q9lFMy5ORO4wNV3pbyzL9lSRZLZvKSxwVhqQA6mF+BXj4V7FkxkGUwkD/YE1Ci83XMZnlsEluTTCcmDKue5tnAWE6rx2NnxJrNggM7j6lMR7I/rJ8+PCoAJ0jpaCPc6iBcxGqVtEj8O3jrxTUQ8fCU89RY/62DjI2sO7gBcmvlQ7AZAx0ZRq3UA+XxmlLz1adXoBOxDVFFhkwu7YLoLmt0reujYIKhj3Iq2r73RSNq9rjT7XWn1utIa9GkyM5rC9Ce2Hhq6f5cod5xfZVXMbtfiiR8F6BSlEtCxqUcAUFXK9brkSmWRTI60O0BdYOwEoEZLJ5WUcrkkFw/35HsvvSTv/PBt+f4rz8t+GdeZRg6hLYZ7DrPr+H+wZNgAml5bYQUUebhkWr86toQ+OZjriUEby0HvUZT76cr8tFXqN0G5h3PoT0C5K8Ola9uTVuiu0t/c6Di4h98Pd6abLIEe/LCVeg7ozwDovlg8Dsxji4qPl+FPaACTgJ+6UOzDzmw6SUOVm7du8RPjXNcuX5Grly4zeARz1lQ/W4WOXhiERpDIuvMb7vPWaCh3j47kqNVUQN/ZkYPDQ8kXiqzoST8PBtLu9qk4xoJJoZs5u4Fix0wzQkA07zcZqt9d7QxwyGYg2dMPXcxNYGO0tV+QLorD/wNA+PIXS0mvdBwL7IS60SUFlP9sjtcDX+8JZ61Zofe78qu//7/l5mefElafu3RZ9ioV6ZycyL07dyQYDKUIpS/GoDptmY8nVJejSmeLARW6U+4AdHvdusFwCtHcekwQxwXKbBy57FqlrlnySemOdGwqmCO6LC+F6g4BvVCrSypXkCVH3lRYB2Ecct9LxSL76PPJWFbchKQFY0owyilijA1gbrR7Fq0Jy0hn4hoq9Nict3/tvW2l1y0CFZsVC2VxNTWle0YRanWuqnevMNgKoZrdNzq+EzXS0ah9nSOHGNJNZbTSAE3rIkiNQV3ptTVD5aeyQPTRFzhehA1rX9h0BtkHU7XjZxijxKgkNmC07Z2DcldA1zn0Bcc+wUQ1ex1pD/sE+N54REBH6JByw9FN+F0FdN14rlPuoN83K3QHdB7DZUpK5apUd3elVK9LulCSVSotc7g8omAA44aNK5wRsVlMJ8kUff/11wjo77x6RfZrBamUMV6KTcJMUkncoyDZ5pIwfwkdn4x1dO14ricNRuuAA/smSPtq64D1uAp9c3XerJDXKnjdGz0V5b5t9Y/30OOA/jSiOJ1GUEFo+J63iuLiKqzo+EWivfgr9EmN0z10/63zCv0Z8fzUn5/VP3fPdAKBri9zGsto5DZGyJA9nspkuMjdvvulfPLJJ+xtP//cc/L8tecYDZpHBCf6vvbEqNiZgY0bH49jDnCtfl/uHh/Jw0aDG4f67o4cXrgoefSY4aQ2GnFMrt8fUmiESsqrKizucB6j6xiocJuxhAoZH6io8akVoV5cYa/L55FjdqC4qUHngcLDb7uFKYxpsP/PwOscxhdmQoNglmA6oS0raPcUxrZglDPosUL//NPrXGiev3JFLuzsckTt/p07MhkMpMDZagB6h730DAFRDXrWAX0WaglYufK9KEA50keLEVgPU/kiGx3HeInvJWUIgxkIvbC4pnOSq9SlvLsvxdqupPJFRtHCnAfgif51pVSWeq3KPile37jTJs0OMRxo9xqAHWYg6QQFf8x8h1McXPho4ar98NDcxfrpdGuHKx+rcHWR48ibzeErsPuCbL/LmXYN13AxHKt91xWYXai3T7hUOhNjgO79dacO1fAE9LqGp+BcozrHMaPAMJGyCh39WR0HwvWINpTTt9gsaWUZJQYyuCUG5qjyYcgEHQhGMwHmjU5buqOBiuQmMCZCTrpm3uuHp9RHJOa3rXKPV+hPAuh+n6FCB6CnUlnJF0pSgrlMrS7ZclkSmRz1OTA8gn0zchlwrNkeWS74L5wZr13ck7/6+Zvy0tVDuXr1MhP+FrPAOCgFc0S0YkOtI2rWhDJgx2MqHJ0GmDignw3CGIu15lbMHtXXk7OW5qivD4X+43vofC2xB4ub2Zyi0MP343Pk+pebPXT/Ow1AisS1mxX64wFdW39+fZ5qSZCSj1Xl6z2kU339c0B/VkDfBHD//3hzPaaGp0WrtUVgvTqxGV+I2WDVyj5yIiXNQVfu3rsrDx48pO/3xYuX5ML+vhSyeYHHMwCd9PViSeMIPCQEQgB1bBRAtd87OuLoGh6ztrsrhxcvskKHtWa32yWId3o9dXCbwOxlwuoKVTfcxhDxGYo9jCbHgo6KGhU8aHn4o/sHNhbuAMY52eWSv8OqPeb5zRuE/Cu0ABoHyk2DV+fWv6OTWDCmDSpms1uNI/mP9/9NPv3o9zSUwfEA7T5od+TzTz+V9smJVKEkn88J6AmYbwDU4aGeznAT02y2yEiAhoRTHah+BlXYYqVbfP1k0Wg+9Fh44BZHX3dmoyugwyluMJnKBJuTfEkqe4dS2T+UdKkqy1SG1dKSFTHmwxG4oc5dOLaVQl7mo6F0mydsD+xUy7Jfq0gxk5RiJiXVfE6S8zkBPwf6HMfeAFrp8IQsTQFPG9g4qLM6xzy79tDj71H/H5sCXYz07UbjaX7OATB0qqP9a3Rhh4uOVegqhMPPrV1Ba1JbCHnuwdwo3e6HF9/TkTTvmYeZbCoQNVEcvRHYR9cKHeI4UvacV1/KeBoQ0EG19wjmYwX00Yg/c9qdivtQGfGHA/Q4QX16qQFbYvoICgmw29dRxSKEi3n191eAc8GhZdID0Kl1yUqhiMmKCnvoOcQPk3rPUqw5wzEGK4J70zbeLqLMyEJ++L1r8qM3X5N3fvimXLl8QYq5rMyCoSznE0b7gglL4blxP3NiRO2dcT1wIxYLIdkGxI+qqLk92DIOttkX9uO2FXz1sjPQ1YU1DF0xHwm+LnsQZwbOEpXp72pfn3onE3a6Fezma6Cps8UPxyn3KJM9KnjC1xUybDiXcUCPXyGbffPoccLfwpoUe4/nPfRnBfP4lRJedesPyovCQNz91lUYJ7Kw2XHcaAEWrPlcELuJinIwD6TZasnNmzf5gDv1uhzuHzC8BCplxHFCIJeCmM5oSlD3BHRRQL9PQG9LEp7htbrsHR4ydlO91Huhaxv65k6547kgmioWigRtspUmisIFy6CXQoH/Mq0MQO0XPhaPOWhW9enWERijDG3O1W963igATAh73GkplSC9CloV1TzoWwjIaF+ZSUq31ZCPfvuhfPrxR6weLsKJ7fCQFq+fXb8uJw8eSAn9+GRChp0Oe+oyn7OyRXUM4V/jpMmNDEAD/5JpCJf6qAKJblxdINg/Jy+vI2yk3BNJ6U8U0MeIac0VpbJ/gaCerdREsnmZErAwAqQjY1SZZ3NUMFcQppJOSqfZkF4bY3cr2auWCOq0hE3C+U79BzCzjvHFLBYPnBMu0Ava/ob0uFXuuLG9kvf5etcR2LKgugIBDauMg6qolc53St7bEFFlbsuisS+o2GAupB/RuJr9ny6y5sUegTkEV+rP7gLDORkPJd95X5g9KQAf7BGuTwK6iTZVFIfvgRmZSn80kFYXngsDgjjSAgHoqNDx/2xzWaWzuUx+0xX6kwC6n6uvAuho5eTgE1GpSq4UA/R0Vqag2jNZsnYgkHA8cV278Qm4wJ18Sl554aq89urLHGt7/tplKRWyIouAwkyZT7mZ5lWP6p4GOBoYxJZKzETlcYB+GpBxb2zZ5sS47cdR9nrpme6C12BsPOwPDOguinNY0C6SheKYv4K+XGclcF2aMHTtMGwHc65OG7x/3ALgHNC/FkA3tdEZj8VFy2bDtaqzVDR8D6EqSVTWulghJxyADgoaROF0MZPPP/+c4IuqeXd3l310AAKMXjhXbA5yuDE8OQ278kazJQ+Oj6TZ7VIKjzl0WJFilGUwHEoPKmDrnWvPUxdm9wTX+WWkkS3otc3KHelgVrnj9zQv3DLYbUzJ87Ex0uZODF61q3mFKZht7C2BuXr06GHBSlcwmIjAjQ2hL3iMBXPBC9mUjPo9VueffXKdoriLBwdyuLcnw15Pbly/Lndv3SRNjRQ25KUPu11JLpcEdLAaEwB6o0n9AIV6s5kFnKiohJR0tJVXQLJeIUlHViNepSe5mA3pVDaV0XQuki1IafdAqgcXJV/bIcDPVkkBYOFvwUJwU5TO0GwGwqdqucDqvN9py6DTklxS5LBelYNaWUownsEmADPqiYTkMVeO/jZeGKhkzBFn1ASGVbUJq7BeOC0fB3Qf38Ofq0DOU9giSk+T2bTfSkV9mPa3XqH7Rg+Wu9FCHoF6fOEheFNEBzDXRRf/j7YFRqxwfFTVjqpPgQIbO46lQfy21H8B6uils3+Ofxcz3jvdQY+AjkCX8QybK4D8SIawKAag8x7coC7DbcjXsQic/RiPA3Rc8ehsULpolszoc2Magh7sVqFrjRndO6TcwTpg3pyAXuHYGsYls7BEzuTYQ88Uijy+sxU2y86C8ApgSuF82Jd6uSAHe3X53isvyo9++IY8f+WiVAoZKWSTkl4pQwSrZbS9mB2gamp1aQsFYKdFanGA316pRw5sfgS3VeHxo7tJSTugs+iI9dDjG/IIYDdo0zNO21ep0F1IGjeWcUAP2SrfD8eMZVYrB/S42G3b116hr7/oTTbjnHJ/1vvZxDzbHkbnaaMKHWDOasR6MqjYp8s5fcsBYqB0OWvMhT8taUnKUbshDx4+lNl0RmOYIueHtUqmOYjNgOP5aUmKLPH5Qhqtpjw8OWGqGfpopXJFx9ayORXE9fvcRDjNjgUVoAAg9/44HnMWaLwlPlCxowfsM+mocuEhTWCPffo8N/5GTV0glILgxqhSjBxBrAO3OIJHio+D985qP1btQaSDPiMq9MlwIJ9/cl1u3viUcqrLF2CPWycg3rl5U258/JEEg55U83lZzaYybHc48w1Ah5c1stFPThoUA2JpwzEFeagRtdofdi8sp7J0kw8Q1wqd1DtBPSnLZFqCZVKGwYy99FUmJ8X6PgG9sLMvqUJZ5omUTDGHHRs/wXHGfHgBo2r5HF3jwDhAmT9oNySfELkAUMfsOixhAeYQIIKRgWIe1Dt8ApJYxOa0mldA19E1HVnT94U+Oo1mcE3FphMU1Fmj89yGyWqWjsextZh6dj2QxSo9bL6ms3BEMfJr95l0BQ4FdGxAFNCdfqc/OyxhWZWjYneqHSpuADr65hBIaoXuEaoUyIF6h2vcYkpAhx4EAA6AhxCMMcAA+D9yQGfWgI0k6miZbr4B6NjoiFXoJUQPV2s0l8mUSuyjo92TyuV5jAno1kZSxkm3GrhPQKfDuOlwf0feeP0Vef17L8rzlw/l4n5dqoUsmaI0aun5jFU6xiixGcA9rba+UYtlE5i30+QRsK5Fi25WnzZq+agePBXlVubrREpEuetriaYmojX6DNe3cJMXUe7+3I+i3H0OfRvlri0tt/vmyqjrie5EZDug+yvV17H+uq1f64+wwWacA/qzAjqP9/pBDneEXo3TwjKqzh3Q8b3JPJBgrj3dBE1f0Be18IxUVvqTody9e5fuZlWI4vIF68PqbLgKunQWUrNDkAQ2ZYV+0mxKp9vjzVsql2Vnd0+yhTypZvTRsTDAeAILJwAdiz4rc8vdJhDP5paahjhHBXuPRSXTZTak0a2j7957rryYYcayQJWvKnp/XAA6QIb9X6CSjTA5oONxqMvCSF8qIdPRUG7e+EQ+//QT9h4vwu++XiOQNR4+JB3fuHdXStmMQB0OB7lht0Pb02I+T3r4+PiE+gFWhOgJMnlOp6VIMXsv3RYDUmYO6Bigc0qP0bIZmUlahXHzJQE9W9mRyv5FKe4eSKpYlmVKe5k8/3ZjAzzR1sCmLI059GKB/fTldCLtkyMZthpSTCVlr1SQi7Wa1HJwlMtJHj1vpsrB7x1tBHQ4p5JMoW2h42sufvMKneyHJbPpnHO0zHGxgWNeOAKn4rhQ9Y/zy/E9lYn70hIusFjUYRJkPd51QN/oo3NuXbHfAR008BQ4YSI4sjfsq7uXOEJ6ENaigE4ws6od2o0APv5TGCMNuElTEdxcK/ThMEzWw3qPx9zWN92UwDzrcrD5909boXOUM50Me+gYG/PzgePL+XuyFoiORYstw955uVqTMkygymVJ5QuSzOVIt+MTnW9unHAODPDcXpdGU6ulTCdD+j0c7Fbk2qVDef3l5+X1l5+TC7tVRvxW8lnJpzBCqa6GK5wPiHg3rDEf1TPfRrnHo0U3NwObx/L0Yxul/VQ99DhYbj/bj3KKO/UebA79LOvXSK2u7ST3XNANNVgNzP7HDeU3q/P4/8fDXk731M8p92e9e8Nj7YuXKyMtA9crcSwoJoxbo9wxsrawm5PjNTr3zBNvNCqA9+HDI1bStEg1hy9YPgJnWCXDapWjRkpbQ/R1fNKgAKzd6XApxvgZAB02pLTQRB8ZVCY2E1YZoVJGj5cBDUZ9AoxRTWLUCnPLuiM3VThG2UCLh9Ss7frNcQoUIiMw+ViY+9YRJ0I+gIIUowIGwIVGIlBJc4Oh+tlCPstRGoznzSZjuXXjE7lx/WMuKBcODtiGQBUz6vXkk9/9Tr648anS7tmMTKEVaDYkn4W6vMTXcXx0Iq1WK2QI4IW+DugGXPY6sdGAZzv+RXXORdGr9lSGFfpkoaOHAPR0uSbF3UPJ1/YkU6rKPJnmjDr66GE1glQ4m/PPFeDAlzDL17QsJkPpnhzLpNOS1GwqF2tV2SuW5EKtJlWwJ0y8XKh+Iolzjwp9pRW69cAB6mmrsLH5gvmPhrwYhY65ZzvmHpbiaV5RpW7Az9PlsmY9NnFAx/Whc+r6qcZD0XnWMUaAuX5C5BFS7qsEj5sCjYqs8IHrgAEt0DkwfU0V7u4eBzYL0cCT6YQRu2P8C3odHu9gZhgbPCATBaGptrrMrnfjnv+2AV3HCNX61Q8zNq9OuZNhsTFC3BMeH6uAnpBVKidZ5CHUAeiYRS9JKp+XFKJXc3kazQDMFwlrbVDTYW3AFTZUS4b5IJ4YG8p0Yi6lXEpevHKBgH5pry6H9bJc2t+V3WpZN8uQvuP8zKcEeO+EP6oa3wr0G4I6HoItVXr8lG3+nLax5v3/eMo9/kjrQLn2HDFR3OMqdA1nMQ8H3IMxL/etlLuZKOnz4eqLEgrjo5XRtnujVIrpAjZ76ueA/jUDulJZOlcbCamsOgegQxyHf72nzoAU+E2DkgWVpuEU8F5nSAWU2HBza7UJ0jR7yWSlWCxJJp1lDxErAcxYoBT3vGz4wqMShQCsB8qdgF40QC+F/WMscWAH3JkLcOyVHg4NlcEGPow2Tavi1meVQZFP5jNNACNtrU0surzNZwRQBXQFaRdXubEMq0kHeKvMMGbks+z4fQjiAOgIK1nOpnSJ+/h3v6ML3P7eLmfrseiBWv/ixify2ccfiUynNJhBRd9vtxhgsVOt8rUfHR1Lo9HghmaF/Hl7DVql6gYjlGJj4wInOaatqZc71MLMoSbPrYAO4h6p6wD0ZKkqudqe5DG2VqjIEucJiygc3cxVDc9ExTvOJ2bSkSOfTFD4lgONjiz4VlPGrSZBHfawFypV2a9UpYbpArQoiLFzSWeQiKXtEgjduNmiEl41AQhjociNvXGj5EmsqDqXiacO9NZ2iC91JukJzzvFc77wGvuyDuiqk/BPHYXE/xvNaf+ShpeETKkxsN6wuc+BySC9jg0eeuXYgBLQdWOBfjoEjg7o0JoA8NEvH6KdNNLce4A+gF49AxTQNwH8jw3QabCDEVPMjKNWThUlnS9JtV6Tys4OAR1VeSqfk3S+IJLOyAK2xRgPXKkpEjamZEIwWbOYE9BJo8MKdhmIzEZSL+Xk2oV9ubhblcOdilw92JPD3brs16pSK5ekgDHTJKj3GfvpZwHxIyn3WP99G5jHv3dWD57MpFHuDujbvNzXvxevdE+DwFnhLNtEaTTaCX0dIkB3lfvjKPc1QHeM17vtFN2+foxO99TPAf1ZAT22eXK6kPSejXOoGE5nNfGvgzlT2ix61XPHZ8sZ+4Jsg6dQDWp1gsftdnoEdCzCYSRmJssFLZ1V0xfYeLqtK5zQUNWfQAA2GhGfsAnYgdtcsaje2gtNHNMeY0SPxnupfHuIc0RuuFHtTOgoMfQAACAASURBVOjinLKOmbFCd5rWNgHw54ZKXfumK/bKdYxNXeLCT5+NpmhMd+e+uEc0L0xlFgwpAfV+6/Mb8rsPP2BKF+Jlr1y+pBXifC737tyWzz7+vSzGYyrCJ4O+jPs9KeVyslurkd4/htnO0VEI6NAgrM3Yej+QIITKNwJ0kCiYRACwcyFJZWS+ysgcWemptCwyOUkUq5Kp1iVb2ZVkoczZdLWFxc5L86g5bsREuqykEKyBJDsYA8FqM5MivbmajGXYasrJl3cEkF/LZOWwUpWLtbrUEWcLtmQ1l1QGfUydJlAQ1963AzrB3ADdN1Tuu4+kNUZiG+Xuc+rhwkEWIDLd8aqCi6ttxBbYVJq7XlShqxIUvwIA4jQWhxrUjEH/HOcaI5apCNBts6STDtojZnVuM+dOmwPQwVihXTQIRhzdQ0WPaxkBR71BnxU6Y1YhgCR4RdD9TYP4eh14diXoranTFbqEFTqOP8OOsKGl8x48GlRzA0BPpEuSwXRFvU5Az5Qwh56VJIyaCkXqPGBuhArdNSAO6Fir5iq6oPg0nYI+YynzYCCQ5e7XSrJfLclupSAXdipyUKvKxb1duXiwJwcQ6BZzklgE/NuozabXhrvLrQEx9Sd2s4drZzQjvg20wwo5dlDDv2B1nPZLMRzhiuxorRfuRYMBpT7mo86LWT7bc+r1spniFi3+Z/bQufONqHFvL1C/YAWE3oCxKzL88ixAXwetOKFxDuhfB6D7Y9iOF4BE8RvJFJ3TJGhzh2yKcGuZ4Gc0gjF/dyxi6AGyn46FOZ3SPvd4wmQqisiQ3oUsbdLf2vTNYzeeyXLBxGZiHEzlIYHrmH+L6g1e6apQL3JTQPpuMaf9qyqQlfrGz+gMZ3PnHi/q7m5hhW4RnHhfkcITsn1U5TMaw4AexMIejqH56BqBEt7hasvqz0Udr2GFgwzMZWBBqXncSTk+eiAfvP9vcnx8xKr7YKfGigE/7zSb8uWtm3L31i1ZBoEc7NTp6Z5cLNijrhQK0u915c6tW9Jpt2mLClEaNgSYsUVPnW5sFNrgfWiACwSFEBOCLRmOJuo7zvZGVqbzpExXaZmDvSiWJVGuSrJck3SprrPomLTnnD1c8HRunCYqBjCFgrItcEjDOQGwo/opAPBlJYOTExk2GjJpNqWSTMpzu/ty7eBAark8LXEz6aVkQCDg8fD37M/Dy2DF94RjFj/G2HyFRhiJpG4MOEur7AqNOrzdYPPqKrCOoh59kUUK3CIB6ndOnYQDPSsmE7/xGrCq0AVLOlqkbSlQvqjEWbGbGp7Z52B5MEc9x89xDany3b3cWanOZzKYTmSVThDQ0Uvv9rucSx+OhgT0YAY7U91E6ahktHhqg+ibHlw7vciE8/CcRoiihzVIVGjmUsxnqPtAD937s3jpHlCDtYJcSTIr+WKZpjL5ao26DRgapYolScCWOZMlmIdTGk5P23HwrDUOZqKPQ3cFMFeYP58TzHcrRTmol6VezEutkGUo0vNXLhPYsc/OZcEOAddxv6veBTQ8Rk5x/6ouw8KDGdeqWh9sPrEhjPMmvrEPQdRNYcwkbR307bHixjanRGTr26tNMPd1hr/FJ7VNgLEH4Rw6R8ZiFZw9LK5VL1CigBZ17dz8CMNZ1n5gWQZ+Xa4Z7WiSIQ2RYtaz0Z9jvV+/fs9Fcc8K6rHNFRYeTGXD2EUB3UFdFy8d81IjDS5ukpTAzTVQkdPOUnuFQCi/UFBlYHYciyMW5xzEaQBeWMDCIhQLOAxMEB4isHUN5OjkRB4eHbNCB0BToV4pS6Vc4u+DBsciiR69UqLbAX0NrGM9Lrd/zQFYPJzA51MtLhXAjgtSoy5RsWuVjo2J0vZRwlc0b6prrocc4O5nhCO0AqmknJwcyQcfvi/379+jOvzqhX2pFgusYpB/fnTvHhXvwXAgu5WKjHpdmY/GjCbF702GQ7n/5R0COpYYgB+AiX3+ORYkTZsCQGFkD+BXrlTJUIwnUwI6zl0KAJ7ISDAFoKdkjtAb5M0jlKVUlXRlR9KFikgKQI5NEubLwMygX6z/gYbOZwtkVsB24PqAHiIHT/dMiqNCWbRd2m0ZN05k1etLOZHQSn1nR+rFgqSSMy6o6JljMUULg/7vfE9YXKPgCCqCzQeeTAsAHV73HozidYtd024Ja44kkRugLX6rxEKmy4kCujvs4W+XCVlhPA2zzx4167P7LN51g4t/qZlA/5zCwQjUcW1isZxa1Y5WDAF+hs0iIlQxsraQ4WIqS3jjYx4dtq+Dvorkhn0ZTUYE+pA5cFWe3fO85jayvJ91OXiSv38yQFchZwToYO3AeOD9435Spz20gvLFihTrdclX6pIslskMEdCzeVllshyvpK2Ou/xZBR33V9BT7tUiQH1JBgg2xNViVnbKBdkpAdBzBHhEF///7L1ZjG3reh30rb5valVfuz/dvZzb2DGx48ADxAgbLIRiYcBRxAsvkBdiW+QVJCQHUELgBcngiEQE5AQJxYkRxBEmieHqyvc6tz39PrvfVbva1Tdz9WiM7/vmnGvt2v25uXlwHZVqn6pVq9aa8///8TXjG6NaKsj+3pZUSnCGQ5KhrojphI64Yf2FI3k2P7Jc6NQD1j4+konInERfgXFsLCsOs21qeVhuHrIzXQrVU+n1rNbjtziBzCQ7/VfWevYhoPPa6oPCRCMsg0fz4HhNLw/o9nyXgf0zAd1CmxVAj57gjwH9ZXbcqz7GZs2xxQDm/Bpm6fr/jDxjYK7nXpIsX2TuOHgc0HkIcW0mCMQoLwLQ0TsD2iE7Rz8d86ogjZGpaiU1lIOhfw0wPz49ZQYOQIfbF8xBYNCA+VZKdKJMGYzDpIWHfCw754aLlci5uG3heTRaLld0ptVNQFCVCIVqAOgqWkOPdfIEVIdby9kpVZ2yxap9V42C45sEphH4PWSR7XZTfvjBD+Tevbucib15sEtgR6YNgO40L+QBZvcvzjmPDqW1XqvFr9VSkUIzJ8dPmM3jMEc2rmYUqOhPydpmCR/iJ3PVH6/C2zyHDH0igxGU8TD3nWZ2NB4nZLxMyRSAXiwT0KVUlVSpRkCHhWoipdKviBRAzqItpe3JdFJbJWizLOl5jvZJmq8JgI4DNAViGMayTk9l3GpKfomxtrps1yuSS8EzPU2bVYSIGH+jSxvV9byXbhrw7h5n95Xl3GXM+jYca/NSuwJzrKapB5w3JBNYs0PAMcfRSOriw3U8Tc9mTFprduM6DM6wpjtgmKErN0HbQWpRq1a1/m8NQFnFwvVgGV4BnYqL44BjagOCuQI6PBHoIMbXrMCu78UOSeO8vOp2f9PHxwEdvWu/nli/UYbugG5BrykWrgM6gDpfqkgRGXqlzgwdgJ4olCSZL1CtkOIvNioVQYFp6JvpkM+5LwGwS7AbFNAzyYUUMwkp5zME9XohJ5VCTnJpGAct5fqVfXqs7+1uy0a1RPnYFNb3HByVqe4tcE6s3aJ9aOw1rVSl0wgynx5702BDOUkOqiG4evtED9XoY80JTs8rPU+ij2jMLX6exX/u5fU4oEcl99Xn+1ED+mq84e/jjwH9Tffg838/NpKG8iHBnOVInf1k/9yED1yohIBO0E9SxUlFM0w8A5msPR6jTQBEkoBG6laGnjbY7jmUZvPKPE+koDOG0uOC/cPDo2OCOn4PZXT0aWsYgapWCOjMSMmaxdiECZNYmR3AqkxzLaNS29uAnsvZxuoAUqgWuH6xl84wb4734vPnarSiUrBKmFOnM5S3kVkrCESfcTDHc8N6FaAOvBkMe/LJJx/L7dufSTDsy8HWJiUqUXmA8hoMT+7fuSMnh48pWVnOZWneAmczOJrBd7x5fi7N8zMZj0YMCpClIxMCmAPUcW3g447ABEBbA6BnMe43lRHIdJjetpJ7AEAXZOg5WRLQK7LIlyVZrEoqX5Ys+uhJ1RUgoJvvPTJ19t4EBimwjUVpHsQ5sy7l7O9S8smkVLIZyUNoqNOR7vGxBJ0OxWbK2bRs10pSzqENk2NWjvcD/3gEM+AdOEhwZM1ORErEuuMdRgdjbQ8/IJ1Eh6CGsaUfnDESIw79+UIdutgaNR8URCthFsY5XCWJksluM+ca0CZkTBEZa0PgujO4Bcsd2buRRQnuDui6ZpmhL+YyAKkzmWBfuT/oUzAJQI7sHCAPlz8F8mhmLurLxtHgR3tExJ99FdDx0rRsSu6DldwL+VVA5+SJZegaICM0tAy9VJFC1UruhYqCOdadsdzZP7fzJhpb1HloOKqjWsLqDSMytY8iSQ6ky8SCffViNimVQpZld7gCoqyeljn/DVGaa1f35WB3Wxq1EsEe5XpUjGAkRREkriMEj2Cl6/og6TaFZMdAO0Qv78A7yXiV/e4YrestBtbPAfSoVB9l6JcR9i7L0D1+DclysWXDWmvs/Az3Ff3lI++DlaBkLUMP1yMPwaiS4rLMUeDxNKCv29f+ccn9Tfex9cV9zpxld5B0vPROYRnTqw7l/xzgkzZOoqQeJwNRRMMyaJR6AYwO6trnTVELHO5dKLkDbFPGxMYM7kWzJY8fH8nJ6RnLcwB0PL5Wq0q9VpNCLheWIRlhmp2mj6s5k5biL5hPh9WmfXoJnr122m4q892BHgcnpTqhfGeGLP48eAyCCO9LcSQnVCzRyBlr2jcIAgm8d1QmYL2KYvVkEjA7B6i3m+eyWSmrqUm1YsS3pRw9eCCHDx7IdDiQcj7LWfTZaCRlMMTTKRn2e3J6fCzddot677gemAtHuV0BXefvOaeeTFLQJ5dDYIW5fcvQ4yX3RNoAvSJzzJ7nSiJ59DLLkitWCOgg79CHHrCGsnsSB1xKkkvMiZuwjqvlmbYAzsLEfEqhnGouKxmIpkDi9OxMes2WzAZ9OWhUCejVcpE63DRxSSwll4JjmyvLYTTKhGLM/lIV4Yzhbu0dB3zcBBXbccMX/bcXNFlJYdYFxzVUNCD1i4mIqNfHA5skKBXiUd12++SYmrakXHTHzVnYRw+zcwA61tOC2bhm6CY4A/b7Yi5D3K9UkoTSTqctrVaTgK7EsalMWdWy0TqUgdHu4WrV4m7cWORNj4KX/f3nAToz9JRIMafufJxSsLYJAZ0tBwTImIhJsBeNDJ2AXqlLooAMvURQT+SLFJhBgqHytxFwqhUR7heqe6ZhocrGbEExQ4c3Ovvpc4I6lOOK2TT3VCGLqhB0psf8/8ZGlT31/Z1N2apXpFrM87EAd6g14rpT08AmIEmOZG1Hp3xWEu0YiU2nhmJJ+BrB7VUzdC3QPJ8QF8/Q6SholStPxqLZcjNXXhlbM/vUS3voPof+9EoJg4u1Hnp8jj36d/T7TwP65WHKy63NH0+A+/Rre979ed47+QJePyNfZuhxMpzIlKCOkqIT4kwJK5aJMmsBA5Wz5yaoAZEH66WjvBiSw6BbDW/oyYRAGpmnqAgNTBrwfFDIOjk9l8eHR5xDB7g6oEOEBaCO7J7mCmaVin6witTA2nIqwXhEMh2U1AjoWSvxZ9KSZj8Yfw9lYf2q3QE9zNHTQXkcQQFm3N1nndE4jRg069fyPogxzrI2MoqxrskuTyYZGEwwWzzomzDNVB4/fiiffPqJnJ8cMxNtQFGtWpVGvUpBDvijP75/jyNrULgCQQ4ZOjJeAPpsMpGzk2M5ffKEzHL8DubC8QooXYvWwHjM7A7vDyX3YqFsrnQTli+9hx5MEzKVjMyyyNArMoc6XK4okkUPs2gZekbH3Fj6RMUG1mPIyFCeRECE50vTREfL8hiLU5U3iH2ghA6zlgLaE7OJDNttGtHAqS0VDKSUSUoFY4k1PUhpvQpJYPtdGPlAXQ79dfCe3IEN9yMHlTqSlrxhqIeui834v/kYVxdzTXBq9k+isaVQuzoqsSuvQwNaZOIEaAtsWXJHRm6SrzoponPpzNIhWQoQN7b7SpYOgRWwvjE1AJvVYCjtdkva7TbXL9ZMaAiEdg+mOqCFgEkLzW0N0P/Zg/oqoCsZciVDTwmrKwT0NPgRKrwEaHP+gAI6JmIgLANS3Ab9AxTMteSeyBbYR+ccuon2MGu0/UqXvSSolwgMrGdM9z4EdIAPkDRRnQE3Q7P1LF9bmsFjAWsSfXN6qCfYU9/ZrMuVXZgmbctWvUqwx/rD2ktgb6H3b9k6AT0BPXhXUrsMuNchPZ6trym+vUbJfYUUp2lJyGjHP1GhckDXKY3Ya7Q1tDqH/qMFdCf1Xcb+56tfvgmgx+sILxcCfPGPel0w91fyJqDuM+UxAhzL7czSMXeuLkd+oHn2ocYUWl6ElrVqhKuYDIAd7F1kpYjEXZIVP+b3goAlUkiwAtQBiiyHp9M8/Jqtjhw9OZYnJyfS6/UZlYNNXsKBX6/RuhOseBzOOPDAjneCG5YCgBilSnxl2X0eA3STpPVeO8bXKAMblux0dh1BwSgYsW/ugO5a8XpoW/8ccq88PCIWrBbRlIkNkRz0mxHggJ0+Cob8fzDdYS17/OSQJendrU1pgKRTLtFvfBYEcvTwvjRPT2Q67HOGHa5rmEtHqRAqaxfwUH/wgCV6zKmj7A4ABYDhuoyHQwlGgeTzWalV6xz7o+ToGKxdBfRFIi2jSUKmiazMDdBn+ZJMswVZZIsE9HS2ZBk6lPBMXIa1VXU8yyTyJJGh3A5ARx8dbRu890wWojAA0rkGI6kE38sSWdpwwAx9cHJEPW70K1Gp2ADxsZCTUjbFawOjGgV3lEj1YAUJjkpy+HkuaxURnVPXkaMoM0eLR8vvFrRZhsUqC4BoMTFimW5E3jdCpgW6tJnVT/bEsTdQCbHyO1pOruGuCoE69sly+xykOAA3bFRVAhZApuNsCugBpZOn0u31pNfrcrqC/BBa705YdQGYz2HHOx0z+HBA1zz9n3dAV2Egd/0jz8bEdjiWn4SWe0mKIaADzDVLh7cADIIA6NS18MDbHPu4jpNYHdbHVkRg4IB9iasDQBeWz6ecO8f/I+uGuAw03tH2SRmzHSOX6LVvbVTk+sEu22GYQoE1MAJvigyD7EieimLnPKkZengcr5HUzCOOP34aql4N0EOG+8tm6PY3IzW7iHTnkxrsetgcurcKGSTEtZLtzYWtgjUUfF7JfT1Dj3hG+iTr8JVYxg1lXwtu3wBR3wRMPZi69G297BuJ0Rhf9ldij6NWe1zeFfrgZLory11Jb1iSqjCmClg+oqNLVRXE1KYT/VP8G5uWdqaTMUHVs2dokaMnjoPXAT2b04wZ2R/MVk4vmnJ09MRm0Ec8IJmhF4tSN0BHvxWLDmNNINe5+puX9h3MfaHh+eOSr75wAegwGXFAR0nZndvw+pmlcyZdiXDh+FA4tmYKZiZdq85E2uPyTYG/hefodNsyGPR4WJ+dncpntz+VJ48fEaiu7O2y3F4u5mWzXmcf+eTwkZw/OaLhCUrW8EiHVjryHOi6t5tNjrhNBkPJZdJqSYsWgJHjwJgfDgLO2tbrG7So1N6tektTHjeRlf54qYCOfmWxIlMAeiYv80xRJFOQZKbALIiKc6T8msYsAB2HMQAdNx1/O5tdBXTY4lLIBRPHC8llUqwwoC+JEDA9n8oCPuCHj+Xk6FDm44AZUb1cVF/1TFoqUJdDGd5MfEiCQ1nXPZzZPweHQr3T3WpVjVuMVGdCNZ6lc8zPGOMQt1FhGXeWYooXWcyagAz3BVntOqZG1TfuEVSozGHNZtcJ+nN9POb+EQjAnyAsuYeAPpfeOJD+aCidTpdtGbwXKAcC0CdBIAv02NH+mYy4BphtWoZOIuSPFdBV/Ceeoas9KbJgOB4ay50lXbjiWYZucrj0Ek+kKP1arG9IrlzT7DyvJXfJFUQyBuhGPPV2FoMEAlFGe9qculDyrhrZaEE8aqtoFg7Sm2bt6sSWXc6lhDJ8Ee0slNenLM3vbW3I/uaGvHPzhtRLBQaaCJyhB78Abwfl9xQSGmTAyiFYBWxvD8R/tg78EcDqE6z9f4wUt95DXwHRlbM/lqE7EIdmKvYzexkO0JcBuscM8QrAFw3ofA/ha9MXm1jMUfR69geA5vkfT1/EV8LGNwH1MJZ43Sd5SUC32U1eMPeUNLU3yLOgR65Zh42rsWyKwyIhI5DBqDKmYzk8lNCftXEcGKfgGtOUBdcaGRoZ7wqEeGduZIIbCLMUZLsgy1XhsITRJZRiUyky1p8cn8qjx4fSarX5N5SRnaJeeAPiE5Uy+8UqBQo9cC1t47nxvFShMuc1sufNgc3n0720zq9m2OIlPLxWvE88B8bl2PuGcI3NAFOH2p7by7yg5dDhLQvTmRznu/HECHzwmsD4hvb6YNQnMW44Gkiv15HHjx/J/Xt3pJRV0ZjtzYbUK2Uy2ZHNts5O5fTokBk6ZrrBvD0/fkKb0nqlIrNJQIe27tk5M1twCzAmBJb4EOSqVkuGg7E06mXZ2toWsPkRMPX7A2aQVFmTtEyWWRljDj2b49jarFCWAPPpAPlkTtK5kiRTWVZC/B4jC4fNLXrn2UROkgkzpvEMnvcTFlcKtCAquSsX5tT1E2X1peTAzB/0ydo/fXIo3ea5LKdjsuNr4BYUClLBFAD6sCBUCvqgmAhIyGI6JXCEVhFGYkC/HWORmKZAiZpaBG7NyuxNZ9vp6oa039Mtlxdxh0EzDGLpHCBsGg2agc8J2AFJmWZHi4B4NmfGPZlqqT2Tz8sQfvOoGBEEUlxjGLeE7/lFryPtXpc9fTUsyjI4Q5UF7nyQCw4GXbZWkuj1Q9MAFQ/qQoDR8KPN0HGtFCD1w0cB4yNkysTXUrjak4oUCzqHTh1+04bQCppm6NwfbNVkJVNQ29R0EYS4io6tlSrsoS8pbKRtD9ww5dsAlGHmozK83HB2rtHGFgEXgzbwXWbspWsZHqOj6q+ATxTrQdaEDSt2AwIRBJzFHDL1NEvy+1sbcmN/T25duyqbtSrbR6gScYpkiWrLBGUj/fNsyaljnwslqcKkr7F18pwKFoUflwC6l9CjB62y3J/GqlVA1yAnTkaLEli9dJEUtlc6yUW6zLDGLvVlaPWyPfT1kvtTPfTFfPLjBfSVkYJXCgViN/p1fs9/Z2304bKnegag0+LURtQ8W6cJggO7C2fwANPsPBTPwL+tBEmxDwAsANTK7ioFCwc2BfTZVGd9J+ztTkMr02KpoIzlZIrjaidn53J49ITqcnh+lNyxeTG2BmW1aqXMfjE3NWfaVaCGGbuVy73fHWebx0UTFIytRGsMaI/uKYQTKKAjS/eFzewf7wOMV5MYVTtPHATwWc9RvAVmJcq+1Ygdn33MFJPopGz34Wgoh0eP5N7nnzPq32k02E7A+FqtVCQZB3akyNCno4EUMxkCOpjv5ydPCGKzcSD3bt+WfrMl1WJRGht1suBRkgVpDhn8aNCnm1ujsUkdfbyfXn/Asi8AHYXwyTIn02RWliAglasyyZckwHx6IiuzRFZSmSIPXXyuAzoi+1yyIKmEqu6xtIegzgEd6RvujR14jPdoxKLXngcqVOdQlp4E0kcP+eJUBu0mCYHJ2ZQSuMVMWr+m8YneJ8qfKC/NJc91YPfTOst8blMEBJmJ422mB6/CO6oWyLPM3G1C3+fQ7UqFlNxhkFm3AbqOoylgJ9MZBsPsDdMSVYHeVRb7o4Dldh3pVA90rC/Om49GlC6G3VwFExy1GklkNBuBdkOnTbXAoNeBbSCz8+U00N6wuq+r4MqbHB8v+N1XBXSS4hIiznJ3dUiAOsAXYI7A0uf7MRKZLRQlV6nSO4CAXizTUyBVKMksCSVD1bxAMETuC/YDWiPc86tZL687kw8F9tlsousPz5A0q1cDdPBT8ti/NuYG9z86I5I8B0KmMHs/2N6Um1cP5MrODkEdFTKMskELPp1WZr1ipo2vhcqD2suPA3qUaWvNXl+/J2aXJZer33slUlys5K6vYe25ngHoqvdwiS79PxtAH/9zAOivW7bnsf8G29Fu0IueYh3Q7Uaj+DrG6I45pDFT934hDjNTgkPZEIYoAHNabwL0IW2JUiL65Cb2sQ7qDoYEdGT6OMyGI4I6MigYreATYiQYDRoOR3RYw7hav68KcOiB41CAulytUqFSnGboUGpLcV6ZamKWjTsD3UFbLQFX749HovgKr3SV+VSDDSXVKRkOh4/eIdXmJqBz3EbHOWjniVlUkL9SGUqhqgKbqUqBBT0ds6ePcirITnMwlWVBYZnPPv1YCums7G5tSa1SZqkdIhcgyQHQkJEvxiOO1uAAPz58JIcP7vNwgo/30cOH0j09pwDNZqPOtgT6woNeT/rdtgTDIWf3N2ob7KFDKa7bRZ9W1a8WiayMFxlZZIqSLJUlWanLtFCS4TItI2Ttiawk0gVm6Oi5g+fAE4rIrOI5nqEzI2fvDS5uNoZoRm8a8KG6isALhDm7fsuFFBLQgE9KFnPs84kMuiDMnUr7/FSCblfmo6EkplPJSkIqubxU8kUCej6Tpbc6+uz4XdqrkkOgmSKnxzlXjkNcH8MxQ6vsMMNDEJL0WTUvubuPgVp2MIglhEYyyABlF4pBqof/xzWFuQqJb/wdffyI34cdal/68DgfoRU14RQC07NqRQqlkuzt7vJeoYIFMMcnDHt6zXMJOi2RSaCAPhky5NYuf9wf/A2Okef8qgoLRwcMJlS8xUUIM+8Dz9Bx7WFEhHFUZOi43pqhK6DjOkH+VQNjRniSyZeoEpctVeklADDPANCLZZnSHCjJKiH2FqdVLEtHi4U8A/IdXH9fzXE0U0fVbhqOsmHtMefg2kVAuZA8+ufWPPTWEDP1TEJ91Jdz2aiU5Orutty8ckCFua3GBgOv5Wws2ZQy6TlaaOcCA3lO+UDpEKGnZu3RWR8zw/IKAy/mswH9WSX3F2Xo+rTPztAZTlhwdFmG/kWU3OOvfb2H/nSGvgieD+hrh/nKBQjJBa8LyDpH+WYfLwD1p5SA4n/N5jReE9CnspAAUSyyNM4RSgAAIABJREFUagP1SPYVx4YC/GgM4wi4mmEjaL9bfY0xjoZnMa1pZL6x7AwvCwALMFeC2pw99PEoICBTzrVaUfLYApnsUM7PL2idOhwGfH6WxpdQRMuy7F6E/WomLVn0xTPaw3ZA94PGwdzL69zwVjbH97ynjoNBJT/Np9leq/tWcxQPJBiovYW2jxHLXT27va2sVQZcG85fkqgDImCgvteTQEajIfttKMOfnB7LJx99RFDa39nh4TcJRpxJ39tqcBytfXYis2Ao5WyGrOHz4yN5eO8ObR/BH2gen8jpw0cEdJDqcE3GmGHu92UyDsjKRVsDtrXgGgDQQTTEgao6ARkZTFOyzJUkXa1JurYhs3xZRpKRwQKGLQBxBXSwkSNAB0DryFAmkTWlPbXOVeJcLEvnErVMnXGOqrdoaKhz6ihzupAMZn/HA2jYQyFvKCePH9MXPuj2BMlQPpmWPDL1nFq2Zji3nmLVBuuCgIM/R9bPQoq5vGXoyNJ19A2HuWbokCdW5r6Ck02IGQFLNcO19RTuD+ujMxMneKvmAtpRyNAxdolK03A8JujDehb/j+mN0XCoTDu0ETB+WS5LZbPByk6lXObP+p0uwXwB/sZwKGeHj2XSbXG8KiUzutnJHP+mJdHaUNSbnUSX/XYc0DmHbQGyl5dZKKEug837rwA62mloizmgaw8dnwzW2fZLsuReqNQkW65LulKTTKUu2eqGpAplmSQU0LW1p2OmDMZMl4AZuAG66k7oeJsDvAI6TyILJhXQ8UvQey+h8WRa7nwMxtwSSqYjoMuCLS/Mp1/d3WHp/erBPtte2eRSsjIh6KO8Hy+180zh2ChenQ4/roK6prsrwjEvYLm/LilOOSHxDF3xLh5LIDh3QP9RZOi+v+JfPRBbQbTFYvT6gG4EptffBg7orxsQ+GV9zlv4AgE9Hm0RkBNLGaIPFMvQPUsnszSRZN8QWQZAHYcWDnYAFhWxCNQaDYMoxGjPSFPoszqQuskJFiTEZYaDoWbdAPRalYAO4ISgDGbQ2+0OCV0sDTMLVoMVkGxQosYBAaY7yGBk/cZkZh3EXSCBmbeBuWfviPIBcAAARNqIpDm7zt6nHja+AULbSx7eKt8ZEnM4luVHnhsi2Fd6kEP1bkhnKYyvYTQJgA5pVDim3bn9GV3HAOgoo4PIBhb47laDI1voJ89GA2boYH4POi15dP8egR/l5t5FUw7v3JFasURhluk4kB7KtIM+qxcYZ8P8Psb88J7xHlEFQRCm7ZKUdIOlzDMFSeEg3dgUKdfZQx8tUI5XQAcpLgR0Np4V0HEIpPEzzKmbeYsyjrU86kRJRVELAuDG5pJsdGkzAE4KAzSAO12wFnNJzBDUnEnr5JTBy6jXl9kwkOloLMmlMuarhRxJdniPRfSgsS5gkckeK3TF0T/3ETolybGnjr+LXj6Ex8P2iIIBK1HWR9diLbglSgxFOR1rgprskAMmaVSlXwFUILjBLQ3ldHgSwAKVjXq8nkyWIN7Y3JLtvV2pNRqSzGdVBhXA3x9It9WW5WQmCQQDvZ4cPbgns16bLO18CkZiXYK6s1yi4bXXP8Ve9jfJPYhVvHwgiz10jHVaURdxGzN06EwgAzcNCHJo0H5wQIf0C/zTCyXJV2qSq9aZnQPM8QkvARiczjhJrox4b6PpPZurhoCRGl0COj6vzj0fA3SCK4NRTF4upLBA2IrEAc+Hva0KAyi/o3VAZjwel03LZr1K8ZlrB/tyZW+foki1DAIDFZ0C7wHPj72Hrzj3XGJmRWomLkDzggz9RUpxL5OhPw/QHXlcn8Pvr5fcXyZD9/2jG0nPff29qOKw2jtflZ79AgHdopbnjgG8YLmjlvgmffSVUszLbi1/3Etk6HbHcEHjRBZqlC/nMgCgs+9tzHYQ4pCBsx+akul8KcEMTlA4vPBWlV3qSkksuVnPytXh8Cd1rM1K2TbDjduLDB2ZCsplyNArtSqjbwQHnW5PWq2OdHt9ZuiTMaJvJa+hT40sLJ/NkjgEf3P0sjDS432qOJg7oMfBPBSEMdY7SFNUWMN4GohwYOYHY2bjqjOt2xDvg/7WpgTG/j1Lfymyzm0Jh9rU7Mfa6Ac17CEQMtdxOhBpMM4FEZFHDx9IYr5gyR3+0eh5p5dLadQqnJcN+l0bW0vIRqVIljOIchj5wuhMv9WSswcPJYv7NZtKp90kuWw+GfP6YAROFdi0x6xBmHpSq/RoUlqjuYwTGfbQc41tSW9syTxbkmCZIaAnUnljuaNPbsRHlK0hiUlgVGEZ1a631IfvPyJLqjONAjoOV3+YDRTz8MOYkWZzKfYxIcuJjLyQyciwg9JzU3rNtnTPm9I+v5B+pyfTUUBpT7LeUxhhy0mpUAgDP52BTkoGZV+Ua/lVqzrUIrD/1+zS1b9wEGuGhz3hmuwYPUPGzazbgj9UXtBS4Xgj2jQYmcRIHkijtvaTubyUqlWpbW5JvdGQUqUqRdwXkB8RhCHIhXIaVPz6A34m50uZj8fSbzbl+ME9mfY7zAYhYTrpt2XUb7Pca87gb9i2e/kzx8vtXgnzsJckVAJ6RIxzQFfiqupE4IPrzki1SBigMhlm6JWaAXpDcrVGCOjI0AmNZsyjAKKVNdQQHdAJfqv+NcY8N01fZulEG65BqMHlUDYHiHsPXJslNo66oNEMyIjQeQfHBeX3g71duXn9ulzbbsj1jaKU0hogkAQMEibaT5SQhg6Hyryo5n5UjQ2z7Xhf+5VY7peZ8kQgGp5K1g59VoaOda7nJmLOmAiQ8QFW2isOl2tLZoVxv6YUp1UIDxucNBg9wSUl9+dn6C9erqti9y9+/OojEDX+KAE9uhiXvTIsTJBonvOqL/mZ9r3mMl7OpQew4Ty6kX4A1iibokeUhDWkzt+OSehRUwLXsvbsl/QcMx5QeUzL2k3TnbPonO8V9qaRieDfORiu1Gss5XJWuzfg+E5/oMIwKA1T6QjEKWO0o6yMDKxcLLEEj1EUH0OK9809kndimsq2qh2qz6Ej68dBhE1Ij+oxxuoCVbIyU44wC7GsDeAExrdn+HFAV/1ml6HUYBVMeWRy0wUkYxEUzVjFGAUDuTg7l1GvJzubW+x/g7mOzBSjWyj3zSGQ0+swW9+sVSi4gtE1znBDrKbZku7JqUwHQ2k1L+Ti/FR67bb24lHOpa1pkuV5qqeZwAeAHa9rNFlKcziTwTwh03SWgF7Y2ZdEsSZjFBOXGY626djaKqAnMOKDgMYCPIpTaCrO/cAxN5uA0Bq4ld6R2ZNAqUx5ZLxaqUf7QklEBHcV9ZSNSoXM9iT4GoOhDNtd6Tbb0j5vyaDXkYvTY5mMR+Qo4H1yNh4lfIB5CnoHpRDIs2nV3sd9p6gQiXNgLetJ5Up/XrrFWieBawFFONVlB7vdx89wL4fBgIqCXC/gVaQzki0U+JnO5aTe2CKgVzc2+DUFsxGy59HKEQFLgxk6/o1gchgwyAt6fWmfHLPtMu13pZRJSCmbkKDbkk7zlGTJBURxbHDtVc+t13k8AD1yTtOCP+VbsK+wru3gxokIQEcw6YCOsVF8sE03VY/5OKDnkZkboMMYCICOPvoYstI0Z0kpV8c+dOwQfXi4nSE7jnwUoPjHNWiscx6QzNLt03AP0q+5WUAVOS0z4zkgeIN6DNalKc0lhIAOvwHMo2/Uq3Lt4ICA/i/sN2SzlKOehftLqHokSHPwb1BAj+xY40C8msVe1kNfIc35GNszz/vXA3RcUh39jMymPEN/EaCvgPlzMnQNwvTmxYvOTwH6fDF4g/z6MhLCKyx1ky58c0B/9t98PqBrGWr176+W/8OLaH+CS5riFwsZL+bSmY1lQrEMsHO1i8QSIfrLBHSd5gSok91r2Yu/Lmqp21YBUKmik/pAI6vVG6hRIMrnyNAB6PheFhFvo0FREpQskZl3u32CKvqODug0GcEBb3PFyKxRXi0V81QYo3GFzX9Q0IQKcEqGC7MJeppHsq08mDD6wzE0LcuD+Od/FwCvGRqOXA1ieOyDCAapVciwQsyFpi5qysF+q5drPchhBga2vPbZ2NPjIT6WbrstF6enBHSQ4jByBs90SFJCYQ1zsphDR48Olo+VYl6CQY8Md6jAgeE+vGhK9+JcnhweyvnpMcEeGW4ZmSqsVQFEIC7OYSSRIRsfvWFc28F4Jq3BVLoTZOkpyW/uSHn3iqQqDZmm8jJeoNSJ2XIQ/aJZdI4pZly3XTNzZOkk19hhqsEDsvRIdIhiNLju0MrOqAY3TDTVj96dwzTTI4ENB/h8LvVyhWQ4MIuX05nMYDLT7RPQQaLD12bzQlqtlozhvofMyBy5IMiDv+mZesR2V5JcjkqBINDFy4PW9cT9pIuaatj7zDdzLROYWSTmbMqCEAmCZ6VaYym9Wq9JrlDk76TR8gBhEuNoLkxj5fuFauEwGJqDKT8cyXIylUGnQ1LkZNDjJwAdErnDzoW0Tp8w0APzHaX4aBpdAcs7pp6VRdlZdFKsPublzrx1QCfngBai6kwWB/R8LsVKCfYg9isAHeuDFSJzokNrZr5MShrVIRLhlBCXrtQlV9/k6Np4gYohyu4u9WqmsTaeBuleMnhIRDNZJ7bBtJVCaFVqeAjqDENwzC3nUoDeOyxXOaqFe62jbm7wAntUlN2d54E2D6pAO1ublC3+iZv7sgdrVrQO+ce0Baj2qxMFdFuLYQ/dj2jKGK9h0AqarbP4/T6tt3ijDNjqARqgxirHruMexwr/LbWQXgV0/CVgRBzQ/YJeFk+EOPWMkvtlgM57FqKHna/zZS/ehVhdma67+3Lr9TUehQv7JiV3X2Sv8aft6sLOz0du9FmcWqzL2eNSPYxUWUrd0XRkrT+fMlPXkjJZbwR1RMM8cBEIc2xEC3xk8AKYCI4aoXNjhzfHzCnAgjfdc7JbA1NuWy6YpWMhV+tVqVSrfJx6dY+oZIYeG0Z78D0eqFbSY/+TjPKk5JAlZ9MsK6tus4K3j7UgE3MWu/fh8UJ1NlWjZDK9Y2UwynXOlLFMZr7xAxSoXXwEc7VZyeULCujplJm2GMkHzHYra6PX6pUBim8Y+QaAA2DH2AtkXuG7fLC3xz469N0xi96oluXi7ISiIsjMy4UcxS9QkAhGUIEbsgR/8uihtM5OqBqHkTbMKZdAogNBDFsaWSX08FOoKmj5HKkxMs9WbyDdYCqn7Z7M01mpbO9JfnNXkuUNkXxFAnQXMdJGC1UjxsXIM2B4o5qDUjxlVY3vgKoKMjMlB2qlwvvpkIhNwy6X6oApmeIUDolDGm1SEMZY6RwxszEzgDFV3+wYhMb2AryE6STUDuh3e9LrdjmLDyEjcDamqAoNhzIDu5/tfOVl4J6ARxE/Hll+tPYBXnM+D1JgStKYrMjAWS7DQLRQKEo6hxn+hSRB0mSQV1AXQczGGzmUxC8Cio0CcR9qC0ed2VSbHXEBVchQuh8osXEcDKXfbZHdDjvPJORfxyMZdlrSOT0VAft9DjU5BXVlv+MzKu5qoddaIfZOjbJpr+Tlzp54uT2sejnPgO0FhVwKyyRBYlWNCPx1TKjASwALAfP5qHTo9Ugh2pFEJi/JXJEZeqGxJcXGNi18J4kUe+gLJC2oGrqViWUluG7U0Pc9bdmLy/5yHbqpj4E4CZl6YLGUDlIliG8+yu5ZOk8GPPdcHdfIyaC7IdwBc/Re2Chm5UtXGrLfqMqVgz1pbNQYTGNaA4GGVu9s31tQEQcryhKvoRfP8hAxo7M1fpfifXW2G1ypLlSDiWYOWHlwrHiqNRzxfogcMbfKMBqyP+ztzDiYe6K2XnKPXuvTPXSD7bAMr3ya2G/MFu1nAzrhbT2aibWcLvnRyy3vWKT0Rj10h9tX+6vxC+Y3NyQhoI7J1anlT1Vz0xje/80584XIGAIXi5lMjMWtzFPXbrfHWw/GgT4UlzHmupdY1xcc+tBOUuFsN0vZyHpBHsL8ZprKb8VSkdkPwBuldgANXcECsMKVGEdxBvqJG6sdUT8cvGiwgJlUZS27RjvZzgAELGbr33vJPySp2PsCS9kXqVtfkjBmY3oEJVMO80Wvpam0ar/PMc6n8/LMVqjlrQQpV5ijjzqyRpektLEWAPwxWMzBkIAOpjpIbWC01yslZp7IuEH6ApgD1HGsBaMBVcSW86kEvbY8vHNHbn/8kZw9OTRANwOKDEZrZrKcwZEtL/lcQeYLCP+AbTyTTm8o7eFITlpdmSZSUt7alUJjVzL1LZFCVaAeP0/lDdAhmgMCHAIlK81BkpbqcToTzIOUpidYgV56twOFRDnVKoAzmwM6rEPZ0zShH1xjktZYQXG1NxURUnZzlHkhWCngwDYtcfWEn1HzABMVIJo1Ly4I7JAcxv3w16dldV1TPpilFR2Q5VToCP8PgAbA83H4ijaDcTAA5EuMY5mgkmYh1n83XokrYYWHn833xsWKaAozX0pipuOIYLkjYJtAt2AayGwaMLBDxWY5CehW1z0/l3m7JTLokvUuC5juAETwGQXvEaBH0zjRyfDyY2+enXsZW0FdzxG+N1Nlw3Nn0yDyZwUtDlxjOBoiCEZlaIb3yPFXADoc+nLUbE/lSwT04tY2AV3gPQCGO/k85iPg+ayNI2LjqoCMttOUixEd6nG4ishdCuj8GVp51toht4Nxns73K6BrK0GJlZpp40RFVadQyEsll5Sdclqu7jTkrZvX5GBvh1U0sOShHc+vDugMYrRN4a/FAX0VhmIJmjH219FhBdDDVkL0KHt3sV/T5Oyp57EBT0rwWkLkTPf1x4av2Z7HQTy+Hrj+zcsiAu74M+lriEruulf02uvPEgD05+Hyjx7QPfp9HVB+c0Bfdd7x16JfORiEDbEi76rkNx7qy4WMFnOW3lVnWsGJ/XRKvS5VJMSyMI6r4dhgH0ztRcOeqR/K7FupP7oKw+hmA7vaAR0ENBzMAPRypbwC6Ch5w7cb7GAHdDwHeVVh1oYsGRasGRUQwZyxEW+oJGVCMz6DTAanAQJ+5qx47GAowYWlp1jJXCsOFiET/M1rnfPuOJg00EC1gZwEsvxVAAOArhaRqlznGbnOrBvj2gh1Tw4fSbt5ITvbWxyHAVMdmQAAHKX1Ub8r0JhG+RzvFyX5cTBiDx1Alk8s5f7tT+SD739Pjh7dl9loSCGWKh6fSdOkBYdcqVDmoRqMUAEBMWku/WAizf5QjpsdGS+TUqhvSWFzR/IbO5Iqb5AsN0/nmUUl8ZU2qmp36wA3px90JNTjyUI8Q9edqiqCrioYjjdSh1MB3SV4KUZi5jYMovgzV3fzSgDK5Oizz/WgteeIAjctZuK5MPONKgV03f2sUEDFFEWUEHFCA8VvzLNTS8Bn0y3jNTDWLF4rEwA0VrOMBKeVLl0b2EtRhhSbAIlNXmAdMUHE9MRMzT/QToHQzmwK1cMJOQLTsVYiZDLmfH7v4kKC1gUBPTELZDkbSWKOytckUs4Ltd6d26BnlJ4O2tp4mRPIx9XWJ0e0dacg6DU8XDVk5wB0TKF4gIZgkPsGhD9TiRO0cQzQ02C6Qy9ha0cKyNCLZQmWyacAnVr9BujIwL0K6FW3yCwpKjo/VaD2EbuFCvQwADJAh0hMWBo3QPcAiOuNzHetPuSSC6mkZ3KwvSHvvHVT3rpxTXY2N6g0B2Z8YgmS3JSTOAlj4/tqCwNYD4DXZsW92hUXzvGAcYU9/gJAd/Ld8wDdS/PxOfSIf+CM9ejrZUjn6z+OR3H71FUgD3sOIaD7cyZm89YzKQJYrasRWyw75271OszrgHH4BK/7y/Z7L7OlnvUnnNDnFyg+RqdiDHrkmeJV7CvnqmUpIxJ9VDiFJWaMZ+FAMkDX0rsylnHwqm61lgo164haDl6W0dEfVZIj8xN9ZLLHUapHnxoa7UupwmVso86snbKkgxFn0QHoAyq14UDTvwMgRm9cS6YYcQI5Lk12uAO6e55rT1stDwH0as6hvXXN3s1RCIYxUzQedE6dx5zVe/QgVk6AVzyQmVHxCr9HCUsI0CgrHp8MYOjYhuuj32OQBKMN9OLncH9KsFQPwhBKeZByPXz8kAS/WzduMBtH701Ld1OZBkN+rwiiHEh8yMpRPp5h3GYhlWxKmidP5LOPP5Q7n35ClTVIVpZRIoZw0HDIknWxUKTdaa8PSVtUShIyms7loj+S42ZXhtOF5KoNKTR2pLS9J9nalsq/GqCzLIqRRY4OafaMjHuOE86EfQiqthtVrEKvMzcz7hzek7H/KdeLPnkWz2kZvqn34WBx200N5sz/3LTa/WDDHeLYmbPZYtU713XHZAQdp2ysyrN+P4C0XOlzy7qnw/YRZ6y1lUJlcBt/DPuF8LqfKIdEQd7qPy5yEp5SeozHy5YaUOjUAd278BoRcGAPUlkR7SasIVQXhjIZDZihJxEkQmXu4kJGrQtJjHqSGA9kPhnIAqIzS4C6Hm1ekVMIjzJ0DVsiYZoXHWAu93oZoCPw16vmmv0G6FivaGeY+Qf4GwiSMEGgWTpANC1JZOe5omSKJckR0HeZoS8LRYHI7Qxa+bBHtTCE1x4gSK4KeC96vjigc6/b2Iv39JXg5tnh0xk6G0Pui2rEOAY7CNLnCsh4Slr7gljp63Q5lVJqLpu1olw9OGCWfuPKHttlINotoRcAwh2U6DhiF90RDVTVASg8vddGvUiOj6FbuO7sDvP/eVtXITCeob8MoK9n6H6fw31mwbKv8yiwiFZOWHY3zp9XjOOv3/dWVGOPMvRwDz0L0GMGOLbgjBcRW73Kg3l+3T0q1Vy27KMewYs2xbN/HlcQetVnQYnTfidcDJalU6sbGXWUoauka4J9S2aRGMUxner4WBYFVTiOZs5SdqBRQMMPZ7tuFJqJtTXYlzbAZ//byGjI0FXycS7DYMQNBkBvNDYYpSHj7/YGBPThaMySO4hbmJnGh6p8pUKCCUruhWxGKuXSMwEdhDCWaS3DiwO6l0Z9vC4UpaADVGTQgfKys9dRbk3j/238Rnv9kPZUdzbOd7vsp0tQWr8cGbXqiouO3RXQg0dJfCr3737Ow+PmtWtSqxo5bjFjmXU+G/MgyXO2OkkLzfFoFAF6SiQ1n8jhwwfyg+/8U5q6gIlbyWcxR0NAx+kJx7r5bEnSIYiMOFzHc5Gz7kjOukMZzZaSKlYkW21IZXufpfdZKi+zVI562jx402C8q7AQZX4J6Hq9nGTIc9HGi3SUTfcX80GLP3n8GPih36ykOM3APft3QPdSdWiH6n1U682DLa/oZcBC4qQ+D+mKnGIwR7yYRzrvv/VO8fsO4tZeXVEecxJpvFfIY5g44Gai3iuPVMv84PNJCS9rOgApgRLjTQsafgDQZTonpwKZOfq3NAeajOi0BptPyOFO+n3pN5GhNyUR9DDfKJNRV2ajnggydTsUnDPzJoCulRarwFi7w19/5BkfZei4FTkwwlE9yxjnAVW0jJbdAeZQzkOmDl5GOldk/5yAXq0zmCxsbMoiXyRRE2DugE5w4GZEWSQCdN27pj5oGgOcnCQg6nx8HPR4H2mHqhk6pipYZTBw1Aw98qBnsAJfBnB3COja1MD9yCVmUsgkyXy/cfVA3r5xTa7sbdG1LZWYc9wQfyc01YmNKUfs9/i5v1pyd35S/BHxkvuLAN0TlZfJ0HXv4VMrKyuvKgbqcUCPZ/J6XeN4qvi4Goho+KffU0CPa7MlprPmpRl6lClEG24d5PmCnYX7DCx9PqDri1vp6r8SJvuWe3aR4flPpz3L8O+HA76anXuGTl9zarar8hsAnRKV0FZeqH8zsmQcMEri0T4wMhLM1Wq2bj9n9VQPTB7sJnO6vuC8h47rh0wW42ggvbEMPRkz093YqLPsjg+APQC9Nxhww1NGczpjBuyAzvYJs7EF59EL+SylYNErd29zZnfwKeeBHjVsUIp1QEcETwU7tAxw/0M/azsvPMgzm1EmBZZhcTbdfa7RegA/YKIucngPasqCx+thTfIb+uwgyM1mEaAXCyTB4fB7eP8eZ/O3Njdka7PBQAVld5ZcMcqGPmQmxQwdCmgoySJASM4mUk4spF7MSev8TL777W/Jgzufc8ytWixwBG5qUrsLlHLH01BSF/dtPBO5GM6kNRxLgAQikxfJlaW0uSulzT1aqC4zBX6frmsZBXQfSUOGvUC0AaKiEda4pZBJG7GM7GHjZXC1MwbV9Y51hgw9ngGSmGN8iHXZXiezhZku3QJV2CUs9Vv25G0WHtxWOcBO9cOc45A4yE30RndytJe9bsbysPXF+RgLVhgAzEGs0qpEmPF7GdtSE88cVzL0sORuvAtUAQDo/MQ6gX0qgl+MUg7NC31KAEkA4AcDGbRbMu12JDXuy2LYkXG/LeNBR5bTgWaEtiEv66G/SoaO3rkDehichUJNiGjURc309Ph3QYrL51DNcllmuB0C0HNs9QyGASs2GdjzwlktW5B0sSTZck1KWzuSqzdkWSgxQ58nyUEP218Eclrf6n2hUl9IckU53Pa+keEI9FFTLbpPqNgsVTRGE/oo23WHQDLdeXMX7LcjdkTlTBUiMe6IHrz6rKPihnL7rWsH/NzfaUi1mOOsOzn6DurmPqhHjM+nx8vZugZfpeQel+bV2x4x3F+UoWM0c7Xkrmf6j63kPp1drKChXycHmJV4wcuB9kNuMooAPOfjuRl8rNT9SkDuD/6iAD0WWJioCV2T2fPWkQ8Fde2fA9Dh0zzD+NJMe+UumqLZqGlYrwC6KWjxxNaoXQVUYqU89xW3HjoieDwOZXdIjqI/jn8jQ/ceOkB9BdD7A1XhMsU2ZOl8d6bRrWxxBXSMrXE0JsaMVuczHZPRkTI9bNcB3SsHPLidqOSsXd5WW+gWJJHpb/P7AG22DzjqtmDZngGItS38cWxfIDMnW1ZtOlE8ZIZeKrInDgUqzI93O20eFBh/qdcqzAQg8QpVOBzQLLubuh1cxmDykpi8T/jgAAAgAElEQVQGUk7MZaOYJ5MbJffPP/mIJicYr4EoC1TjBl24dkG8ZEKPdPbllgnpj+cylIz0xnASS8h4maJRS766SVBfZouSKlQI6olcgf1OmJF4C2ZhgI49pCREJbGtA7peY/O0NkBXkISUt5ILw6zasn131XKN/hBMjY3LShDuknphMgvXgpvuSZb/NfW2I07PT51f1u/RapOgbqQ83+thqVNnrFket+cOxyABLKgbTz0DjB0Avg9s7fFQtaPCD0p9XlyANAl8APQFyvcgk7JVg0AQIjUBiVlLmLigvDwZEdAng4Esh32RYUfmg7aMuk0Z91syD/okZH1RgI6KVBzQo+xcWwaXATpJcTlMBETKbgB0VHhGwZQVOJTgi+W6pHIlZbmjdVauSmFjK8zQyXLHyKC19XjvDNDRvmIgbpMreiwlNLA08qTufb0/mnW7II0GBQronqH7Uaaz6Aq24Fi4HjCIbgjg4C2RoJ4Bv2o8a2qFaepF3Ly6L+/euiYHu5tSSCcI6onFlPcFzHpvd7AyEHOy8zJ1uFheUHLH+9Fwdj0hfHlAZ/PlJUlx8eTWs25fz/GSe/S4Nb93r5WEL1cTSXK4nRQ3mZ4/E9B9g4egftkY2xsBulVyXjvBflNA90qSZxbWQ6eUK5ZNBOiARZbbKcWgke1kLjJmjxB9X2O4hz1y7YHDmIWqWTyQTe86vKD6Pc+YopKijnmxl24bj7aJICdB0QwAM50S1HZ2trkxAdydbp8ld4x9OamOpCHeN/3jBMbFghKfDugqDqMEJAd0Cr+QIKcBB0CGlpo8ZPSgpmGMeShzc5gwjFaNIkBXjXa9RqFKGOahF0sZjkF+Q6Y+5VeSAMFJQKZlgM4OLCJ0yGMgezFdepQlS4WMjPo9zlFj1AoByiZESAo5MtRBjgIRDoxh2KRiZAbvFVk6RpiqyYXUClnObF+cnsjnn3wsD+/eobd4KZuVoN+XblvnswHoyNJxHXFdO8OJSKEmg6mujdFMZDRLSKZcl+LGjkgOLlgNWWYLzKJQdofgEIM4rK9ULEM3QA/BGeQyu27R9UQep0xfVRFkuScEc18/nGZwm0zwBuxjfZ3hnqDdwZK9Abj//TCLt2DPybF+8DDbh7ANXk1kicW/5P1tnDWoFmgFB6VBy5z8MTMIHqENFMvQPVjgW9N1pkCy2sdV0pwDuvbPEagB0NlDJ0EV7w2/jfbLWBYgyo0G1LhfBGNJgvHePCagYz496FzIIuiTjOUnwmqGTmjTcrF5qr/o6HoxoLt0rs7RIIvNZmCmpJwP3lMqK2p1B9n5KJhIPl+Uan2Lbn5o6SRyeUmXypLf2JJ8vSFSKMkkkWTlCMqVLEQSY5VzoB72nmToD/G3vFXDCp15tftxpYpy1hs3QEfxnKDNkrvSBFV5Q4Hdy+2apc8J6pmUTtmQuGl9dQTq6LdDEOpgZ1Pef+8teefGVdneqEhqoQK2bJkQ0FGC18oAdkO8HRCqLXLRvLiH/iJA163zaiz3F/XQoxJ6FMTGAd2Dby2txwLdsNQe3pEQ0MOAPQhOliG623wpN3M8YLaLE/9e+OMXlNzjLye+KXkg8O+9aEvEn2H93w7oUf9t/e/5Gw3JfWEW4X83XiVQQEcG5YCOohAyc3C5PUPXsTX00RMywHw4yy5auScRjECswASgogmFAZXSXyJnI2cDr9w2lz6lnKYy3SkXuxQZDAfSarcJeADX7e0tHt4A+3anR0AHUCJDp4nIAoQ41fvGSBKyF8yho9QO8OPUVIwhzU2dhp2pHihkv/Mr5tbVR921253VHy8B6ziNXQwbWYP6F75P4htK4VDyCsbU6m51ekYUjA4YXi8Sm8ByxfuH8IaNwKQSNGKplPH6c1LMw/t6Ks2Lczk+OuJBsrezIxu1CjMIsN7RN1eP6RxJgLhuFNuBbOU0kCzmaZNJCYZ9eXD3c7l3+zOZwmmtWJTW+bn0221qhE/HY3WJWizZIugHU5llShLMVVpzBrOWyUKGs4RkK3UpN3alvLkrkkWfsyQLEJvoi46+N7KnOUvuAET3HGdQxexFyXPcerauPJdwQCeesW0T9c7jhwl+N56pr4hchH165Yw4CS6eRTiQ2t3UwNAzAZb/l7JIre698GCyDRFV/C47PWLCH648tLbFw1J8jNnuWT+zy2RKR31AjMM+oYkRCJYgqWKkEoEn3NkCjiRibA2APoMAzagvi15TFqOuDNrnMmqfy3I8kCQCAbP51YJznBSnZ04E6JeeiuG7iJfc/Xp6iduDXv1//QRHEdwQfLpGA/QPsrk8E4fBcMyye75Qkkq1Qa+ABdz8CphDr1IhLlmuyDJXkFkqQ0BnpRHtQFybGWqOOr2A9YAgm9MTPinBdo+PQSpZbj1D90yfIjCM63x0SjlVCug2BWB68bg32Icss0OfgBUIEG51qgYgj8B7NoE7Ylree+uGfPntG/LuzatSyiZ5T/CZw+MghgNSazopM+gIxEfZwraptoDiPXRfS3GgfFNA95K7B9O+3zzzXt9Pl6FZtGdWe+jPYrnHx9aUuxCtwcRo9ES33hqYO6iH338Grr6OX1E8gLgsWnkehK/+DFHlqrjMs56PF3yt/M8yI4UI7ILgcLBRNWbnLLknKY4IMAcBjmCOrxxNEwN0ZfE6O5K9XypkaYbNErONn4VEHmwwboRkjPRg8aCNeeG1YdFrlqLZfH/QDwEdwLuzvc0SGcASGXoPgA4m7HzGnjQkHTXLhpQiSo8zAjayezDDVS40KtniuciAtwxdbVYV0JXxjpEzZagzi7YMnZvFsnIKobDCATcu7RnjtaO0zsqG9fZROuwPYUDrwjN63dD71xl0BCTGbrVoH6V0vO5yuagcgKLq0Tug4zDf3tykvzmybsyco/QOW1QEMHB5Qr+OzzsZS2oylNRsSjCA09rjB/fl0b27MhkOpJzPSfPkjIAOjXeMsIH1nYM++nAk7d5ApsmCBHObIk5mmKUPp0tJ5iuSq27I5v4Nlt0Tec2klhhby2SpJsj2DXSwUXK3NgzK7jpHrrP6el01UGSJ22xqXSudI1HUgvdROFWX8z3m5VMcNH5oa9Khj8lQS94Vt54erfED3ffdStkQEARAD5mlriqm7L2VhtplOts+FuYnFPUFrJzvmXpo67lqEkQiF6o+3D8AdJCsdDYaQEPtgiXGQ8cym49JjkSGvghGtJSd9AeywNroXpDlPupeyAgZ+rAnibmONOquBlzFR2vXAT0Mdy49tuIBlwN6/Iwi5yYE9OVTgI7HAsyz1EBAQA8p5DVAT2YlmS9IpgxS5gatfBfZgkzhJYEpHSr1LQnmBGFwL6BpYA5sCugKgD6+qP+PuMazbcvM7X4ou1zL7d7PJoR4tm6kOIpBYeSMlUHP0OEroYAOoh9fEy/OnPcIynIH2w25trcl7797Sw62oPKYgbYv+S1UgaQuhXtbWlvIiM2hUFgsQ4+DZpwU9yJAf1EP3YyGee/jlbHL9suzcO1ZgL7OL4ttE3sqN2qKBdrD4WGYInPDr0Xh/r31F+PFpx83oGsS4/2dZ2f7K1UIL+HpEg5HUrhxE2nLzk0ykXrRAHVzjGI/PcHRNAD7gFrVxra1rIR67ABsI8kRpJg1GGvdSun8PWcI+0bhWatjbvgKR7X4SBjcx1ByR3aMTbkJ6Vf02WczkuLQZ1dAN2tWPyBB8CLAxwE9b9rfkbAMNhk2Wy6HDB2EKyXMAdB17E2Jag7oerzZIRwDdJ2bVr9mKubRTQuObBP1voZYCQRwxijaan+YJUBz3dLnV2KTlteUJQsQR3YOdj5K7gB0HBYouR9BZGYcSKO+QUAH+IP8BqCGfCuAfKNWY3UChwisVSUYsPQOZjTG2c6On9A3fUznthTBHL7azbMzGQ8GWh0oFgWmMacXbQkWYLvjwMRcTlamyxRBHQpxiVxZ9q6/TWDPlGqyzOQ4RiTI1MGaTyWpNsgM3frnLHlz5l8B3TX+sRZQbo+DuiZ1ysVwhq2SLSOmr2fvacw0r43PsI2CvxPTQFjf5zxsYttqBdCth45MfeWDEYgCeihkcxmgw5ADlRfbj96fd9a1/SAcq/Lv+wFILXPLwgDocN7TIVAFH/wHUtwU4jKTkczGI95r9NCDXk+WwUCmnaakZ8jaOzJsncu8D6tVzKKjR2zTBc8A9Og9vzhLXy/DRqBuWu4EJ5goKcMdJjscD4XbWjYn2Wye+7o/0gy9WCxLuQrZ5yKFi5JZ9NArlH4FoM/SWZkR0K11SGY7lr2b8WivHCZJ2rmJKI1ha8Ycz9zrwcvtDGGsjadKcpGojGu+e7kdlTUCOiSb57BWhXBOmi0/d5HzoIE9cXIdJlLKpkiKe+/WNXn/3bfkyk5DUnB2Sywkj8Y7OTUK6j6VYOlQpPz5jJL7Fwno8QzdAX29Sva8BNUz+Wf10OOE8ecBuiflicHgcbgbvU8WjrjE5mLjLyq+fF8F0OMl93iPbn0O8JUy9ORqD+WyDH0dzP35tQfJLpDpa2qGvkiokQHmPMFkpyAkrFBjlqjUZZclAR3Wp8iEPWvAa3C2O/4Gy/MEcwd0/TfH2+gDHGUfeG2u442vyJT1uilTFQx3zKFjEwDQ4QqGD5TYXSlOxSfUxIHHG8hnMDkZI1NBqUozdJSgyWi3DJ2ynObG5oBOkRKacaiPMjY3gBaAy/7+JYCukw8oJWupz72u0X4gqMPTeTzhwRSM8RwmcUqHJa0u4HEEdGxwRvCQjMSYXVHq1YpUK2Ud7YFTkyyk024R0Pu9Hj3MoRqHXjtKmCMc4KMh3ysAHb+LDH0y7LNnChMXBDsQokG/HL10aIFTiATOVuNAOhfn0mk2mfWX8gUZDgZycnYhgwlcxNQoI5nOySKRlckiQaCfp7Kyc/WWlBrbUtrYFskVNGNC5g2whkserpUJ9/DeG6C7ohwTFyPFGU6GWTpGvhYzXD3Lyn3czEDdNzlB3SYXeIBYRQ4ab1mawqyS2vyQCQ+JtcqW7ydkYyTFreEZXhfXrPl/K4djrYln1cVgruqHvge0xaL/zyzQ2nLeevL9zdeYSMmYgWCCDmt0jWNgpFcN6vHBBHLIUI7r835Ph7CQHcp0OBAZj2TSbUoGGfyoJ0H7XObdpnqns5Sslq+XZehaUg7zsOceWW6bSu2AWODOV7lAdQp7QJn16J8joAagM0jDvstANjfH19IfBDKdLaRggJ50QM8VJF2qSKpclWSxREBHD502zkYjcxIP1jD2NNXroNanRXWt4Fj05hVaWruamlzUKsAVMYcxq/45t0ClX9X4hXrsAHQbIQW4o7WF9wcuC/roIITSB53kuASBH4FXGk5uKZH9rQ15/7235Z3rB1Iv5TjOhiwdwI8ZdaHBjs8ec8WusNzXO7qecfvo1xeVoTMQN7ns9emSl8GzcF28gpa714XjWysx6D1azdBj/XPOoa5dkadiUa/NPOdVP/UcsUwhzlJ8mTe++piFJOAPTVZl9PG8v7fyOC50ELZc3MXKa5zd1D46wXyJ8Q+VUKTwyRIZ+pIOUv1JwHI6CWKxPmAc0KkcR9U3G8WKATv9wteMT1w+E1/dNtEB3cEOmwsbAGVwvF+6nQUKltjweD1KMlNGKsAcal/YVCipa8kdPXTLpIwQ54DO6Jnld+2hA9ABNvh9AC2e38vBuKbuHOXz0iR9sXKgo2kBQNzY7ABrztTPIKHqB6aWjchBYJtC3dVQTkdVAXcGRDdYoyL7Bihns+ifqlsU9MefHB1Jv9el9nUVFpusMqRlCte1ESxnRWqVilQqZR5SY2i6D9oyRykWwI2AYzhgVt6B8Eivy9JrDu5u3a60kKXTulaYzTdbbfbMx1N1/kpCsz0Nuwr0x1MySaTZR6/t7Et950DtLGGUEc4HJ2WJA9X11W3vYd8hO/ceOvuSBsTaT7fr7ZrEZrnIXlo82zYgZtndzHastqrMeIw+Wf98BbxtkzvwrwTzMXAPAT0a/DSDGT1YNUNHELg+mIpKoLYQxri/CAyMmOnArXPSSwaR698Lk4EkrrNm0Sl0Lij9g7IxSv8YyJuT5Q5nvn4XtqldmQ76MgtGsPETwd7ttyU1C2Q+6BLQZdChvrvqsmGsXQPO6B3o1X9dQOde8YDFAJ0BDZp70EvA5AZFk2x8zAhxqUyO+xqAjoC9WKpIpbYpC8myh57Mack9XamJ5IsyS2coRzw2V7awYsLRMR1NXQX01ZlzDcgsnHwK0OHm60FgmB7ptITZsoZe6+C/oP2BttZywTNFVRuRoWPt6xw1nw9XAWcL1B4XIMgtpV4qyLX9bXn72r7curone406yXEQj4IJEwSBLgN0f+nrK4/vyAlP9OVg3WsNeiKWu/7g+aS4+Njaeg/9RZgWD561GhYLE2N8gOh1r0u/rrHce50HlwK6xTkrr+fSwtILhGX0haxesChj1hjjTTJ0arhZye+y7DyMoS8Z7Nd+eYbAHVrvJTiIEc6hA0oozoDHYkQGPWRaour4WhfZHUEOJXUPLCLJA5bdjfmuBA3d0MzOmUVj9loZ4/RFZi/GtLrhTGa2id5DRzSvM+pKOgFRTce7kNXOCJ7IfNmDphytOqkBzEGKwe/gwCiXS+wps8xlxBfOoGcyHFsjYSWB8h8OF43mcf+dcBReawKN3l8GMdbrpVSGATpsVQeQpLXqAnzTKSKDqSVO1Zn/t3EH2O/nWBI0xdUjGZk2nOG2GjXZrNfYR0+lMNI34nsY9AdydnpCQAdxDe8NhhCoYrC8PhnzK1zmKqUyiT9gwPf7TTtwUCdXpjRY8wB0WK16Lx0iM/heB4IkMP8Y9DmTjimHYKLXfrFEJqxSryi5gySXKlalur0vjf2rkqnUaeIyQ1sHql+YQYbPtZmz6NFhutChR7o2M0HU9L3ugE6HMy7/iJSp54/10B3QAQ6orsTU2BzQU5R/jSYt7AjX89DaQc8EdCPGKU1dCXp+gOqW1KxFx99Wj1YHdLLkY/rsDBJNzAbXAhUizrx7Zhtnu6PCgSAbK8gAnWYd1kOfL2csuY+CPjX+R/0OwXw5DlDSoqDQfNhjlWbcbcq80xSZDAGRkiQbXPfTFwHorsIYViLC94MEQRnuWKuomjmgM3Bhlg6nuazNoIMTIFIqV6Va35TxNKnSwgboyXJVAT2VFji+Y5wSAaPSHjULBqAj0CX4WIbu11fbFQrMIaCzShEbEeO9jvMt7Aw34xaSWE3ZDSODDMqh+4CAJaMBCwA9nUnRXcUGaQj6IJ4S0Jfq4lYt5qVRLsjV3U2S5N66dkCzJWTypXxa5iAxWrsizL6fEmdZh1VFN3y8CND9OV8kLOMZut7ndcOvZ8N6VHI3w501Lfe4cdhlJXcfW9Ntn5BEu3l3BdB5vFqmQKpMjNV66ct6AaA/vwTuYwcvimOe9XP13A0dgGIPi/9dj+j9TfvPFLgxF2ydNy4EHJzo+6pSHDYEM3P0gg3QbXyWGXpnPORMOgCUIGQHWVTahMWhleDdGpTldtV9B8iFrO41QAewA1j1Higpju5IVqLH5mMGY+V1yEJOoI8OxzWU2BlkoB0AoQ1EylBag3RqViqVkvax0kn+HJFGHNCZ1VFXGsx2jeZ97I2b3UpM3v+kJQPNHmKsbJDSYDMaBBTFGY0DztDj39oOSMp8hgPbZvFdcCc8VMBYRga+pK41mOsQn6hDGhI9YZCexkMeCHAFa7eaMuj1rO+vrx+HCAIUMN6RgSNIAagjSOGc8gRWtArkrASgmjIeE8zxOex2pILyYDLJf8OutXmmc+8gxiFrQmUE40TjyVwSySylODGiNk/lRHIlKSFL3z0g832ZK4pkcuyjo+qzTMNeVcveiqJulYsMTQUqkHnzeLVqGK458gqAYmqplqt0s/NMIxT20d91Jbq4HasDOkhkfjiv9MdtL0Vl1qcJc/hFL1n6GnXxmjBDx1haLL/1qMQ5OEtN4KPZdgM6VxL1PronBvw9F50BYBlHAxk65EyxCLHWp9OxTCksA6GloQwHXfVAp/7ARBJTqMZB230k415L+ufHIr02hU6KqLdDqyAYcazvTQEde8cB3asNnqUDaB3QkTWXSwUGo/g3rineEsru4FyoqMyYBkHlSo1ja5NZSlnuLLmXyXBfZPMyTSqgkzRogI57g6ABgS74MQ7oOk4buaj5eBrB3chvGigaVKwEZw70asqiZxP2thLwKAg1h6kPBGQSUqCgVY5ld3AEGIlRanpOvgsAHdk3NAMS86lUClmW2nc3qvLW1X2y3zfrZQrU5NNotYypIucfXBoG6N6qfDogjVbkDMHHF5Chr5bclf+kazbeDngax+KPi79230+vAui8RRdnn4VjayHKO9rb2Et4ToSvJ4zddHNdKiEXvfjnl8DXyx2vAu4AFpVNjG7oej9Ff+K62GEhiexsAHpasx9jt+u/Aebop6eoBKeqcdr3BIGJGbqV3DtgzBqgIxumFF9MgxukFtWx1rlhzlmbGxmAHOVn6pZzxjyeoeuGU1JTJAG6Uga13hOzeyv7ggELgAF44jkJsqgAkGCmRhzsYRXgHqZKcT6Xir/FcTVTqALI4GBx+Vf2N9FTw5WxWWcFdD0QACnsOZpmPUCoPxzxcwAlOLYFAOroA6JagGAEc8oR09/nX21olj10BeEcs/PdrU320Vmem6HPHnD0Di2FDghsg74GJ+y9aluimC/wIANhDkxftW1N8+BRFco5Z5cBBLg+qAj04chlGXoxm6HQDMrxIM09OXxMkhyCCFz30WhM4Z/BIKAdcCZXkkyhLELluJIU69tS2txhhp4sVSgyk8xCEhagDrKajqfZStVytSl2cWP7GGOsRObXPZ1Ik+zkgK5Wo5qlMwZYG2nzPe7MdmcvXBb0PmtnhsDvIjf2urzvGleMi+vTh9m7ZezGwFVjD1tD8avAAxHRc/wj1oNG8Dix6YrQcMT8D8Zc/2OC+QSl9fGQXAjXcwdgA9BT87H0m+fSOT0S6XcklxYpw2t+PJZgiGAAqmxYjS4A5RXFSEHt0spl7DXHAR37JBRlottySuYEwCX3HdY2qk/Yd/hAeZ2AnsqwGoTJEIzLVip1qTa2ZbrAuaSAniqWJFEoyjKbZ2snwEulkJEGhwR048QwUOcEiikRxgAd4OoZuo7M8k6srFA90y0IcFIskw39XWTmZK07oKPcnkywDeb9c1bPEqjEoZJofg342+yj61QCyHFbtZJslAtkvn/5nZty/WCPxkkIvrIJjOHZRAKzKedvROd+9Or1Tnn7Ev/GtX8a0HWqxJ9Lf99o/7H7SpaIcZue7qFfBuhPrxTfSxpERcFIVMWOhMeiDD26F05IDvfNp5/8v/wpyFfFYlFHZeZqiwgvY2R68ejSDx01RphppvQKH+sJ/ZomxVPP9LwyuhZ4lXwRPs/a2IsLDai4l86UumAHDkr0vzFCBIISyXDIwjnqAUIXFrv22SkDi2w4jRJ8pBrX6Q4lANGLhDNkaJoRacTri0orHfh/LY+bX7j1uUmcM3c1imUYScwPY/SvAbRU/bJ+lg0yEYAwr62M+SRHWnrUfR+HZDRWAOA6hR76UmUWq9WqVEtlkogc0KkGl0G/HAeAsoXRj4YhCu+bzZC6glVYHrWQCqCCCgHNahC0YMwOntoTlD4n7KODM4DsHJnPDIxDyaHSrcIxZiKjbQDMnmvvHOV2eJzv7mzJ9uYGs3U8HoCMkjsDOgRYk7H0+z0S1gDc2idM0PsdQQkPjcmUBxuqE7gOEJxRoRhtmbAdMpsyMICnNvrv1J9OJWjwAUB/eP+uHD1+KN12R9LwqB7BNzyQEbL0EUbtRLIQlSlVpQwyXL4k6UpdcrVNydYbJC8lAOgYYUtlQ8Me1/lPQF0MQZypdukxpR+oIPBQIokJ1RWtKvk4GwMrgpweUzqZoFMMrs/uFTg8D2ad11tecW4E1pxnb74XQ/Bnhq4tJXzPR558E7MH7sI24UiaH6q6J2iL61VAc13zOWfNsPSAXuk7x/7fvQQwRYIAFmucExLm0scAFJUX+ABg/QJwEETD5W8cSHoeENAnw54UUiLZ5YyWuoP2BcvzM1aInPJlV4o1Yv0u+sLrWhorlQ6rfPn+xfvguKfJrerYmhLictmU1LEvjeOBSRAoAcLUJ5XJs1II3QuoK5YJ6FsSzMHJgElLTrLlMufRZ8kM2e0IFpmIUKBIya3pFFpqGBnT84SrZGXSRt3SPEv3dx4/t70srwvSgnGz01Uw18oaWhbQgdDzecnKAObrse9AumXQslROjitCIqNHK2w+GXNmPSNzgjlAfatalhsHe9R732lsSCEtkllOTNnPqwcaALqxjOMVfqq1AKvC2iJdF6YJ1+5qXSmUdyW4+0glGhkwg7L/p+wyBZ00EeP+NGtifx2XMEhj++8yzlo8CLBEOvz7WhUNwRzVvH/67f9j6b1bAHq5XOGoFA63fn/Cgw1lU2Qg0BNHFqojDmowUa2UpFotS7GYl2qlJuVyIdb3jcp0/X5fhsOpdLtt6XR7PAA5YoVxBllysSFr1M9C+CIpe9rts1RL1TP7wIFcq5SlXM5LvVaWRq3EmzgYQNO8K51On9lgrz9gWVQRCQvYSpc45NIZqdQrUqnXpVipSLFeI5s9GM2l2epIq9WT8Rhe5CpLio0Bdyz4OOerVSnUa4AbZu4AqGG3J6Nuhz3WIBgSaJOWfdEDGqXbQpEtY7x/PucM/d8eSVYq/hCxCjwLIyktAz1nvT75SpmkmEKpJFnOkptwBDKW+UJanY4Muj1eB2SVg15XBt02bSTx7DhciqWS1GoNqdTqAuEKgE8OvfViUTWk1a2TwIFeNefPMRc+R1YzJ3N82OmGZDtkS9Smz2cFVo5JvE/08sg9SLFq0Ol3Zdju0qccvzuGG9xE52OR/WvpF3URnHI2M2vsV0T1uM/lQoEOYRlUEvB6q2UpVSuSgyZ9Ou3LhhoAACAASURBVC0DzOk3mzLpgdU85KGM7JvVBXN1y+fyUqlVpbG5SdOWSqVCcGU/0TIojKX1QaIC4xbvP4HkbiTN8xN5eO+u3L93hyQ5APo8mMoEKnLBmOA+GYMAhCAxTTYyroUatwDUG5SGzW40pFit05xltsiqmQ8OHYDSDAIpyrxPgFA0hV+3ZrEKJc7+dk6yWpFCtAajc+l8QeaZgh7a+bxJyZoFLhT6piO60C3wOZ9QoQuHMHp/HogqTqG/iZuCXmdCUumcpMDpyOYkVyjRg5sEtJDnoft9AcCcDGQ6GkkChzN8yOmWt1oaVeUCPHWKayYDRzu85kyJB+MU12TcJxFxMeqTBwHSFFpH7B1S6Uz/jbOBoI4qGbM90yjHumJ2qD1jjF9iNDWNtpSMJDXocWSN2ftiyjn1Qb8t02FXllNU08xOlWRYy+W8YgJgZ9UrqiKsgzmOK29l4WeusKiooxmeZ8QAO8gT5/J6/rE6hXWZzkoqm2PgBnlhTFUUyxUp1zclCBYyTCDlSEoaEzGoPGH7oEqYzjNbX+SKkkoWJI/MH5MtGbUCVkAfy7gP8aWxzIKBzGAzi5l9KlRqO1MrLo4cMIXR9YApILDvl7Bx5YRMXsAmXC4S7JkD1HHPODgHMl4KDHeQa0WyizGffx6MKK8MBUxyecCLYHkeJFOsa5Et6EdARKqUk81SSerlIs+BLKpvOaHdMcdZK0WplfOSy5SkXAbdUxjcDScTaXf60u2rtTSSCyQ+eEAhl2alUsdgC1IqQ0Arx1FB/8BzAEeGI0hwq18GpnRwfnvAibMTZzPOz2QakxZaYen3Bvx7qP45Ax/BDPCrUi5zbBD3GdNLaJkCJ4G38Y98Pno88LZQLIby3E8B+qcf/f4SoInSLzYwFjwy81Ewlzt37srt2w/k4cNDeXx4JGfnFxKMxoxIQFbJ5/OyuVWnD/WNG9fk61/9srz//pek0VDDEA3gkryo9x88lu9+5wO5c+eB3H/0SE5PzqXd7qjBBzKFlPp77+xuSaPRCH+/3+nJ6fm5nDdbPCj9seVSWbZ3G3L92r68c+u6fOXLbzFQvn/vkXz8+V15+OCIY0UAdpS4NcWJoh0sHLz+re0t2d/fkZvvviU33n5bNnd35bPP78idz+7Lw/sP5fzkTNptMKFnxt1KSqZQkNrWlmxfuyp7125JpbFJ5bCzx4/l+OF9aZ2dSK/ZlOlkGprRAcxL9bpUNrckly8qiC3n0m21pAtGdX+g5R/VT41tH+M0oFSWyUql0ZCNnV3ZPrgiV979srz9/lckX62p//oCUrQzaZ6fy/2PP5In9z6VzvETaR0fy7DdVNU03DsoweXzUqptSGNvX+q7V2T/rXflyntfltpG3TJbHf9BZL0YDWU4HEj3/FSaTw7l/OiRXDw5kd7FOXvWdEJDrw9rp4zAqC7V7W3ZuHJdqvtXpLC1K6llQh6fPJEnn34srcePpHv6RIatlmpqx8qqYaXFSnoMHcGCNQMTbHIEMNlCXmqbW7K5vy8Ht27I/ltvy+b2lrSaF/Lo9m05efBAWqdnMmg1GXxgQ7HlgJGdTEbKtZps7uzI9v6+7F2/Jldu3pLKxgYDOxx0AHQEB9hsuAYYkQHw9dpNefTwvtz+7BN58ugRLrgs+jCYgT74RALwA4LIZAZBDg5AZlmQ5ywUaXMJV6zK3nXJVDdkWSpLCht7KTJqdWR4eiRB64wz0vNhlwctA56Vbc7dpWpYts/S+bKkK1XJ1rYlu7ktxf1bkms0JCk5Y7XPZNpqyeDorowujiVoncq035XZGG0KJeXoh1aX2E0zPX9UDUDMyhQrkilVJd/YlcLGtmQaO5Ku1iWbypLgl8D4ZPNExiePZHh+KJP2uUz6HR7cNAXx57evSAwQJGRKEOLZkvwW7GevSmnvqkxGgfQe3Zbh+RMZNc9k2m8pqY3BnpZ8ac/LT3Np48u3+oRLHuP6oGecL0m2UGYwQkGnyUgCkOGCPsu7EF1Su14VNHKCHV+qEQ2prBYHdBzqPvJlaWzYj7Z3y0kVuiiadCqf4/JCfdy+VAMqBK8Y8cpx/SyBmJkck5FUNi2jETQh0ErCeKcGxtr+SgjvGVz+ilXOp+dqsFbdkWx5W4q1kiSTeQl6XQku7svw/DGJgZNeW2ZBfyX4ii87fdnaEkJfH5UmrDu4DGZrDclV6pIuVNRECGQ4stuVwQ9Ap5DVoC1B+0LGvbYEHZji9HQ8lapnKUmCMJfLSb5UlkKlJEVMq6BPDpGgYSAzjJhOcbYi609LrVqS7c26XL26K2/fvCbvv3dTyqUS/RceHB7Jw8Mncv/RiRyfnhPYwXfxJBbgijYHMOtgf1euXdmVm9evyPb2hpTLmKTJSrPZlA8+uSe3P38gR09O5OT0QlptyG/PtK1l5OFGA2ZZVTL5sTdRMWx1utJqdViV0WUELQ3gTkM2G3W+Tmzs8Wgs5xctYiw4Rqj2Kn4mOJrc2NyQg/0duXbtirz/5Xfk1s1bUiqpAufK/WmefpeADtBFdHByAsJPl72az24/lg8++lzu3n0gJydntI7UcSVd0xC/wAjQ7u62vP3WdfnTP/svys/9qz9LcPcPLEg87/e+95H83v/9B/LBB5/Jw8eH0m51mPl66QlZPyIcmGts1GuhJ29/MGC2PBgMde6Z+0mJXbDcu3KwK1/7yrvyUz/1FUbgf/RHP5AffnhbDo9OeCER7Vxatkfml0rTgnRra0tuvn1TfvJP/gnZvXZFPvj+R/LhDz6Uw0ePpXXR1OzZ1Npw/fB3itWqbOzsyNW335bG3oGMBiM5eXRfnjx4IL1WU7OK0MgC2U1KCmWtBiCzxoaDIUi/2yHZSkfKNAq+rHdJglc6JbliScobm7Jz9brc/NrX5Kd/7ueltrtPwEC5G+Xsw4f35JNvfkMefPA9aR09JvCCra0GJ3o48bkKJSk3tmTr6lW5/v5PyLs/86dl5+o19vJUSSpB0lnn6LE8+vgTObzzqTy5e1c652cy6HZkEmgkr/cQmxGM3LRksBnLFalt70rj+k3ZeefLUtzbZ0Dw6Iffk7N7d6R/eirjfpelNU9woqW5egW0j2w0K9tA+DvFSpWgvn39quzfvCWFcknOHj2Sozt35OLkhOIhzu5nWcwBhex3BDUFqdSrsrW7J9feeYefN770Jdne2ZFZMklA93IhD6LlnN7ax0eP5TNovt+7J+2TMxm2ujLqDmQKFS8eNtZHDN+GjZMBHEEwhOoedbe3pbB9VQq7VyS3vcvvd09PpXf3YxldHMm0fSFzZNE4DJ5JrrESdhL3NKeuW7UtKexel+o7X5PS3i0eupT3nUxleHxPWre/J8OThzJun8sU8qc4TJ8hverA4718ff05gnquvi353StS3LkmpZ2rktmoaUZ073Pp3f9IBiePZNprygxrD5W4sFS4Gplw5h5KZ6UaA4Xq9fekfuNLMg060vzsQ+mfPJAxRF+gGXDJteBlXpukWQUhZMIpSWBio1CWbKGqJNNpIBMYshDM4QuuVrEMaDy80SfXp3PTGBsj5KKcoQal9qj+QeC230HwmYbNLy2RddTzVT68N0u3NbS/oDiIEvocfgcwHwI4oWqhHg1+gug217JvAiz5XIGgm2/sS2nrmpT3rkmxUuMead77vgyOH0jQPpX5CNcYEyFmqvJU3OHfMCY3zgkEF/mSZKoNKWzuSmZjR9KlTUnls3xdLgyF9lZyOZHJ2bH0Tx7L8OJUgl6HrHZVhNSzHeqS6VxBcqhE1uqs/goIir0uE58xK7vG5UlCfCtPQL62v0uw+8mvvytoNH3+4JF8evuB3L1/KGfNFqdSOF0DB0C/P+ZOiCwYWHBlb0feefs68ey9d28xuex2O/L//JNvyYcf35aHD48I5tQCQeXXgjm0rjA5VK6gaqXmWwB8ZPSDED80jkMLFbhZp1tmmWtjHEzk/KLJ6jXOEC/jewKCKjhaju+9c0t++qe/Lj/zJ7/O14blGq8KJfoX31siu8RCQ8/m888/lw8//FzanZb88OMH8m/8m/+u/Pu/8ufYX3/Wx3A4lP/t7/xt+c63/7H8e7/8b8nbt66tlN2bzb78o3/y/8nf/79+X/7af/ub8t577z13TX/44Yfy8//6z8lf/W/+O/nlX/7lcBb7sl86Pj6WP/8rvyT/0s/8JLP9P/z29+U3//rfeuHfiD8XXv/f+Bv/k3zzj74p733lffned38g/+V/9l/wOeIXa/3vI1D573/zN+Xv/f4/pnDJf/5rf1F+8Rd/8bmvF8HT3/2d35H/5Nd/Xb7zh38oBwcHr7K/+Vg8x+/93u/JX/mf/7b8y//2n5XrX/4qgQJg3u0P5fjBXfmjf/D35T/8+T8jf/7P/coL793/+tu/LX/zH/wj+Ymf/0XZuXadLQ8A+ggksLufycMPfiD3P/iAAcvX33tPfvVX/6J89Stfkc3NTXIvIgetBbkEFxcX8q1vf1v+x9/6Lfnep7dl68Yt2bjxFtsryND/4f/yN1/p/jzvAnU6Hfnan/pTUt3c4sZonZ7I1957V37tV3/10tfo1y8IAjk6OpJvfOMb8ut/6S9JY2dH9m7elHe//nV566tfla2DA5uP1pE5UiWTmnVAZvbeR5/LJx/9UB5/dlu6p+cy7KFcOZW//Bt/WX7hF35Bbty4wevuOgLYX7hv2Gt3796V3/3d35Xf+Kt/jX31wvaBlK7ekmxjR4KLE2l/9oF863f/zmtfo88++0x+9s/+B1J//6ek9N7XJZcts1yPMnjv0+9L65PvyDd/5+X3CAAKQI2PXq8np6en8q1vfUv+wq/9p5KpNKSwd03KV9+RypW3RLIi7Y8/kPbt78u3/8///ZXeA/bh//Bbf13+q7/1d6X23p+Q2bArnU+/K9/8e7/9Ss/zovWy/9aX2UZ46+YV+cbv/0Op1aKK4os24+HhoVy/fp3McYIz+Eam1IffJYs9Fnzh8GapfTmXR48eyd7e3ov+xFM/x3N+97vflX/lz/xrks7lyeImi38SyL/zS78kf+E//o/kS1/6ktTrdZ67fmYB9LAfcb/+4A/+QH7jv/4r8vi8I4XN/5+674CK6tre/xDpvYOA9N5EqhRFAXuviD32WBKN5qUZE2OLYjd2Ezv2rmgURZReLDQREQUVC713/mufYdSYmTszlt//vbuWK+8t4M6dc88+3y7f/rYBVAwsodjBBK3VtSh+dBu7li5En969OM8u/oPx9zIPM+qYvd+8eRNT53wNWRUNyGl3gKyWPuS0tNFOmqY58iazUUlBGg2offoYs4b1xbTJk4SeTbTPvv3+Bxy9eBGKigpoqqzEmWPH4O7u/g/n6d1nys3NxXffzISlqSFKyquQnZOH/IJC+HXrgWnTpsHaWvQarVu3Bg111TA3N4aLkw3srC1Y4HklKg7jJ37JbJtv04JeZGlpKSwszLBu3QaEhoZy/i6dXa6dnNj7uhUTDwMDA869Qb/fr08gunX1RnCgP/T0tP8RoTNuS3rSsVZaPB7DWY69/PT0HOQ+eozUe48wImQSpk2fwdIPwi4Cth07tiPy8hkMHxwEOxuz9wC9HJcj43Ap8hb2HziGTp06cT54UmIiArp1Q9jatZg8efI/7vX+Hz558gTBgV3hYGfO0qppmY9w/UYMTE1NxTYcOmQPHTqEfQf2wdHTFem30/DbT4vh6+vLI6IJueh7b926FVv27GVkq/27dsDfz4/zbyiVu2bNWqxauwZpt2/DzMxM7Ofk/yIdrsePH8eqXXsQMCIUNp3cICUvz9rVKqprUJCZhvgzxzChTxBmTJ8m8t1t274D+yKuwGPAEBjb2LNaenNjLV4/zseDxDg8Sb8L+ZZGbFy7Fu5ubqxUIc5F65qUnIzBIaOhpm/EUqtlL57hysnjcHV1FecWIn+nqKgIFtbWjJtAEdDZY8fg4eEh9jPSoUTv8XpUFGbMmQNjG2vYurvD1q0zlLU0WQqTmMFsqCCxdluaWVr/8f1sZCalIC89E2WvXuOHb7/HpEmTmFFyOYH8L0SHdGFhIbZv34G123czUKR/DbWVqMzNRsyFkyLtRNji3LlzB/4DRkDL2Rfqjt6Qo95kIg1WlqM0Ix7F6XG4eU60HXItPq0bHV4XL17EjIU/QrGDGVTN7SGtoI7ynGSU52YgK1FyOzxw4ADmr1gPNavOrG5ekXsXtz5iLd7/DgQ+BibmLLX708J5+PrrrxmHQtzr5cuXvIP3DRmM1/HBV4HjT0ek+9E+IIDl8TKaQIBDjp6kF93z1q1b6NmrF8vC0NXVzwerfl8JBwdeZlLUxd/nV65cwZjJM6GgYwgVfXM2BbA8Lw2bf/sWI4YP5zxrRe0HCq527NiBlVv/hIKuERSppKSkQUPW21pgZSDT0oSqZw9R9DAD6QkxMDZ+m8199/5kk1u2bsVvYWGM40OCQNHXrsHFxUXgY9CZeP78eaz5/Tdoaaih8FURjDpa4Jdfl3zQGs2bNwdWFiZwcbSGgoIcomNSMePLeSzAfKsN8u9Hef36NYwMDfH7qlX48ssvOX+X9qK1lQVLd9+Mvgl7BwfO10hY1zO4OwIDfDF4cG8YGer9Y/w223MnDyxpJS+LNh9FZuTVvXxRhszsh4i6lYbhIeMxb943nF4seQ7r1q3DudOHMaRfAOxtTd58EbpvcUkpLkUmIupWCk6eOg9vb2/OB79x4wYCAwOxfPlyzJ07l/NwzsnJgV8XL1hZGTNt8NxHT5GVnQM9PT1Re/zNzylyoojpx59/hIt7Z2RnPcD0SZMxceJEzs8m7/fPP//Ej7/8ylLPJ44cRvfu3QV6kPwPIwCi+16JjETa3bsfFHnQ5/61dy9Wb92OwNCJcPHtBsjJs1GkJLDy6G4qbh3Zh7H9e+GbefNEvrs169Yh/OJl+IwYBzMnF0Z4IV3rBwlxeJgUi/Z1tTgefggWFhZigdW7C0/AlZmZidBJk1D4qpiR865eOA8fHx+x3w/XL9Ih0tHUFCYdO+L8uXOwsrLiXH9h96LnvHfvHvoPHw6rTp3gERwIGycnprdOpETiyLI+2cYGFBcV4X5SCjLi4vEk4z62bNiIwYMH/4PMKe6Xq6iowNGjR/HVol9Z6rqltQlVT/Nw4+I5kXYi7DPi4+PRo/8QaLn6Qc8tkFenb25BQ0UxXiddR1FaDK5fOP3B93/3c+nsOH36NKYu/AmqZnaQ09BH+cO7qHySjYLcBx9kh6HT50DFshNaG+pR+egebkSc/STPSs9NgGxoYsJS8OvDVmHKlCksyyTuRfXURYsWMbDhTYt820HA65B4S/wjkCfnlzJTtG+ys7PZ/pT0ontSRm7QoMHMEQkdHYLff1/J1lYc5/Hdz6N7UXYlsP8Qtt/aK6qj+vlDhP1CDulEidZC0Peg9f3+x59wOOIaFAzNodKhI9BegWW4mKQtiXE9uY/XD9JwKnwfOy8FBU10xu3fvx+z538DGTlZNv0w/e5dWFpaClw+Asc5s2chJTmBCdb4+HbHb7/99lFrNHr0CNhamkFLSwP30rMx9+sFmDBhAucaUdaPnJRffvkFCxcu5MQPWiszM1P2Dq9cuSryTCSs69bVD90DfDAmZCBMTY3/DegRx1e0laDaBC2ofau5FelZ+Th8IhK9+g1jD0bpHGEXkcbCVq/G5YhTmBDSD+6udm8AnTb1i5clOHr6Ki5HxuDo8dMs8uW6rl+/jqCgIPZC5s+fz7koZCR+vt6wsezIyA7BvQfhhx9+4Hze9z+bvFdKSU34YgKc3V1RkFeA4IAeIu9DxkFe4dgJE5jE6t8RF+Hn58f53SjtZtFm1Pfu3IGtra2k9s3SXLv//BMrN29B8LjJcO0aCMjLo5rap6qrkZ2ShJgjezGufy+x3t3q1WEIj7gM/5AJMHNxI8FMPM/IQtr1v5F39zYunToJV9dOHwSU9OXooEtJSUH3nr1YTfvqpQj4+/tL/L0F/QEzoI4dcfzYMQwcOJAzOyLqA8mxu3r1KuYvXgzfvn3g2bsXq8uTR06ROWUcqJe98PETJF6NRGZsPGZNnITp06dLlLZ9/znIId6wcSNWb/+LtR/VFb3EtYhzIu1E2PehMkLQgCHQdvWHvlcvNoGLAL2+vAgv4q+gOC0GkedF26Go9eL/nCL1latXY9fpq1DQNUTl4yxMHTkQP32AHZIzHzxoOFRMHBhptOpJFqIizn7wWrz/HcgBNOrYkR2Exw6HY8CAAWJFuPz7UIaNotD53yzg1dSJ1EcdBm2kNx6bmXdRF5CSkgJvjkJDPbKyslhqXNKLf84MHTYMJmZmuHLp0gc51/zPpX1+7do1DBs3BTLKmqgrf4WwJT+xbKi42Tdh34HO0rS0NLj794C8gSmUTOwgS/ryAGOiE/eppiAHLzNT8O3s6ZgzZ47ADAnfiRkyYiTjanXQ10XMrVtCHcTk5GQEBwZCRVURutp6OHzs+CdZo6/mzISOrhaePX2BbxZ+J3KNqCRDgE5O3/fff8+5npShMzczY9yjv//+WyR20LoGBwcisLvvG0Dn9cK/Q/Z+nH6y9d0+TwJgmhUdn3wf23afQLfAfliwQAxADwtD9LWLmDszFN18Ov8jQn/24iV27T2N46ev4tDhYyKNkwA9OCgIS8QE9G5dfWFjZYrSsnJMmvwlq5coEXtQgosAZ8DAAXDy6Iyysgo8SMtARloaZ42bNt2FCxcwanQoI0ckxMUJTQnxH4WMupObGyOd3L1NgC65gfMj9JWbt6JryDi4+Aagub0MahmxDniYkoDoA7sxbkBviQDdL2QCzF3dmfRpVmwU0q5ewtIF8zF06NAPij7fXX6qj27dtg3f/fADrl+9KnLzivvqCNDd3NyRkBDPapsfe1E2IbBvX3gEB6Nn6GjoGhuxW1L/PHFMaPhLXnoaYs9fQG7KbSTFxLCD42Musr/79+/D1ceftZw1VlXi2qULIu1E2GfyI3Ttzv7Qcw9iETrVMIlYVpjwN4rvxSLy/KkPvv/7n0sOG9VQ+4VOhKKOMWpfPcWShXM+yA7pYO7SPQhKRjYAjanNv4/oS6KzeuKuP4vQjSlCb8XliAgWIUoS5ZLtUUaFIjXWc9xenjnYZM8E4KxeTqDelm5XkCcmej2L0LOyMj8O0IcOw5kzp9GnTx+JnBBBa0OZhuXLV2LrvqNobqhB2NLFmDLl4wGdPoscvF+XLMH2o2ehbOYIJf2OrGxFA2eIsd1Q9Bwv0hNR+iwPudn3habd4+Li4N8tgOmGLJj/Nf7zn/8IdJwp3X7q1CnM+nIG69D5a+8BBAcHf5RzT9+D1ogyIWdPnUBVTTW++37Rpwd0czNGXDx58qTIZyZHfcTwoQgO9sfokYP+lXJnNfSaFzfeADp9CV6vZAuiY+9izeaD8O3aGwsWLBAdoYeFISb6byycMx49unr8A9Dzn73Att1HEX7iMg4eOiryIGGAHhyEJUvEi9AJ0M3MjFBSXI6ffl6CkSNHSpw6ysvLg4eXBxw6ubB2j4zbdxAddQN2IiLo6Js3ERQczGxGnIibamFBPXsxB+Du7dsfZOD8GvqSrdvhO4xq6B5olpFhgENjJHPuJOLmgb8wboBkEbpPyARYdnJDyYtCpEacwf2YG4i+dBH29vbinpdCf49AKzklBb5+/rh5IwpeXl4ffU+6AUVcq1evxuLFi5lYzsdedODbOjrC2c8PQ2bMQEdbGyZIQWteS4BeUoK7MbG4efoUvp44EZMmTuQkHYr7PMRj2bR5M5aErUNLfR2uX44QaSfC7s1q6INGQruTL/snq6jOG9BTVozC+MufHNDpOYiI5+LlB3ktXTSUl2Lb2pUfZIdEGLR27ARFA1PIquug5vkjxEac+mA+wftrRKlZPaOOTOcg7tZNxreQ5KJ6NkW3RI4itn/79nKoJ5Gath5qFqlTe2S7duwMIiJYHc17aKhnpacPidDpMy9dusSyCfn5+TAy4jmZH3PRPemc7T9sNMs+rV3x2ycDdHJ6iAsx89ufoGzmBNUOZqzVlxQaafxwa00VXmQmoig3E5GXLqBLly4CnSraU3b2Doz5vnP7dkYyE1QeoQzxypUr8eefO9HQ0AwiVRsaGn7M8rC/5a/RhHFj2P9etPjXTwrodHYRh4q6icLDDzNCNRcfIjY2FiNHDkPfngEYNXIAI8WxdrO2iwF6c2ksA3TexQvfiW4fGZ2KsI374ePfS2xAj735NxbMnYigAM+3ZAApKTBA33kE4ccicOAzAHpXf18YGemzWv0ff+xgxiZoYfg6yoJ+RmSGOXPnIO/ZU6jpaCMtKQXHww+LPFRp83RydWVNEAVPnnAyFSmiJxJRyNixLAV6JzXlgwycUmaXLl/Gkl174d53EEydXJkoTVV1DaSaWpBzOwlxR/ZgvAQR+sGIS/BlgO6Ol0/yEHf8IB4lJ+BhZgZnHZTIK+vXr2e7hwhGXORJiqZNzM2REBuLzp07f7TB0Q3ove3duxezZ88Wmt7irzuVjojEyBWV8fkgEbGxGD57NsxdOrGWQ5piR4BeVFKChLNnEHPqJHZv2MC8ai4jpMzPzJkz2ee6UWZGyEXPSIf20NFjWZ911N+XRO49Yfeig7DLsHHQsPeChq0bZBWVWARJgP487pLYgE5Rw5YtW1g9kDgP77Zmvf/ZT58+hbmdI+RVNdFYW4nj+/d8sB3O+HIWriSlQ07HGI3lr5B4/sMZ/+8/Jx3+esYmaK6vR0baXaH2R++DP0v+/XvQO/Xw9ER7WZpWKMuL0PktkW3jXklXgMCHeq/rG2pZr3hmRsYH2TudW1QKomzgr7/+yhlcEUeH9jmVtMaNG8fJsqZ94ujqzs79NSuXYerUKZwpYgp6QkJC8O233zLnQhg5jJ8uHxw6AUom9tA0c4SskiIbCEMqcVINDXidm4aXWSnYum6VUMePAM/N3R0vCl/g3LmzPCdKAEmZwyWlxQAAIABJREFUyq5enkSElcOUqdPZ9+fqXJB0jbp4e7IOxV9/Xco4F1xlCUlS7vT9zM3NmKbLofDDnJkXXln4BsaNHYPBA4MxfGhvnl7LO4DOELy+6Mbbblk2dYzaoppwLToFazaHSxihX8bCuRMQ2NVdQIR+DOHHL+HAITFT7hJE6P5+XaCrq4WSkjIc46jRUyqIFuZd4Rq+sVKE9Mcff+DQyaMwNjNDxp17+GPteqGHEv/vKIXu6OTEQC8lOZkT0PkkuoXffc88vjspyZwGTsBNYEUlBJKApENCRlEJCiSKYmQMQzsHuAb2gW5HczaetaKK5ns3IOdOEhKP78fEAX3ETrnzAd3KwQVPiGV9aA9G9wrG/PncpDriBBA4UzvJnj17OMGfoiMytqOnz6C9rCwTDiE5VVJwo7okpTG5WkLYQerhwVKbJIxD60G9/Af278fgQYOEAit9LjkbFDUQiZEOOmEgTIC+fsMGnL95E8NmfgkbD09eSyBF6PWNeF1YiMjD4Ui6cBbnjh5l0QUXSO/bt4959ceOHWOlC2GgyOdxBPXpx24XdeWySEA/e/YsBg0mohTNQ2/P1MSkFZUhp6YNRQMTqNu6QsPEFlLEtCaWO0XosREoEjPlTgDSv39/fPfdd/j55585yy6MnGhhhfaKykx17VrEeaHPL8oON2/+A0s374SyiR1aG+tQV1TICH3NtdW8nvGWZuwUc7+4u9N+oV5pWdaD3k5OFk2k4lhbg4LHeULtlSJhajETBFoEbBaWVqz/mqTReL3xb3vVKd1OYM4O/pZmNDBAr2WRI1eEzrf3qVOnvolYmYQolUFbWhhPiZxDLkCh9jayxzlz5mLZsqWcDH5ywkwtrRkorP19BaZNm8p5b2JZU/cQ2SARIblabild3rVnXyia2EHDyglKyhoM0Nkkx5YWFD19iOdpcRgzsC9+++1X1gIryPkiPtS2bdtApRhBQQA/YzJ27GimB/DzL0tYtwnXGt25fRuunTszwvXSpaLXyN7eltntb7+R08O9Rh8E6NLtsGnTHxg9erTQzDLf4Z8zeyaGDOmNwf0DGY79q4beVHrrveEsPGW3yKhUrN54QCJAj42mCH08ggLeptzpJeU/f4ltu44i/NjlzxKh+/p6M2GB0tIKxMTEsX5DQRcZIh2c5ubm//oxgS2BZ9jGDbBytENORja+njkTX3zxBefmoKjTyNgYX0yaxFK/GhoaQg94cho2bNiA1WvXMdnA20mJnAZOL/EI1esmTYKCqjoUNbWgpK4BZW1SYTOEvqU1LJ3coWNgyPTkSZq3oboGD1ISkXLqECYNkgTQL/MidAdnPEhLRfyRAwjtKzplT4cCv3YtKh1I0dGKFSuw88AhqBsYMiAvK3yO6rIS7PnrT4waOZIz2iUWemc3NyioqEK7LaVW9PQp9u/5C/379RP6t/S5P/74I4uSDx8+jGHDhgmtr1HGYfuOnbgYF4fe4yfAzMmZOVOsht7QhGePHuHqoYO4feUSLpw4zgm69P7o88iBIMYuRTdc0TzVyAKCejLRixtXr4gEdCLS9OnbD9IKypBRVm+bh60BWQ0dyGsbsL5wRU09BujUh06A/iIuAq/vildDp6gwuGdP5lD+vnIlZ2TIAN3MEu3kldDSUIu01CShe1uUHZJj+PWipVC3coW8ijrqq0pRX16MpsoS1JUWManWfXv2YNSoUSL3S6fOndFeThEKGrpQ0NBmimQ1r59h1pRJ+OG774R+JyqNUWulIC4OlWW8vX2QX/AULa009Y8H5vwaOkWR5AgQqJOiWWNDDerra5CRkS7a3o8cYfuFnx0gp7W1VYqJx4StWoUZM2ZwnkdEnHJ2dsHEiROwZs0agcEL/4BiBEFTapuVxtpVogGdbN3YmMdTKSjgTv1TergbAXpHG2jYuUFVWZMJVvHmKzSjvLAQhRkJqHiWi9SEODg6Ov7r3KTMR1hYGCOYkTMhiCNDZ+rGjRuxY8dWpiT640+LREbRtEbU/kYBhDhrZGFhzuSmly5d8ckB3cLcHNLtec4CkWuFOSL8rMfcOV9i5LB+GDQwiLc330+5N5XF/EO6iFLupKZz7QMAndXQ545H4DuATvdjKXcJAJ0OEkqviEP9p3SLr48XGwdaVl6JjIz7Qj1HivBoEQQxy/kLNuurubB374T83HwM6tlTZIRLKV/y2ojZuGzZMs46LkWKP/30Ew6fOMVkWFMSE0Qa+PkLFzBu8lQYurjBqLM704+XUyL9cjXIKyrBQM8Q6ppaTMO6jBT+yiuQnZKAO6fCMWlwX5HPT2BHLPeDETxAN3awx6PbqYg7sh8/zpopsnWP79CQNT4tKOD02umzqD9z78kzsPcPgoaeAR6lJiA3OQ57dm7nBGW6P2VD3L29YWRrD+eAHqh8/Qp3oiKxe9MmzkwKP2XZu3dvRmgaMmSIUEAn8l744cM4n5iEbkOHwcDCkgF6Ew3VaGlFXvYDXNm3B+nXryLx1k3OtkPaU6QXQJ53eHg462HlAnQCke5Bwax8E3X1ikjiIHVmBPUdAGVTW6hZd4achjZaZWR50qbyipAjDW8F0vqX4gnLlJfgeexFFN2NxVUxSHFUY+0RGITp06dhxfLlnM4qgYOxqTnakXZ4Qz2ePMr5KDscPn4ydOy9oWbjDRk5KRZVN1ZXojQnFaU5aTiybzfLHnCtJ+0X584eUOlgCl17Lyhp6qCsMBev0hKw7PsFzG7fnRvBRxR6b2fOnEHPnj0FRriUxSGgWbp8BdBKwzh4k8vY9LI2NTnekA7eYJv6ukrU1lYjIyNNtL2fP9/W60ya7vKQVVDg6Y9XV+DUiRMiM4aUBaCM4eQvJmP16lWc74xY1sYmZqynfs3vK9l75opsydYN2+r3ZOtcdep3AV3T3h1qKlptw2F4Pem15WV4cT8RJY8ycPzgXpBtvv8uKfo+cuQIIiIiGGgLCpYoQ+js7Ah9PV1UVJIeyi6x1sjZ2ZkFa6tWiV4jEoohVdFly5Yz5/ZTptx5zoI0li5dzuksUJBNGbkfvl+I0FED0atnV155818p9+Lof2kRUsr9+s3bWLPxkEQRekw0L+Xeo5uAlPsuXsr9oBgpd36qj2j/5J0JMjq+8RGgd+niyWozAwcNYykUQekb+v3IyEhGYBKWJiV28JDhw+FATPfScuTcS0N2ZianuhMxISmdS94jRYFcz0oGYWVrBwUVZSYnmxIfL9rAL1zAWAL0Tp3RoZM7GwpDhzTptysrKMFY3xAaOros9UKygdVlFchKjsXtk4fwxeB+EgE6keKMHeyQk5iI+GMHsWjOLJHpqw8B9ANnLsBjaAhMrZ2RfvMK7lw6gz+3bBJo1O+67fSuPXz9YO/jiy7DRqAo/zFuHTmMH+d9jXFjx3ISIelgTU9Px1dffYUb0dFvDl4mjSlNrUftoaisDA1dHXQwNYOdpxec/f2hZ2LKG5pDc/1apfD4QQ4u7tyG9OhrSIq5JRLQT5w4wSJzfmaAC4CIKd49uCcv5S4hoKvbuTESmbQ8DYKh0a2ykGsvh3Y0nIVkX0lquLwEhXERKLoTIxagR0VFoXtgIGZOn840IbhaVxk4EKC3l8HEsaOZA/Axdti99wDoOHjCyCMY8lo8dbWGuiq8SL2BwuRrOPLXdrH2i7O7NzStnGHk3QcyGqp4lXoLhak3sGfzegwaNEhgSp2ydVQCogyArq6u0Gze9Jlfkh4zFOVU2CFP5SK+jjufl0SgXltThpqaKqSniwvoI3iDnOTkIa+kgtrqKtTWVIoF6ES8c3B0xLSpUxlRjCtj+AbQpdphzaoVnBEiLQKlk42MeEIwoiJ0fspdydQBmradWIROeg5UL6bRxuTglD7KwKvsFPw0bxbjwAgS+KEsFN2LGO7vAymtMf1s6NDB6NixAwoLX2Hbtp0iAZ3WyMnJiUXy4qyRhbkZK9ssWybeGonbtkZOMAG6rGx7zJw5WyiLn9abtSrv3o3Nm9Zh9IiBCA7uDmVlGjT0zwkPUk1lsf8CdJpcFHkjFWEbJCPFvY3Q35Li/hmhUw1dNMudWhCo3jhv3jwG0Fyys4wQ4eXBajNz5s5jB7agjUFRGkVJVHegtg9BF4v2u/rD3t0VLS3tkJWairhbt2DNIQZBER0xrOnwImDn8t4oYvDs4gMldTVUlVcgJT5OJKDzU+5yqmpQ1NSBvIY6FDQ0oWLQAVrGpnD09oaBbkeW7qsg3eDycmQmxLQBuiQR+t/wDhkPIzs7PIiPR9Lxg/jpq9mYLGbJQZwInfq4qX9+xeat8Bg6BgY2Dsi5FYm7l87iLwkB3X/EKDYAJ/rIIUweNpQdRlyEPP77pizJ5s2bsXTZMqY7L6egwDT2aViLuq4utDsYwsCkI8wc7GFqaw8lDU3elC2aniQljZz0DFzYsQUZt24wQOeqiVKkJwmg0/5w6kQESynciBQdodNh17tvP1a3prq5rLo2ZGiam7Y+FPU6QtnAjOmXkw0SoDdVlH42QKdM1RdTpiLi76v4+ftvme1+jB0SEGtbu6Kjbz8o63dk36G+phKFqdfxLDHywwBdSR7Pk6LwKi0OZw4fQI8ePQRmakjshzJpxPcQpGTGr2cOGDiYTTRTVtWAkqISAyxijPMHAbERvtR6V12K6ppKZIgB6BSRvkm5S0tDhjIelB1qqMPJEydEMqElAXTKmNHZ9cf2HW0RuvCULyud5uczpbveffpgz19/CeXL0PrQ3iRSHLHcdSw7QUFVtU1xkadz3trSiPKCXBRmJKH6VT7ycrIFrjV9H6qfjx079l/8EzpPqExKmYiOHQ2R+/ARtmwV7ehJAui0Rr8sXoxdu3d+FkC3bAP0qdNmsr51YU4zAfpff/2FLZvXY0zoEHTz92WA/q8aenN5whthGf6hR+H99RtUQ98vYYROKfcJCHyH5f4W0InlLh6gCy1CC/gBD9DdIN2uPdau28CiIUGtDUQ42b59O2v5IFUvQRd5TDb2drBycoaShgbuJyfjzPHjnCpVtNAkgENkESJjiKqR9h00BEpq6qgsLUZyXKx4JBlGipNmpCcaviGnpgYlQ2PoWdvD0a8HzK1t2cFBKafaygrkJCfwAH2Q+IC+P+JveI+cAANbOzxMjEMqAfrXnxbQ+Zvyl7Wb4NR/GHRtXZCfEIWsq+exd8tmsSIuTxah+6Hr8NFs5GLCudPIio9BSmyM2DK6tL+jbtzA4KFDoaatwwa7mDrYw8TeAdr6+myinZq6OuRVVNigGVLnakU7Xso9MwsXdmzF3RuRSLolJqCPHo3D4eGsds+1P2gvOziTtKUUosQA9LekOGlG+qJauqyKGuR1jaBqagc1axc28ITVd6mUVlGCF/GXUCxmDV2SCJ0OPnKS1m/ajJ1btyI0VDDBR1w77GhuBTUTG5j6D4JaBzO0tpdBfW3lh0Xolk7o0KUPmySZn3gZxZkpiLn2t9CuA3JOJk+Zgo0bNgiVkCa+g1/XAMgpq0FVXZdNBqOJYk0kIkPDQ9iY1xaoqSqjtPQlqqsrRAL6+6Q4yh5RDzYxrCn9fPLEcZFlBkkBncqE6zZsxprVlHLnBnTiPlAZgrKmdM4KY7lThoMyUjMWLoKqdSdoGttCTok3EpdPCqU2vqqi5yi6n4qqpzm48XeEwPY1qttTJkFQeyG9p1mzZyEn5wFMTYxwJ/UeNv2xReQ5IimgU3Zqy5bNnw3QaeIbyav/5z/COR18QaN9e3Zi/Njh6OrnCRlZGTbEhV/mYf9tKRMM6NeiJQd0HiluAoK6CWhb23WkjeUuOkKXFNA93DuzlMj+/YeEUv/JmyNvlAaukPSqoIOV1ZPDwnDm8mXomZrifupt7Ni4gTOFQ94opUIo1T5mzBihtVm+Vz9+2gwoqamh/NVLJMXGfFAbC9XwTD28oePgAreeA2Hl7MJ0+CuqKOVehpzUBNw7GY7Jg/uLnXInQPcaOZEBem5CLFJOHMSizwDof/71F35Zsx62fYZBx9YFTxOj8CDyIvZv+0OkIRLg8QDdHz1Gj2dM99TIv3Ev6ho2rlyK3iIGJ7y7ryjqITGXr+fPx8Nnz2Du6Aw7T3dYOLtAx9iYvU9yohjfiWZWE6A3tzBAv7iTAP3a/3dAF2QntDeMO3WBumUnaDt7Q07r7cAHHqBHfDZAX7JkCTZs3oKTx46gnxCSItnhz4sXw0aUHa5ejT/CT6Fjl/7QtnJiM7epFv0qNRqFKeKn3J3cvaFh6QTDLr0Z4/xp3CWU5aYjPTVJaLmEH4kS50ZYeyXtReqRllNWh7J+BygrqrHWNZqy2ECTuGiYTWsr1AnQS16iqqpMJKALO/eoTmxiYorjx3lqiFxOoaSAvnTpMqzbuBlrVq3EjBncgC7uuUxZsHnffItT0YlQNXeEmpElA3++5j21UhGgV1YWofxBOirzMrFzQxgrcbwfjNF+oX+COpMocicNEFKxNDLQxa2YOGza/OkBnZyerVv+wLLlnz7lbmlpAZr0pqmpw8SZhEmW87hOq3Ep4hwmjhsGH283FsTR3Lh/AHprecKbPnR+3Yc8xcgbKQjbeAA+EgjLvGG5CwT0o58J0O8zo6P2z0uXhMvnUa2b2hSIDEFpeUFRPEWQ1Na0dutWmNnZITcjA9999RWnfi95ztSaRH2PVCYQdpHXumfvXixatgIKKmooKXyK5A8EdDIYY3uqTTnBfdAoOHv5sO9TXlnB0tA5qfFIO30EUwYPEB/QL/4NjxET0MHOngfoJw/i588A6JRy/5kAvedgaNo643lyNHKvXcKB7aINkV9Dd/DxQ/fRE6Cip49Hqcm4d/0K8tLuIOpSBOzs7MRW/qL9Toxlkl09ePIkLJycYe/tDevOnaFvYgJ5BQUm6UsROtXP/wno15F066ZYKXc+KU68CN2ZzVIWJ0IXtNdobxjZOEHNyhk67kFQNng7DKSRUu4M0En6VbRSnKQROjnMm7dsxfXIq+jatatAUyA7nDN3LlxE2OHu3X/iP8vCYOTVG7p2XmiVaY+Ghiq8Sr6Jl7ev4+ge0alV2i9O7l4M0Dt4B6KlrhFPYyNQUfAABY8eCuXG3L17lwnZ0Pfv1q2b0GxeByNjyCurQ9vQBEqqGmii0bGVlUx+mUbeUsSuqqKEkuKXqP4IQKehLqQBT62PVPf/9IC+qQ3QuRn04gA6lSBJv2Dy3IVQNrKCspkdlDX1GPi8HWJDJYR6Ng617NlDVDy8i94+Hti+fRt0dHTE+RjWiUXExVlz5sDHtws0VJRZ1m3TJtHniKQR+ucEdCsrCzYfvbauDjk5uUL3JAH6mjVhuHL5Ar6YNApunRyZk9RMk+zaiJjsvwTobAXfmdNLi3WVaugkLCMRoF9ui9DfkuIIaXksd/H70MV6o22/lJ19/83kLurBtLERrI1O5C1qQyFmK/U2CqrL86Vc5yxYAEtnFzx/nIeJI0Zg1qxZnP2cxGQmIxOWyqdH5SuBbd79F2SVVVBc8BjJsdwpd2HrQCBkbGUNTUs7eIVMYMNZKKIsqyhHeVERHqTEI/3MUUwdIgGgn78MNwboFKHHIfXUISye9+lT7gzQw9bDqtdgaFg54kXKLTyKuoSDEgA6pdwDRo+HpmFHlL14jvvxMchOiodMbTX2/bmbtcBwiaC8v64U1RK/Ytm6dSxCd/bxgZOfH9R0dCAjy0u5N7cC9Y3NeJyZhYhd25B2IwoJt6L/6wCd7Q0LG6iY2UPPfyDUjN7K0n5uQP/p55+xZctWZKTdY46VoItvh1OmTsWPIuwwdMqX0HX1h7ZjV6YHXl9fieLUW22AvkOsjA4DdAsn6HsFoqGsFM8TrmD2mCGcji4pwQUGBiEi4iLLzgmShqUD9relS7F9917oGJlBVVOXkdcqy8oYoJMGc/t2JHUqh9LiF6iuLBfJchdm75RJIrVGqq9Th8Z/G6BTsPL48WM23Gjnrl2IjIpmBE0VEzsoGdlCWUODATofeGjuPAP0+jpUv3iK8od3UPsyH6kJsSzgEufiR6z7w8MR2D0AMtJgA07+1wDd2soSCoryqK2pw4Mc4U4mlRdmz56F508fY9L4EfBw502dEwDo8RyALmmEToBOfehCAJ31oYsWlhHnhfJ/hzY7bxxrKx49yhPaKkNz3onAxNWqQBHbrZgYDB89GrZu7ih5/Rr2xkbYvGkTp+dIrHxKCXGJjFDkRKnGs9ejmV7367yHSBFRQxcJ6NZ28BwxHk5d/BmgU4ROgJ6TkoCMc8ckAvS95y7Bra2G/ighDndOE6DP+aSkOP5QGR6gD4G6lSNe3r6JR9ckB/RuIeOgZ26J6spqFOc9RE5KInLvpuBl3iOcPHIYfr6+Ys125q8x9Z+TY/bL6tWwcXeHZ89esHRygqq2DhOWoQi9vqEJjzIzcWnXdqT/jwC6Ks0ob5N0fltD/zwROhHJtmzbjoInj4W2NNHEKGsbGya2s1pIyxCzQxoXOnAYNO29oO/Sjc2Kpwi9+HYMXrEIXVxA56Xc9Tt1R23ZCxQmXMHy7+czmVNBHSmUcaPJi0OGDkX4oUNCWw0pDbxr1y58v+gX6BhbQEVLA1XltagsK0VDXS1jchNJrn07KVSUvkJNdTkyRfSh/68COgOW5mZGmiMS6H9+XAQZNW2omthB1dSRAfq7Cm9vAL2uDnUVZajKS0dV/n2cDN8v0knjrxFlX2gmhqm5OYJ6BKC+pho0GvZ/DdApQid9+9raOiQlpwgtAxG/i+Z+uDo7YNLEEXB14Y1a/TegVya08qPzd1PuV6PaUu7+4mu5x0YToI8TAujH24RlPj2gk0gA1V9ohKuwVhnqz6Tf09fXQ3JyitDUBjkIvgEBsHR2ZuIvuffu4XZiEpPoE3ZRzyVdXCNBWcuavQP0LKwZ0eXFw2ykxH9YhM5S7nYO0LZzgnPfoXDw8GYzg/kp99zbSci6cFwCQF+NPecuw/3/CNAXEaD3HAp1G0e8SiVAj5AoQrejCD10PPTNLCEtJY3qqkq8fpSLh7cTkXvnNl7kPcS2DetZHZerQ0JQpL5t+3bsOXES7kHB8OzTB9qGRpBXVERLqxTqGhqRl5nZFqHfQJKYEXqIRKS4T5Ryt3SCjkcwFPXezpturCzFy4TPR4r7/ocfUFpWhs0bN0JbW1ugufD6pJ2Z/d1O5bZDZ48u0LB0gZ5nTyjpGLEIveRO7AcBuo6rP2qf5+NFahT2/LFWaMsaXzsgdMwY5nBQO5Wg8hw/mxc6biI0O5hAVkUTtdXVqK6oQEtTA2SlpdlkMfq9qrKXqKupRFbmh0m/8lLu1jh27Oh/fcqdnHaaQDlm+mwoG5hDy8oZynr6aNdOjrX00UWdACxCJ8nc+jqUP81G5aMM/PzNHKHta+9uJr463LBRo2BtZ4/AgK4oL37NRsz+rwE6dVApKyuitq4W8fHCxZgI0O3tbODh5oIJ40bAyZEnniYA0BOFR+gb9sFHYkD/v43QqdWHgPqbb75hqXRBrTL0xUkkgxiadFG0Tu0XwlKCtk5OMLN3hLyyEh7euY3L58/DnUOHm8gzNBiEa9YxI3T5+cHQ1hGNDU0ofJD5wYDOSHFuXtC2dYJTUF9YOLqwNFx5ZSVqysvx+F4KMs9LEqGvxt7zvBq6gZ09HsbHtkXonyfl/tOq9bDoNRjq1k4ovnMLedciJKqh2/t0RcC4CdA2NkFrdR1LZ1a8fo0Xjx/iSWY6nj/IRsnL55g3ezaTyhRGNBH0/il16OnvD4cuXdB16HDYeHpBQUmZsdwJ0HPT03FpNy/lLm4N/f8S0N8lxWk5eaO9us6blDEB+qsE8YezSFJDJznX777/HqoqKowFLWxQDtlhYBBvmFHeo1xOOzS1soWKiS06ePaEspEpq5tKGqFT+5uGpTO0HbugsuABXt+LwZkjwlvWCJDWrVuPH3/6EYt++onplgtSiyNwIqZ7cO++UNMzgLSSNku5U7pdGoAcabnTqNCaGtSWv0JDffUHAzojxZma4fixo5+JFCdeDZ0G59Be/s+337LnECbTTHthVVgY/gg/Ax07d6jrmzI9BCKi8vr0W9gYYv5Qm7qX+SjLvYf6omdC29fetVVWvty0CWs3boKja2f4eLih6MWz/8kI3draCqoqyqipqUV8QqLQCJ3W3sPdDZ6enfDF+BGwteHNhRcA6MkC29YYKY4BuvjDWT6VUpwkfehMDcrZGb///jurdQvzpqlGSlJ/dAnTBaaf8VPjkQmJ0DIwQO7duziyby8j+Qgbs0hDDugiBr2wi4x/wPCR6OjSGTVV5XiWkY5UEX3o/9Byp/SdnDzaKyqyeqKiXgdomFvDqWsPGJpbM2GUispK1rb25F4K0s9JVkPfd/4yPEImMVLcw/gYpJ44+Flq6MRy/3HVOpgHDYKatRNK7t7C4+uSkeLs/bqhx9hJUNXSxovsLAbgLwoeo/R5IUpfFaK6opyl4Brr6zF0yBCmZWBpaSkWWY4OYNJ837BnDwJHjoZrjx5Q19NvA/Qm5KansQg9PZpIcf89bWvS1LamSBKwalDQ6whVExuoWrmgnbzyW0CvKsVrCcanSgzo333HRskS+VSQHgNFq2SH49vskGYfCGORM1XFn3/GoYhodPDuDXULWx6gp97Cq9tRYpPieMIyLtC280Dxw3souZ+C65fOCS2PEWmP+s///PMvhIwOwSaObAOb++3lzUhf0ipqqK6qZ7MFKDqXl5NloF5dVYXaitdoFAPQ/9m2xtNwp3ZEdnA3N+DksWOfvG2Nx3IXD9D5Wu6jRoXgjz82C82G0nsmtc9hE6dD284dahb2kJNTYmDOG5DFj9Dr0dzUiPqK16jOy0DN8zxERpxng2W4RtqSg2NhZQ2dDoZwdnODm4MdXjzPR+T/YA3dxoYAXQW1NbU4d+Gi0H3JU0TtAt8ubpgwfgSsLEyFAHp12r+EZYjkEBmVgNXr98DXv6fY09Zibl7BwrkT0SOiX0BOAAAgAElEQVTA69/DWXYeweFjF8QSlpFEKY4YixShHzp0SChhhL4PDV6hKJ4uchiEEdj4/X6bdv8JfQsrPMlIw/qVKzBo4EChfZfUK0kRMqURBV18WdnJs+bA2tsPZa9f4tHtZJE1dL6W+8QvvmACJyq6epBX00SrohLaq2tC3dAEpk5uMOxgyEhg5RUVDNDz0+8g64JkETql3Du3sdzzEuNx5/RBLP4MLHcSR/h+1XqY9xzCDJ0A/cmNyzggZtsaU4rz64buoePZSMYHMbfw8HYSXuY/QVVxMQPypqZGtDS3sCEetLl1tLWZJr6/n5/IGcl8HkXo5MnwHzwEQeMmQEvfgKXcaylCT7vHA/TPFaG7dGIDksRhub/RcidhGXVtyGnoQlZFC/I6+lDQNoKinglaZWiACO9qqCxBUdJVNm3t2idmuVNURkAYGBiIESNGCCRufYgd/hy2BXqeQdCx9kADGlCSGoOXt6+JDej8tjUtm84oup+MstwMpCULV2iknmfSk6D0LV0UGdGIS0EXH1gU1LQgrayJ2roGxm4nvXICdXqRDVVVqK+vQHNdDbKyuFPuzN6ZsMx4prjXXk4BMnLyPD342mqcPH7kkwvLEIN77YbNWCtGH7q4Wu6UEidnsN/wUKb2p2HbCbKyigzM6TvSbPiW5iZmo/TdWpuqUZ13HxWPM7F2+RLGcxKmuPkmM9KrNwzMzOHm1QVmHfTw8tkTRF+PYkNOBMnIvvv+JGW5L1++DFuobe0zKMURoKupqTJS3OkzZ4XOb6Cg0c+3C7r6e2Nc6BDWd09XqxRv5DldjHTYWJkpQMu9Adei4hG2fjd8/YMlAvRv5k5GjwDvfwD602c0nOUgwo9ewMFDR0QOnZBEy51fG6fDjZSfPvZi7RBnz2L+Dz/A1N4RBTnZ+GrKFKbhKyj1xo/q6b/C6vd0kJGG+HdLl8PeNwCvnhXgUXK8yLY12vyk5T5x+kxYdPGDibs3pJWUUd1Ag0KagfayMNTrAJ0OHRhQEaDXVVUhP/12W8pd3D701fjr3CW4DB4DAztHFKQk4O6Z8E8eofOV4hat2QSznkOgamaLknsxyI+6jAPbRRviG+lXv26sht7U0IjUS+exIHQEG2MqLAXIH5JCYxPpsBA1N50+xy8wEB69eqP/9JnoYGaBVql2aGhqxsN7abi4YwvSWB+6eG1rIaNDcTj8kEhhGaYU5+rWBujCWzD5e5yn5T4QKmZ20LT3hIK6LqQUFCFDA1LatMWbWQKYZ+wE6K8Tr6Ik7fMA+jcLFyI0JARBQUEfa4Zv2pImzv4GOq7doeniw+5ZwiJ0SQHdGeqm9ii6n4TK/Gzk5+ZwyjmL+/CURaDywt5Dx9CqqI6Gpla0NjfxhpDQlDQAjTU1aGyoRLMYETqz9/PnMWzEKMiraEFJUx/ysvIoryhCbWkhTh4JFwusxJV+5SvFbd66QyxAf1fL/dnTp5xzG4hX1L3PAJAjpW3nCVklZUacexfQaQIgAbp0UyOqCh+iPOcO5kyZwBTThEnW8rkLo8eNg7GlLVw8vWCgqYqSwnzE3LiJjRtFC1RJCuifUymOAF1LUwN1dfU4dfoMvLy8BW4/6uDq368Pgnr4YuTwATAy5AWPBOhvwJwAvb4y553xqbyf8pTi4rFm3Q74+gdKAOjX8M3X09AjwOcNoBPQ5D99gW3b9yL86BkcPCR6xjjV2YLFHJ9KgE4p9zt37jB93o+9+ISLcVOnsVnYxQUFCOzihd+WLBEK2GQYdGAKm8HLj/rX/7kXzj2CWYo4JylOLOlQmpH9xZyv4DJgOBx694eUgjxKS8vwuqgYzQ1N0FLThK6ODtq3J6W4StRVVSI/LRUZrIYuPqDvPh0Bx0Eh0LdxRGF6KtLPhOOXebM/uZb7ylWrsP3oaZgFDYKWqTWT4XwiIaA7+HUDsdyp5zf68H58N3US0wDgms984uRJNiSFpoZ9+eWXQp0z2j+kiNXZyxuuAQHoP2MWzBydaZQW60PPv5+Nc9s24U7kFUaK4yqzvJF+FRPQeVruvXhKcVcvixzOQmWcwP5DoOXiCwPvPpBT1+LJara2ssOTIiL6L/9qqCrB64SrKE0nQD8t0rFmw1mCgjB9mujhLBShUwaMNB4oY/axF98OB4WMg5aDH3TdAwBZWRSn3PwAQHeCagdLvL6fgCnD+uGnH37g1KUX99n5tdxflq9CO3kV1De3I0k+yDHNcimgpRWtjQ1orC9Hc30NssSYtkb2PmT4KKjoGENL3xJSMrIoKypAReFDnDh8QCydcnEBnWm5dzRlzqo4EbrEgN67HzStXRmgyyip8CRsGxvbMmhNbKQvyeTSUlVRP/qD2/hqyjg2rleYBCrZFA1rGT1uPExtHGBrbw91DRXUl75G/K0YrF+/Uaw1+m/RcrexsYa+vg5z4rfv2M3KDYJmvtPI19Axo9Ar0B+9e3aHvj6PdPovYZn66oI341P5fYIM0K/fwup1W+HrGyA2oMfG3MCC+bMQ1MP/7eHarh3yC55j27bdCD98CgcOHhLrIKGIi5Sn5s+fz6mPTgM36AAhJijJr36Ki0huvfoPhIWLC+pra5Cblobs9DROj5TrcwnwST7wVFQ0HAOCUZB5Dw/iY8UCdIrQx0+bDhM3L3R084KMshIaWqVQXVfPmKMa+oYwNjKGjIwsKim9xyJ0fg1dNKDTQbx8+QrsOnwMHbsEQNPcBjWF+ciJvopl384TD9DbBjY8fSp62tqq1aux/dhZmPceAg1Dcwboj6MuSZRyJ0D3HxmKstevEblvN8b0683ARJhDRYfAyVOnGKCT4Tx58phJAAu7mASwoyOc/Lpi4MxZsOzUmWm5N7W0oiA7GxF/7kTq5QtIiI4SCehs2lpoKGcLFP85eNPWejGvm+ah+/n5cW5nPqBrd/JjgC6rpvkG0Hm1St4B+i6gFxGgZ8SJD+iBQZg2VfQQC35/OQ04EpailtQ2yQ59evSCpq0bDD37AMpKKEqOlhzQzR2hqGOMouwkLJn/JWe2TZJn5GfeJk+biSZZJbRKyUGK0u0E6FIk7dEKqaYmNNWXo6m2GpliTFtjgD4iBBr65tAxtmP6B+Wlz1FakIUTh/aKBKs309Y42gL535E/nIX0wD81oNPe7NGnP9SJkGjnxXg/5KTxAZ2Vw2joUXMzpNCKmsI8VOSk4uupE/DtwoWcgE5rFDJ2PEztnWBuawdlOWm0b6hGYkws1q5dz8jPXL36vCDQCV98MVm8aWvmZmzuA52T4s5DpxZOImlzzfZgrWg21jA01GOyxFu27YKnp6dAQKdn/mLSWAR290FQd583ynn/itCb6ksFAvrV6zcQtnoDfHz9JQD0m1iwcB6CAgP+ES3l5z/Ftu07ER5+FAcOfFpAJ2IKRVx0cErCZuYyXIrQXD29YO5EkVk75N27g7joaIFjV8U5ANhUHVs7mLl0hmOPYDxMTkB27E2xUu5U+504aRLk1TWgoKYOGQUlSJPGuIo6FLR0YGDhAHNnZyiraKCqulpiQKe0IW28P/fth5KWDpR19Nj85YrnBZgxYQybIMc1ZYvV1Tq2zUjO556RzMZOrlmD7SfPwTx4MNQNTPAyLR551yMkAnRiufsOHYWSole4cWAPRvfrjYULF3AeArQ/xowdywD9zp3bnNkcel/WDg5w9PXH4FlzYebswmroBOiFjx/jyr7dSL5wFmePcpeP3sxDHz8e+/ftE3Meei9W979x9bJIx1ccQCfn/F1AL04kQI8XC9Cpr7dn2xhjOmS5JgnSPqDWUepDFsYlEcdW3v0dskMbJ1eoWTjDoEs/yGpqoyg5Cq9SJUy5m9pDTkMHxdmp2Ba2DCNHjuSczCfuc/KzCH36D0SzjCIgq4z2MjJsCAmBFAF6u+ZmNNeXo7G2CpliDGchsBo6cjS0jW2haeKA5oZmVFe+QNHjNKxesoj173OBhMTz0E0oQpfGOjYPXfzxqaJS7u8CupatF2SUlFm6nfevkfFbaKO3trQwEZ7aF48ZoM+bOoFT9Icvoc0A3c4RZrb2kJNuhWJrA1ITEjBz5iyx1kiSeehWFjSzXBrLlq8UeW/iVdDkTTpTCdS5bIYFDjbWMNDXZSNUX78uZhMzadopf2pfu3ZSzDlRVlKCkZEB/Lq4o0/vABh2EJJyb21peFtDbyuuM6W4q9cQFrYGPj6+EgB6DBYsnI+gwB7vAXoBtm3bjvDwIzhw8KDIg4qXchcvQmfqRDtpEg73LHJxjZR+j9S2AmgSk5oGVDS0kHM3FacOhzOxEi72pbDPoJqsu48vrLx84ditBzJvReFB3C2REfo/WO7S7dGuvTTaychChiY7qalB2aAjOth3gpNvEFS0tVBdU8MA/XFaMjLPi8dyJwUimhJHM8CJiCOroAhpWXk01ddi5uRJ+PnnnzkBnc98pZQ3Db8R1n9Ma0MM4sW/LsHx6HhYBA+GqrYBXqTFsT50sWvoPn6w8faF94DhqKgsR/yJcIT0CsL8+fM4I3QiTZKGP11EMCHWu7CL3j+L0Lt2w+BZX6GjnT2aW4DG5mYm3BN5cB9iTx7F6UMHOcWE6PDZs2cP8+pPnz7NWn2E7R8yYFYT79efpWopQvf19RUrQudKub8L6PWVxShJikRZRgKuXRCdcqd67oABA1hkMm8e9yRBAvQVK1awTJSwTIkkNsi3Q5+uASiBIgy79Id8BwMUp8TiZWokjoo5PpVIcWomdpBRVkZZThrOHN4ndMqapM9Hv08ZCR//bmiVUQCUVCAro8jEZAioaCCONKmi1ZSigaatpd0TqSxIgD581BjomNpD08QJzY1NqKkqQlHubaxa8iPbw1yAnpqayobOUMbq119/5Swt0TsztbQCII21q0TP+pYk5c4HdHLGNG08/gXoBOLMc6Xe9NZW1FKE/lBCQLd1gKm9A2TQBHWZVtxNTsa0qTM/+Ro52NuyCHr+goUi++T55yGtP2WYuXQwKEPi4GAHHR1ttgZFRSUsKGtqbGJDV+ii84LAnu5joK8D987O6Nu7O8zNjBnG/lvLnfIe7108QI9EWNjqDwD0hQjqEfhPQC/Ix7Zt21jLyucAdDosqV+Ua6NLYqwUSa5ZuxaHz52HrpEJctPvYtu6tUIHToi6N83s7T14COz9A2Dp7YuMqEjkxN9CcsyHDWehzyPvzrFHTxi7esMpsA+0OnR8B9BTkHVBPEAX9OyUqiX5y8lTpyIxPp4z80HlhB9+/BEdjY1Z/ZTLI6V5ypaOztC27wzLoP6QV9fGyzZhGfEB3RfWnj7wHByCuvpqJJ86hry7KXiYlcn5nMSxoAlRNFGKi+BI60FqZl7+/ugcFIyBM2bBwMIKTa1AU3MLyotLEH/uNG4cPoBda8MYq5srvUfrSOtCDgUXx4OcN5qeFjJpGtDciKi/IyQCdH3v3pBTe1tD56fcKS38zwg9EuWZ4gE6aXJTZoNmURNPhcuZJXBg+uv/+bR2GBYWhg37j8PAqy9ULKxQnBqHlylXJQJ01Y7WaCcjz1jUUZfOcU5PFGXL7/+cnENbewcG6NSLrqCsDCm0sBo6rxbajIbSItRWliL93l2xAH1EyFjomjpCzdieOde1la/xkqLXaWPx9VdfcZI6ycYmffEFxo8bJzIjROVKV48uaJWSwrrfl4lMJ0sM6L37Q9XCCZo2nqzdlp9yb25uYlE5AboUUQdbWlH78hEqcm5j3tTxYkbo49DRxgHmjk5QaA+oSjcjO+0eevfqz9omuYivtEZEjqUxtXQmiErPB3Tzh4KcHELHTeCs7/ODFuIAUC2cSnxc96ZzxtfHG5qaGmz0N3VXCHMA6Hy4ePEi9vy5FQP7BcLOljfw5l8p91Ya9iwI0K9dZdNdKEpYsEB4OpP+lA51MrzYmFgsWLgAQT2C3gK6FG+O7ltAPyDyoJIkQqdBCsQApHm5whaPH4XSSD+6KBqidhRhNXc6BGnO7sqNm2BoY4/8+5lYMGMapkyZwglYgg4Dflpu1IRJcAjsDWMnZ2Rdv4qHibEiU+5chwt5gk4+XWHQyRMeA0ZB29S8DdAr8TgtBVnnjmLaMNFa7sKe+fLlvzFwyBDcTk76JGRDWnMCVf++A6Hv6gUj3x6QV1BlgM5S7uJqufv4wcqzC7wGh6C5pRn3Lp9DdmIs4qOucdazJTmo6Tn7DB2KLv0HofdEUgIzRgsI0FtRU16B1KhruH5wH2aPGYVJEydKpEYn7Dn4Wv9LwjYyAlXU5Ysi7eQtKc4H+kSKU9N6s7+pJYhAvaGRpn7xIiEixZUkXUNZlniALsmakT1FR9/E2LFjRNrhofBw3q1bWxkBUZQdzv9lJfQ9ekLdygXF6QTokkXoyoaWFOqwMZ1cLWv0SFS3d3f3YCNL6SIRFcpSCTtoKZvj3cUXj5+/grymHpu+RiSvdlLtIENsd6lWVBY/R3XxK6TdpVkTPIUvQRc/nTxi9DjomDtBxcAGMqRhX1POIvSK57nIy878YC7Pu59J5xKds32HjmLp73Url7LzjSsokhTQu/fuDzVzJ2jY8gCdpdsbG8EDdIrMecss1QrUvXzEWO7zpo4TE9DHw8jajk2alJdugbZSe+Q/yMHd1LtITE79ZGtE7XdTp0yAipIiXrwqQWJSilAxJEnshc5D6gQYPXoE21uTJ0/DzJlfQllZWeBtKMgm53r7tg0YMaQfnF2coKxI89BpEaXeDmhp5cf279yGReiRVxG2Ogw+vj7iA3psLPtdalt5l3H8D0A/8GkBnQ5f2mh9+/YVup78OvHe/fvZBqLv9zgvD8bGb2Ux3/1j1jf+99+YPvcrxnB+kf8EI/v2xkIRjo2gB+C3wX254Ft06jMI+hY2uHP1AvKS4tgMby4D59og5N05e3WBvqM7nAaNZgp05IhUlZTgWcZt5Fwm6VfRpDhhBwtpAQwbGYJtf2xiY2G5Im9xNjIJtuzffwA/rNuMDh5+0Hd1RzspObxMuYG86xJoufv4wdKjCzwHhUBBWQUPYq8j7cYV7NqwFoFUJmFR0Ydf5AnTu5+/eDH8hw2Hd78B0NDRZbyCxqZm1NU1MHnZ6GOHkRV/CwlR15mYysdcZNwkOezq25UJwTRVluH6pfNiAXqP/kOg7ewDPe/ekFXV5NXeKOnW5qe/idD5gJ58/bMAOtkhZY2oB1jYxbfDXX/tYUz+lqZG5D95zG2Hly9jxMRp0HXxh5q9Byqy7+Al1dAlSLkrGZihpbEBta/ykZ/7gLPGTyW8Tq6dISXdno1D/WXxInamCdv/jBcSFoblqzZAVtMQshra7HAlYFRSUkT7lgYU5T9A5evnSLsjHqCPHDsBOlauUDZ3gYKSKuprK1DyKBNlj9Nxav9ulhX62H1O5a/lK37H5j0H0VJfi7XLf/3kgB7Qqx/ULJygbu0JaQWFts4LIsPxxGUIyNu1UoxOEfpjlD9IwdcSALqBhQ2MLC2gp6UMVVmgurgY6ffSsXr1hk+2RqtXr8L1yAhoqashN68Am7ZsR48eH7/+tG82btyIo0cOoL6+ASGjx3ESe/lB5h+b1iEkZCB8unhCWYFEh94BczZt7ZMCegwWLFiIoKD3Uu7vRugHPm0NnaJzikSobiTsIib3ipUrcfDIEWZsxa9f41FODgwM3s6Kfv9vKfoZGhIKS1c3VBQXIy/zHh5mZUlM+GFDHHbvxvKNW+DSbyjUjIyRHnEGT1ITRArLcIEE1eVdvLyh5+QO58Hj0MHGgTkq1aWleJaeigeXjmHa0A8H9PPnL2BU6Bh2sMVERbJJdZJMMHv32en9UG0vYMAQaFo7wMDNF6rmNpBqbMSr5BvIk2TaWhugew8JhbqBLp6m3cPdaxFwM+uI5Ut/k/j9vL/GFHH98NMiZL16Bd8hw+Do6Ql5FVWGj01NdBhJ4cXjx0i4dB53o65hasgITJ869aPqxmTcNMJ19a4DaNdeDnVFz3DtonCRCf4zszplG6DrevVigE4XH9AJ3GlPsGCzFWisKkFR8qeP0CnaIzIctfDxBiUJvngdFcuxcddetpcaq8pR8PiRSDsM7D8YWnYe0Hb2RUXefYkBXVHXGM31tZgeOkRkyxpTnuzsDhlFFTQ3NuD3JYs554SzgUO7d2Pugu+goN0Rirr6QDu5N4COxmq8zs1AxctnSLuTKlaEPnLsRGjbdIaKlRvkFJXQ0NyAmudPUPrwHgwUgLMnjzEn8kP4PPRmKGCJjIzEoDFfQFpJBU3lJVi7bLFIwpekEXpAL4rQHaFq7cEidGK0E5CTMTFd95ZWtGNROh/Qk1nbGgkUcbWt8Vnu+uY26GhtCW0NBeiqK6B9Qz1ysnJQVlaNvfsOfPQaXbsWibmzZ8DF0QZ6ulrIys5DZU0D01IxNzf/4PUne4mJuYXJkybAyLgDXr58jSFDR3J+b/5o782b1mFMyED4+fuwCJ1y7v8QlhEG6DeibzDPkwaOEGmKi+hCB9L69etZCoG82W7duv4rQqf6GtUR9+/fL7KGReQg8kKJ6CZMRpJ/ZFDKndIUXFESPd+69etx5PRpNjnr+ePHyM7I4Ky55jx8CJ+AHrBz80BjcxOyU5KQEH2DU69d0DHGr8fvO3MBTv2HsrnJaZEXkZ+SiNS4WxLfj/8ZFKG7ePtA39kTjgNCoG9lxw7vuooKPM+6g+yLxzB9+AB8M084WUzYwctXths2ltTYVGCsq4mzx49+kIEQmJOQw8jxE1HULA0dB1do2TtBWU2btbC8SuUpxYXv2MKIkKJqTh5+/rDy8IHHgJHQNTRGyctnyI6NQm5qIr4cF8rkfYUJ/IiKould0f7cvP8A7H194dmrD3RNTSEvRzrU1NtN6nNSqCwvRW7qbdyOuo6c1CSsWfIzBg8a9EFZjIqKChw7dhxf/fwbFPRN0drUjMqCbNy4eEaknRAhK6DfYGi5+EHHvQcbEPI+oNMavwvoJXejUZIeJ9b9Ra0X/+dU0qKS144dOzjTkcwW1qzDul37AWlp1Je+REHuA247zMmBk4cP1K06QaezL6ry8/Aq9TqO79ku1n5xdO8CRR0DJvCy4vuvGWhxEZXIrhzdvCCnrsMi17Bff2C1TUGS0nxwpG6AQSNGQ1nfnOmWU788ReiKigqory7Dy5w0lBc+QfqdVE57J7ujew0fOxE6tp2hZuPGRIJapZpRV16BskeZqCjIwbBgf6xcvpStm6SgTp+RmJiI7n0HQU7HENKyCixzsf63RZzfk74rZWA6GBqy1/782TNO55n2pn/PvlC3cIKyeWcG6ATkfECne1CELtVCTXOtqH31BGUPkjFvCnekyl+jkaE0bdEaxlaW0FSTh76mEjSVZFH24iXu3c2ErZ0Lfl3y20etUeioYbC3MYe7myP0dXWRkf0QSakZ6OTqxSZnGhoaSrz+dB6S0zh1yiQoysswtnp65gMMGDQM8zjOaoERehugs7Xkp92FAXpiUiK2b9uOzm6dGVlCWG6fbkajJ4lpTlEYkY6ol+7dlDttBFJKI1Ic1dJFCU8kJSWhe/furIZPBihMMIQ+m/rPiQCho6Mj9Pyh59uxcyeOXLjAAOPJgwe4m5TEefBTSsrVxxcOXXzRTloGGfExOLl/75vZ6+IedqROZt3JFUb2nWDfsx/kZRWRfvMK8pJikXrj2gfXY6iG7hoQCKPOPrDvORQqBoYgL46kJl8/ysbDyHOYM6wvZs6YzvnuBH0P8iCpJ3rg+ClQ0tZDY00VdBTaY8fG9XB3dxebfEjZCRJLGRw6Dkr6xtCwsGMRuqKRCTsgCWxK7yWgIOYqjm3dxPquuVKJ9J29ugfD0tsPnXsNhHYHIzTUVOHp/Xt4mJqEZ1npsDMxxvLflrCZ6FzOwbvfm74v1XJ37tqNYxERTFDI0c8PNp4eUFZVZ8QdPqCjtR0aGhpR9uIVMhLjkJEQh6f30zH3iwmYNGECizbFOWTJsImcs27DBuw4eByKHcyg2MEUDdWVqMi5i1vnjnFGu/T8jJMwYAQ0nXyh4eQNWWW1N+0uFP3wAaetHIyGikqU349DaWYCYi6cEHl/cfY42cmWLdsQHx+Hffv2vumPFfS3ZIdbt23Dsu37mU3Vvn6Gpw/SRdqhsa0L1Kw6Qd+hCypfF+DV3Rs4+9dWsfaLvZc/5LU6sD7wgxtXsD5uYYqC9My0x+w9/Fg9vLm2Gn+sWIQRw4dznkGUpvcO6AlNUzuoGZjxetFlZZmDV1dRgpePMlBa8AiZd5I57f2N3YVOgo69B7TNHNEiJ4/WdtKob6xBXeFzVBQ8RFXhI/i52OH3FUvh4OAg1j6niJh4GjQa9otZX0NWywCKOkZokW6P2qcPsH35zxgxgvt70lmma9CBvdpXhc85O1pob3YJ7g8VM0comttCRkapLTJv4dMT2gCd9//ri5+j/NFdfD9zAmbOmCH0zOKv0ZBR46BragF9E2OoqytAW1UOxjrqUJeXRt7DPNxOSYOWnjEWL/5V4jU6f/4cfvjPNzA3NYSrsx3cXB2grqqMxwWvkJiajrTMB5CSlsW6dRvZeShuOZLO56SkRIwOGQUzUyO4ONtDU1MN8Ql30LvvIEybJvys5tfQt23dgOFDer+pofMjdJGATuxNilbs7O1Y3yaXV0v1UQLsrMwsxhyk1Nu7IExGf+nyJZw4fgIrVq4QSV6iJnqqxa1atYrNI+YyQHIWyNngcjjo+Q4fPYoTV65AWkYGefezcOvy35xZBwKj4ydPIuJOOmSVVZARewt//PYLe4GSpJ6pNcGnT3+YdvKEhV8A2snK4EFMNHITY5EUcfaDU8T0vd37DoapVwDMfQIYY5wOzPrKSlS+LsTjmKv4ZmgvjAsdLTFpi8CGShkDpn0NlY5maG1sRHlBHmpePYeXs/3/q+1LgCw7y+vO29fee7p7ulszoxnNioTQCO0ggWIoBFSAgMFhkRynbFJBuHDAoQjEgIEUGBRBCkO5ykfr5bEAACAASURBVAUmAlOuiivEjuM4KZfLDi4jEBJIRkIzo2W2np6e7unut9+3ps75/v/e2296ZlSJ3VVd09P93n33/st3vnO+5cdHfuNDAkwyYQKzHw++j54kY6V0yr72e7+HHzz5jA6SGd21D+P7DqM0u4DciB0YQkCvnvgZln/0f/Bfv/rQVWV9PvOr3vw2XHfbq3D9XfdgfG4B3W6A5sYalp47jrPPPIWzx36O9aWzeN09r5YUzhwFqktcj/H75AYhY2Togkem/q+//htMzi9g8eBB7D96M/YdPYrxHdPIpDNKcKJCSIaeUCvVBBq1BpZOncIzT/wYzz/5BFaeO4bq+WV88qMfEWjwND/umfja5fNyLTKB7E//9L/jcw99GbmxaeRnFzGy6wBy03NorS5h/Zmf4NHvPXLVfcI9evtb34eJl70SIwduRDZfvgTQaQBpMGnQO+0aaseewsazP8YP/+S7V73+dqDsa4kpn1Md+/UP/1ucPLuMz3z8N/HBBx+8onFTHsV3votP/O4jSKTTaK2cwemnHr3qPvzDP/ov+PQjf4LpfTejUVtTYtz//OZXXtJ6OXTX65Cf2qk68L985GvK1r/S/lWzjzt+AYWpOQH673/+47jvDVd2AhimOXTLqzG15xCKs7sEsOlUSqVOjfV1rC8dF6D//Im/u+J+9/vuDf/8X2Lq4E0YW7jOAD2RUj+MVrUuNl09+zyaq6fR2VzDP3vjL+Bfvf/9WueUqbnOvUPJ69GOraysqCTyc1/4Ik6vbiA7MYv8zDXIE9DrNVROPY1Hfuff4743vOGKtpbJz9Pzlne0unT6iuWsXJs3v/4tKC8egpISs5SHlZ1piXCK9w5Cht7dXMPmyZ/ht3/9V/C+977nsjbLj9Gb3/leTOzchZmdsxgZL2KinMGB3bM4vHtOpOapJ/4eTzz5tOLet9/5Gvzqr/2a1vvVxujhh76IoFXFtbvmccOR63D9kf1Y2LWAQiaLtYs1nHjxNH72zAk8c+w5sKX5ocMvE4m95ZZbL7GHPuTFcXvqqSfx0EMP4fixZ9SH/WWH9+PQwb06ke+vvv9DvPbeN+GXfunytlq5PX/xF/jWN7+GN7z+Hhw+tM8w1knuoezuGXq8vIUTRvZA+YdM7djxY5JbKA/GO0/RWJEds5HEgf0HcMsttyiJbmJ8Iiwb8EyM2aOM2/zkpz9R1juNPj0WThC/uMkoU01OTKqPb4KpomT/1RrWLq6hXqujy+xItxj42dwwXB1kUPwbzy9nFqVdEdpYpdERTM3MYGHPtbjmwAGkslmcPH4Mp549hosrK6hVKujxgAAuNtX8pZVsNTE3h8V9B3DkjjtQHBnHsScfx4knHseFM6dR39jQSV5qjqDafcYxIvPHwU2lMyiUR1GensaOPftwzQ2vwMINr9QJSscffxSnfvoY1k6+gMbaKoJ6TWcob1NBuMWm8rqsQ8+WRlDesQOTew5gz9HbsfvoneinMwIoGs362nmsPv04Lh57GrXls2hV1tFtNqJmDuFVfYGDa+6fTGp8yPTYtGZ0136M7d2PXK6IzaVTqC6dRO3cGbQ3L6LTqKPXbQPs+BSrmUwkUzohKlMqKeu6OLeI8sIujMzvQmF2Edl8TmOlBdhuo8LY4M+fRPX086ivXkBQ3UAvaFnDCc0t7ymjOPbI1A7M7rkOe268GftfeQfK42NIJBgnDtCp17G+fBbLx5/FuReOY/XUSWxeWFFve569zPgdj2209ZNEMpVEKpNFrlTC6OQ0pq65BrN792H34cPYsWs3xmd3oFjIK/ZMQFcSl+RBA/Ruu4uNWgMnT5/G8vPPY+nY01h94Tg2Od6bG+i0mugr5u7HJ6E1nUimkczkdDJabmyHzisv7tyN/Ow8cvkCaueWsPnck2icP4VgYxX9Zk2xXJ/kxhTqVDqHdLGE7Ng0inO7JEeXF/aZ0XTgrTglO3H1jQFpjoIA1XPPo3LiSTRXTqNdWRNoMTlNZURX/NJkABw7N8dpnu5WGhc499stHUDSaVTRazfdWuP6SijMRWk3XRpFbnJWB8ew50FrbQmtC2fRrm+g1+J7XPYz1znHKVdAdmRcgDy6+xBGr70O7UoDmyd+ivryCwg21tBt2P7FwLW45XtTGaTyPJVwAoWZBWRHpyWfN1bPoL2x6u4xuMx7xlGY3Kn75Ng0V8+itXEBXc5DN1Dclw03gaTyS9KZnLqglaZmMbF4HUamdmKQTskmEdQbPCOdNdbLp9DYuCBFqdtu6XASm1OuCa7FjOT17OgEijMLGN11CCWqPakSBsmkTvvrDxhSCxBsrijPguMXrK+gxzEPGhhojVvDFrfQde1EOoNUroj0yARyE7PITc0jPTGLTL6AVq2C5qmfI7hwFt3qGnqtug6Y0TPa7dmcZ3JIZgtAMm3X5rrutNDvuL3qsq059slcXuuCn1Va2Iv8+JzWplmZCNC1q7ju2NO9viEHr8k5qlxE0Kii23Y2lu9JJHWiZLZYQrE8huL4FIoTOzC5cxblYhqjxST2zk/h1hv24dqd07hwdgl//+QzeObYi3j2+ItYPr+KzVodrSBAt9sP67zVuMWdjjc6UsLczCT27pnH/r27cWDvIiZnp1HI5jXfQbuDoNPByTMreP6F03IWTp1ZwoWVNVSrdbTVNMdyBDxOUXHMZjMoj5QwOz2FPbsWsf/ALhzafx3m53egUmvgBz98Ej/96c9w6sw5rK2to1ZvoMfrsENAKolCsYDJ8VEsXrMTRw4dwD1336qadA/o/rPMSeoPBgTzRx99NNzOKxdWcNedd6kBB71wMgp2wLmwekEeHw0FjROlhh3TO5SlyoYifN0zP39GwMLGHUeOHFH88fbbb1dtb3mkDJ43/eILHOBllbuFN55OyXuam53bIp9vbG5g5fwKVtdW0Q6s6xW79hD8Cei8D/UE7vc0WUG7raSPAXsqFwoYm5rC1Pw8ZhYXMb2wgGQqjfPnlnD2xHNYO8/jNlfRJNgxPkpAz2RQHp/E9PwCZq+9Dov7D2B8bhYXTp3GC08/haXnnsPa8jnUN9fRaXfABUFnhBNH8KHt5/8z+SJK41MYmZ7B9K49mNl3COXFWbTaXaw8/zzOH38WmytLqJxfRnNjHUGjoU3u+y34TWn+gjkMiUQKmUIe+fFJjO5c1HXnD74Ck9fuRr+fBlkTZTV6qLWlF7F59gU0V1cQrK8iqFWU6Rs5DVurFfk/GlECMZOrCpPTalxTWtyNdLaMQRCgWVlF/cIyGitn0VpfU1JTp8WxM0eLQJ7iZi6PIT8+hcKOORSnZ5Gb3iGngGci23NEgN5qbCBYOo3myjm0Ll5Ac30NbTo4Ypas5U0KdEs8XW52DhM7FzG//zBmrt2FfH4EKVoFmrtkEv2gpTnZOHcaa2dPYeXUSawunUF9fROBM1R8zlQmjWye1xzD2MwcdizuwuTiAiZm5zA2MY5UIY9CMW/9uAdAKmkgbgTDwL0TdFAPOtio1LHZbGF1eQnrZ09h/cxJbCwvob5qY05gVz91OgY0irkS0qUyMqPTyE/NocCs6NFRZHN50BnqbFRQW3oBrbXzCAgkAjs6YwbMCToi+bJAhN3PslNzGF3YiyxL1txRmz7hyPd0DwF9EKB98aJdf30ZHQeI3UY9dHa8EYj5pxE4yBEiWBKcxxRnJmjqfOt6Bb3Ghoxxt07woxNCp4xHgGaQKpR1ElxmbAr5iRl71upFtNbOgee0d+sV9AmYzrHmWuI46fS4iVnJw9mdM0Cth/rKKTTXziCgY1m5KBDyJ+vJWcvkkS6PIjs6hez4DmRKoxjw/O3NNbQ3V9GpbaDbqgmUQgePdeTFstrnUjXJjUygGzTQXFvRffI9/BzwlDBHKpIkFYUyciNjKIxNozQ9hwIdHIKXK8kaNJuobK6guXoeQXUdrdoGgnoVnYBkpid7RMcyWyjJkc6OTCA/NYvi7CJSrGlPFzWG/Obn0qnstwKdr07Huru5KsemU7dx6Le5xx3xEbjmtF4yIxPIjE9rPFEoI5lLo99LYNDcRHDhPIL1ZVVXdBoVOT/QGQADO82Lc879mytp3uTf9nvo02lt027RoTJHmfs/xcZX5XF9Vm5qp55JbXAdoLPhTsjQHaCD5Ww8ZrZ+EZ36JtrVTbSbVTkX6riXTOr46NLIqIhStjCKZLaI0vSYAL2Y7uKamRHcdfQIbj6yD7l+B9X1NSydWsbJk2dx4uQZvHjmPC7QRtbqshNcasxzKBULGB8rY27HOK5ZmMXCzh0ilsVSTvuyDz5wUvhAf67V7uio3PMXVnFmaRlnzixjeeUCKpW6SofZ6Y1jkSE5zOcxMTmKuZlpXLOwE4uLc5idmcHkRBmZbA485+PZEydx/MSLOHv2vK65vl5RPhT3PInr2PgoZmYmsXNuFvv37sLBg9dGoa0YQ78E0GdmZzRwf/v9v1UyHMGbYE/WR2AlQ/cxTn4gX0tZkaBORk/Q/sV3/qLAlsDC1/KGJycnVfN49Kaj+r1n5mTV/npkxvyZxpOATGbP73qjjlazJZZOtjEyMqJ7KhVLaAUtgTwfuk/C1+EpZAFa3HC5LEpjY0gXcsgUy0hyk/E88URSr6lubIid8xqtZhOdTg/tThe9/kDGvjg2ppKR4vQkCuUxpNFHZW0d6xcvYG3lPNYurKJWr2mJ5jKW1ap7zmS1SfWdzQHpjDzK7GgZg1QO9VYT1TrPLd9Ep9FEs9ZAvbaJZq2GdkCFgffAzWTMn98pshWqbglowxTHxlEeG8fYjmmMTE6hWBzXmDC0wTnq6Xk66ARVpHsDdX3rUQ0Z9ASmBHVjb0MMnZ3oyDryRQxSGWTLBaTTRR3BqXIoOkxUJtoBglZNDIbnGdMZCsGGoMUTv7JFgAYvx3E3uZvfWwAdQFYeTIu7REak3w6ATlu9sPUejm++gOLoiDYAvdXsWBmF/ChSYnKWJSsnKpPRHFgP8wZaGxuouhPo2kFTDMYcwgwyuZyagLAzXoaAms3Jk6aDQCcimeK4m7PINckNKqxBSv+2W20B+mbQRbPbR6taQbUdoL25qXVVr9Z1UA4ZWqfNAzq4ydNIZOnUJNFPF3WvqULKeoC7z0h0++hwTDtNOQODToB+J9C9i8lxn2Qydrwm5ylXkLMUZ+ce0Pms5ky4eY7PYVDV9RO9joDUO2WGcJwneUqmlBjq2fncyYwODCGb5Dwnc85MV1lf3Ea3VXdsux8pN5ykbB7ZXAFIZYFMAcl8UopB3zFWHmIy6DGBz6lFtAW5gp4xlcoB5UIYxmvXAqBdlzJjCoMdx2lfAyRTXHNcuxkkqWRksxSDgHYNXR7dGTTR77WR0LPZqWgcf94j7RDXeyKTxiDg8Z4NgK9vt4Ae77GH/oDrPYF0LiMHJ51JI00FwgEoAYvZ27L+gz669TraLc4j7WkdtXUy0Ib+nB8dRb5QUjZ7Il+wZ82XkBnNozswO0KFw/Fa9FTyNUBCHUXaCod1WgEGrYY9m7tHA+Mk0uksBizBy+W1vpFNy/mnjdWY0VFsVxE0W9rfZNwCUbduWOdMQIfug+subePF92nvWua61MNkSs4ymXSCazKfRbafBvi5mhoybWfVvOTuAD1F2zAYIJ9kVQZtTQvdVhOgc9JnPzTuyxSKhSLSqSw66IocZfMZFPNJ5JJtzE8VcefRQ7j1hgPYUc4h1Wmh16gjaLZRq9RxcXMTm9UKNuu0tbSHA5TpHPCI4QSQy6VRyNFm5eVk9eTNmDrCseQcaEqdXWYujSqLmm0pyGTW7XZXteFk/QR02r9yqYh8IYuxkbLWog9H85mIWcSdzUpNJ67Vag00Gk1j+lSZSWjyOZVAlstFFPJZhZfDkPblAJ1tO3lzz7/wvLLV+UWA4AD6LzJjNoHgBU++eFKxGdqK/fv3o1qriInzLGT2sGV3rPn5eTxw/wP6/eNPPB5ek4bsyOEj6qTztre+TYaNnabYzOXP/sef4czZM5LsGe+i/M54LhUCKgIsn7rx5Tfi5KmTeOyxx8AMWzoVZrJIg1K47vBB/NP3vgevfO1r0Bn00ZBUwnZ6ZqwkQ3JlJRNyBCilNJoB6o2mJoR9uyUd0TMVKOWRy+fVepUGslqvYeXCBY0PAS5PwOF3oYhyqSxnQ8dVdkyCoRTTDNpotdu6D2bN85u9wclDWd/MxcF6xHaLi8R+7nZ6OnSFX1ICUgk1q6DzwLEggI2UymGCGe+HDpPZ34TulQbKKwj817M2/o0xYXOo7IQu23NWUuL/z9f5//vuY/G/h343jVz8XF6nKnDt89590obrcuLAPYGRYlGbnAuX96LYYzqt59SmoGeesm++t9/tajvptXRAYM6EnpH/H3Ic/DN7ud3G0pwLfitz3cX2BAaJga6bSicF6JTb45J7rzvQnFJyb/eB5iCJajPQSXdNynk8IrI30OYM2l3UanWd+9xp23v6HTsFLWTALmTjpB2T5J1DSG/Fz4PmVCzHxyEdSHMND82dN558qY+hh78Ty7NnNuYj/h6uGVs7pkL49RAm3HBO5WLF+HusL1X8Xv3PPqQWGpH4D/z8S6SAra+8WoJh/Fm2+4wrvX/LR/sQhSRrVjPYWNNhFVhx3ThlSc/G1wzYEc7sDl8rVi6gopvgsrgxUJCGLVxJHBp1no8e2GvSaYxMTitkQQdNwJ1MoMfP5Uc471f/upm3Z+RnbB24aN9GjlS45t1L+X9/Ap/2NVl2t6MWtbwfXsPvcc2b+7+JhObcyllxiqRsh5wN+7sx72icZIPEsM02ELR1D3ROEwlkUty/hEvK3knksgyjZvQzf68QAlVLd4ALX889SUekQaJHhQA97JgaBdoVTBQT+Cd3vQK3XL8fo5kBCok+ELTUfpefwQ5+vQFtchvtTktgSuLR6faFAdy7JHTECb6DIE4s4G71gC57RweV/w6caudDWjHbIsU2FoeN7F+0SrVvOa7x/TS0iK+2/rdNiuMCI6Dffc/duhwzPdlgnsDBG2PDf8rn9AqYsMa4OpPfCKSUzQksrA2877771DuYoEKmyL8zVs4MdF6TiUIEIoIMk8W++tWv4hMf/7iSFZhU98KLL6rfNVk4PUiGAfjNLHv+jovwxIkTOoOY9aws2xDLGbpHvubb/+17eP+nPqEktIbAlA3vzVh5Y5NMpUB/iudct4I2Go2WgJ0Gmd4mY2SpTE7MkLFf3jd9RaoGdCTWLq5LxWBiQ6FQRKlQxOjIqACd76fh53UJ6AwHNNv2MxdOh0dbEtAJ/AT0oCOphkyOYE5AoKzL65iRNWAk0HAeBHjpNEbLI+bQDAaaCyoiEVj1wp/jCyza1H393dopR0C+HbjHN3vccEeNg4dBwYUJBOYGorY4zUv395gn26TykHIMO5tFLpdFnp4smRINoowFbSidEIs9KvGIoJwwUODzxYHaf44HFG9UZFhiryXbsWcnWyMbt3vxgC527jxyZbp3B5qnHhWdPtAaJFFpBqY80Qnr92Qg+HNAWV7xsL6+Ceh8n+L5buAYy9eGJit2a85kTacKOGNMgxsChwN1/obrkYzRg2/4r+vEZXF/9zU0x35MbKwigIgDuncOQ4MkRuDYeyijbgvX+mX8+NZLXvWPAOiSdocM6eXvzsOjyzFwZVVaC25+COgeyM3hM2CznAOGHqNreE3NwMNqrLl2BYydLpoEoQbVs7bAjSBeGBmzGDfXOsNG7ITKOaW8a9gdGny5DX7M1ZDFDMPW/WqORvi7MKBu65xs2px5a/BCwPSQIuUuBurDgO47u0n+FlEgoFs4YBjQ/bqhA+4Z/LaAPuD+tnwnAjpZLQGdCoA5HOZ48B4J6LkM1QXuqzoajZqUy6mJMvrBpgD9ntuuF6CP5xLIJ7roN1vIOKeK+TZI8EhhHuHaVt4V1RwP6CRWBFmOM9l537Nz/t9mVPNjzpXNtnesQkxxRMHb2zjJ8WPi96jt+ysDul+7lwX27erQCb5k1e+7/316P2Pn7Dv9qU99Cu9+97vFwD/72c8KbPkzQYxfBFoC66FDh/R3MnKybr6PzenJslnqwPg6r8lyNZa3MVbOzHk6BnzPHXfchk9/+rfxjndYGzy+l/2j+TfGhQnmPEaVB4CwVpnZ97fddpvuZfge3/KWt+Dw4cP4wIf/Db74yDeBkZKOGiVboo0zEZdeJJN10mgPeqC4QVZcb7RQrVEWa8szQyKFdDaHtGQSAjslpxSCoIXVi2u4eHEdlc2KpL18LodSsYzxsTGMjIxKfqMxrTUaYurNoCWWTmYuL9B54VwogQN0MjkCBsMIBIJmo7XFd/NyNZm6l6/J0DnOdKqY5c658R602JmLV8UB3bN0L7kPA3oEgmYc4wx9mMFvB+hxNq5EsBiAW7w7AtW0A2uCKB2VYqFgca1CQYDuNzOND42rl1ZpADJMPur3jEnHWLd3HPhZPonT2/g4u7D7NAfPAzodhLjkvh2g01EjMHcGCTRZl95q29jTCet10e6wo5ytuSalTIY9Orx/x9JpUGmoaMzSqRDM5UQy6UhxBH5fSl9t+xtL51d3ECUlxkHdy+xSA3xkJQbontn6j9hqMCLQ3g7Q4wzd3+Gw4QoNupfst0NVx3SvBrhX+rvqmmPK0lUN4NDF5JzEVSnHvD1wMslWY+7VJ/d+v17i46aWr9QwnJxMS5Pi9fuU7juSeSVt900ZS2ey6tVOOyQpOwboUuzdEawRGaczETkQ/lG0GmJOXQjo7v1+rUQMvRsDdIMqudqXAfQw5u1cW4VG5RSbouABXbK5JPVovBSicHO0HaAzxY771wN6mmPBm/EKAt8vVW6AXIZ2Nqvr0YGuVSvIZFMYH81j0K5gtDDAnTcdxC03XIfpUgbZQVeSOwGddkZhvJSNFUGdjjBB2iukPKvBbDO2AnoiaYqJAN3ZQw/obv3E112oiDpHJ76H4svPK8ZXYuiXW8/hunOLI1TRmBRHQOdxb/c/cL/eT4bLRLc3velN6oLE843vvfdeNY8hePtmIZ/85CcF+PxmGzt2zyGgfv7zn8cHP/hBgQyZLBk6y4PI0OkU8IGZgs/fVSqbeM1rXo2PfvRj+qaMz+NQqQ5QQmYHKibZPfjgg7j77rt1nzzshOx8ZmYG973xjfiGu8fX3vtafOXLX5Hj8MD7fxUP/9F3kZ0aQ73J2G/HYk+UUBWXZpw0zSiUskg5qbV6E5VKDdUaQZjCl2WrKwPVsXSyRzLsSrWC9Y0NgToNpjLqiyWMj43rO5fLa6FXqzXJ7JRjydLFzLX5TMrpMB7b7dqReX3z+BjPp1TbrFss3Jd72OQa+PjNOVIuKSxBR4hgzm95yzQOzpj6//tF4L1wNWvSay4P2l6yjkub2zH0iO3Fmhw4yuITB+0+LNHNy+tkMBYDTwjQS8Wi4kVUO7IZxvtMAiWQ69hF56RYaVBSSUoe0LfKXAZ6WwA95ljoXij1pV1+gGNcYvwuvOF7cnuGbvjDUAaZzeASQGfIJugYMye4M3zTocxOIxGT6nvdriWDkqE6QFfcMQboHra3sE03/xGgD9CRsYzCJaHBiMnw3ljzXz+PEaBvp3lvBfQtBkkGJJLjaeyHDVZcXoyvlUuAWTK3y06/DGpfTXLU+khsDRO9ZFB3zxLeo3fsYgyXTmQ0pvbkUfiGcWqf4OVIgpfnnZSsuLF7zi5lXbef6SgSxAcJF2LROqC06xg6P5TyO4HNjbjdp5sv70mHIRfvlDq1wTsDIdAba6fCFYbOOHZOWvdrZEsIw4dlYr3C5bA4yV02Rghu4SvuQ819qApowYWAzrXC+VKCp5PcM0xEljqXlgPP8JbuhYnNZOhUFNTtcKAEM37z98QsYkchn8FoKYNBt4qRfB+3XL8Pt758P2bHCgL0NkGf7J4qnqqPeI9UKuyI0h6d7V4/zFCXauoB3UvtAnTODZm7E2+k1ND3poLnxnwbyZ3jckVAV3DhKnEntwC3c5q3ldyHGTqz1Qnob3/72/H1r39dQMzaWtbRkRUzSY5fPLWK3dzIiB9++GEBOgGb9eMEYBpdMnTWK6tV6Y03isnz9awvZ6Lc/PxO3HTTDfjCF76E97znfTLqPK2GBwVQJSBDp4zvGToPrydDZxMSXjd+j697/evx5YcfVnjgX/zr9+N3/vDbyE0S0FtottqSPRUTdSUllLy6iqMn5JlRct/YrKLChKYWJRmTX7jxmIxE2T1fKMgIM35D2Wd1dU2MmouUsjsZ+vjYhH4mWJiR74id81+W1plYRw+cgO5i7W0mTZnX2+v0lRjRrDf0GWKQint6adUAjpuTY8Pj93yyoH89Jz/MFXAxrtCjD2PkHsgvldzjhniYoV/iZTojF19wZtS517dK7na+L+PfrlY3nRZgC9AzGYVkyNApuTOG7k9mMqnQTmmiMyaHQIk0PduojjVEAMC52yaeODQWTGiUm6Q4H22oS9xhtYJLIJSR8XHlgYUoOIm9RAr17gC1oCOGzqMPG60Wms0AjWZLwM4NFwd0MnsP6J6pmdRuc8+yIIF5RJ3NIPhNHYuh8wnN3F8K6P71kURrSUnb5UFciqUuZuvWyRZDMgToPr4aN1pxI/aPDehybmPzfBm/YPtfDz2Ld5y1FpyRZuhvi5MUUxUsJccZbMde5eCo1NHmjJKx5WIYA7Zwi1NNpMKYI6fQSwzQTYoFei5j3daoOS4+3q37osAQAorLfXGT75m6/5d7aGuM3M4i96A+rL75sIOPm2tP89lCNSwlG6b73wbQNfcO0PmzwhXKT7BQn3JllD+TsoNslHBnR8+q4sexdMbhPaCzlJRKJo9Orm5uoFzMoVRIITVooJzt4cZDu3DrjQexOD2qPvoE9HS/DyoBaRfaS1jGosZSahtzXFT27GLoTnLnCYuKnXuGLkC3xDiFQjTPFpLz65xjFLdF/7+AHg8hbSvfb1eHHo+h803MWCcDJsv+zGc+IybMjm2MugN1rAAADiVJREFUXVMGJ8h/4AMfkNTL15IdMgbPhLV77rkH3/jG7+Pd77bTz8iu+XdmwLP5ARPq+Bns8Pad7/xnfOxjnxAbZ3tQdpp7KTH03/qtT+BLX/qP+vwPPPggPuvu8b2//Mv43Kc/LQfk333hP+A3Pv9ZJMsl1JotyelqDDIwdp5RRmYWvZR5mTzvmnHPOll6leUHLUmmBGBlwCquaglpBHbP/gjoBFFKq9k06/LHMD46hnLZsrKZbMFrhIDOU7DEsi1Oxjgs1QBlNcrjS8vxYFkFpX9K+jQCZJrGZswT5+8IcAS/ublZNedgUiOBxQN5HNDjcTZvHKJkuEuT4obBP77Zt2Po8cSquOROQ+XL1DxDJ6BTveHCZwxdcXLH0AnoVEEsPp4QK/cJSD6G7OPxNJIZMn7XP8DHxvV82rBRot5WSdIZvsEA2UzOxDNXTucBnWENZdsqBm2M1aVG2c+DRAjozHav1qjs1OSI1RrNENC54RV7d5I751ZG3SXjSQER67HmIarzdXJ7BNVRzYMYnwPxAZmp8MNr6hH2xH1+/Sx1wYxYHNTjSBfN61ZA92Btnk/0N+cJbWEgofQXY+6XBdmXILn/vzL0q73PP0sspy8MvTj9IXSAtgBdrF6fnxHFUu0pvdzuI9+ca/6OoGWTwGQvmwcDAu/I2QKUbbAL6f8EdM2L+w5B3QO8AD3m0IUTb78zxm0sOQ7mdk3LUveAHg+1eSdSpaNhoqkBum5P8joTTmy9WoVSxND9fW4H6HwW1WeTJKkO3GLykuRVgWPxc72XigLj/KwIYG5Nnm2Ye6hVq6hXKygVMijmaAfaAvQje+dw6ysOYffcBFLdQCWUqV4PKZWfmryviJZUHV6f8jvzXnrKf+kqfSKBLsE+TI7jvLiyQSmrfnSs6iW+/TygR8m5lypYfj+YyHJlhh53FIYJk93FVgVgSx06gZ2nPjG2vf/AfgHv5sam4nw0wJzcHz32I1Bqp7R7//33i42TSbPv+7U6dD0nqfyee16FpaVzOHv2nK75wAO/ItB585vfjMXFRdx88yvwrne9E3feeasMOF/7x3/8Pfz5n/9vZbRblvv1mJgYweOPP6UseLLem256OY4ePeqSv1Lo9PrY2Kgo3sSMdpan5ctFTC3M4953vQO9BFCtNyWnU+akIaZp5mIioA8yaZNY+nbeNeVugjlfT5mc8rtKF3Rs70AKQp6lUyzHSiQkuW9sbKKysSn2T4dljE1QRliOUrRrMimOJQ6U1rmAfLYpY/d9KClDiVZcTfQAe9Y3nIuNcXSWPTFurxIxJwdaghiz2JNSOahWEPQ9oHPDxEHcG/Jwo7lFuUXGi0lHVwL0uIG+WlLcMKAro92tJ27irOr3B4qH++x9lteYTOlVCUt88xm0oUMy6AvQCf5i/C6jPw7oPmRgjlCU9OONZCadDbNzPUNXVr5j6JYIZCDmAd0nw3iG3mh3tR7J0Fm6QkD3FRN8D+fSA3q/S7k+VtLlQEGxfN2AGUgxP9W9umRDz9JjgE4rpzjrEKCb7LkV3P2BLZcYdfeyrQ7fVlndX0kGxWX2hq/3FSNO+diWRVwO0f8BkuLkqF1Bcr+yQjDknLj17yVjXXtozcQNrDk6TrFxdefmKJA4RPPm167GxsWpDW1565b86OV2b2dop7l2Gd4LHYHY/fAelcDF0sqwxidMlghHfBjQ41UrlwP0cL4V3yZQW9KbZ+j+75YU5xQGV43iJfdQuncxdI6bj6Fz1D2g51wFC/euFA3ZPQuzcQzl0JPRg1WwzIJnGI4KZgOtehXFHElBH7lUV5L7vsUJ3HLjQVw7P41Eu4lEO0Cq10fSrTWrpjHZXWOoEAQ/x9vmgUDdA7pJ7VZLE/0b6WXqSxHzp4cB3dZIBOrxrWDO4JUBPR423dZZvrRsjVEBloQG+iz+y+/tDiMgqDzy7W8jm80rpk4DTFbI5jM/fuwH+M2PfCh8H9/P67Dm/Fvf+i5uu+Mugd3Xv/af8OEPfwiTE4wzG9M162OjwvcQRCm/jo6W9X5+sT7POtON+CIbS2joJdBLplDrBNhgFinZXoHNDawOOuh21UiAhpZZxmJbSFg2JQ+IT6c1eTwek0lwBHYyYwI6M95Zu0gDawkTbATBzj1FFEsFJbUQzBlWWF9bFwCViyU5I2TqVCYo5Xd6PesyxEXDxUN2zcQMsjyegtXth1nujLVKopWnasPCMWipYUEQArqX7vqDLhYW5pV4yM1ar9cEXL6PeZyRmTHfyuboPAx/RezGJ4BEZWwGhI6o+dj7NpK7L2GJmuJEZS3pjDmITIDx7JwZrhwvlv5x01rcnFn6USmMYtuOdXAu+Pd00kre2KI1BHTnfYf112ZlnbphDNXAne+1zlecV8XMnRfvQwZKagpjxjTAkQHvO8mdgE4DIzDnN0M8zNtg8wp6/AJ0JtL1dfiKz3CPs0glTgvEXYY7GR2lPp8HERYuWUxWZjwB9MTpIqMhA+Im1LshHmSG18JW5y6KAxoWmXQcfZlBj0razRxxzVnUM3YPsWQ+juuVvpQFHrvfy6/F7a4Sr1CI7j+8XiwDfPt78MpUdA8G2DFtJAboPrkrur435k5/taiGQNs7BQQx+3K/05h6sE9g0HPqjBsHY+im2Qv/3Vr1ypx3MLQ/TPONTdP2gK597+rF4+qM3imGbnsivLafywFkJyNFzBi01ZObh80MfdWfc/9IVYurQca0faWD5VtYyIBOvcrUXGmq1okrs7SmUjYHymFgLwjX+ZOOP5VJVgu0W03kMiRnPRQzPZSyXezeOYZbbzwgQB+06sjSkYgBeoblqLpXy2LifuSzS26XTTZAb9NO837I0odq0aP8FmPncZXHAD0qi42vxfh+1957iYA+zMy3APslgN6ubbXo4d1Fkk0kpwLPHjuBb/zBI/jLv/prLC+vYGJiHK+68zYdAk/WveVrMFDntkcffQx/8/2/05+u23st3vbWN4npqq7RL3jnaRsjcQkeisGaB2uxKsYjvexHA5hGI+ih3umi1mmjlQC69ODSKbQJlARTJqS1ArQaLTkfkq4T7MPBVotsIJATiMtLEzMeSAKX3N5nKdimstRbnbaMKxceG0mYZJyWTM/Et2plU80juKCZ2MVM/hFln2fFuqo0+M2Wxc37fTF2MjI6GWxFSHZOp4LSe+Di/YQvJtHQe1TcVd6kSe18DvMue5idnVEcnV4vnS5rIOPiVS6RRgvI9mwIZvKIY61bQyiIZWcqDBZbsREIuBgf2abLCjBJ3TWQcYbLM/S4TM597eVxz9gZG2MiHLPcmc0qVuCXvOXdbAFluw/6zZQ049czoxFKit6c6rXurPBQiTCJk1/KsqXUL2UjakcsiTGWc+AdQl6fZqfZS6Ahyd3CNCxNbAXsa9BW5QTZOfsJsGyJNegCdCXVuex0FytVzTk3uJMwFeZxv4ueNWrM4Q06O8dxfsIaaMekvKUJPfxwTMhKojr0YZk1Yuo2cGZM4i5CbIeTvTiHw68L71yEZYpDheZxYyOm5rrx8f1bVIVhoI8x4LhhtCZMl/8K729IxfCOqdSWIQbl1/NWdj/k1Ho27x7Iq+IuBmIlsq4u3cvv1jJ2a/Jaik1b4g6RpYkb8MUA3e/TiLFFz+zXh8bQgaafDxsff+9R6ZrfH96e8H6NQdv60J5Qxrlb8b5xDO2wL5WSYGOtfX0MXd0iosFwpXE2Rz6BkvfDqiDmybARlw+pmY0yCdyeN5Le6fj5nhTcOx1WDLUDpDNJpBId5NIdSe7zUwXcdHgPDu1ZQDmTRKLdRprKrWPo9BsU2XIKXIJ9I1ix4mLoJHdMVObeJv2T7K64uRE+3/pYWBTOfbSqPdiG6z+mXMXXWQjoL7EO/bLKVyzLXZ/Z3DhnpjfuZjjGxYEfXkC8MJPoao1AUjBbpY6WGfe0bmnxL7/AxDAd0/Yd1aJJtzIHfZZAnQPoF74yMFwmockTKvr3ySyJFIJ+Eg1mqLNciN5qPodBNqvJoHdFcGQJEZs6ENDZTIBvZwkaAZ29mD2gW8YjAZ2NBlgv3ked73NlZ/yXEXCfpS2jC2ays+6egN5SPJegREAnS8+y3WkyhWqjiQq7QyWS6AwGaKlfMhsvsCzDHc2pDPcOgha7d0UOlWLobQI46yQN0ClF6bvTUQydgE4Gy+5Z8czfcG5dcla41zy79pKeme8wa9eMuWeILqro1ogBfFQ/6WVPD+hiJe6cY1sDUR26z2gP491k2OkUCvmc1A2OHePqYsZKgHNevZPcTWBmq1+CEtlu17HqyCsOWZZf0+oL7zad24W2oeiB829WNkMjo1CFAyllzcdq9AVtsSYcXGPtQWoI0DtoaM11XKkkM9z76HH+2BKSkiLzJfgvmZMTTC0hyti5tQV0rQFlOLzzYgbbmJUxNL7eG+948pIHjghwXb2TY2P+Pd5QREBu47TVHMRBPdrhDF95RsrfeueI4+kN2lD/E4NVj9wqI40Azk9R6D7EGLZXAfynx0H9ioDuHuRS+7bVCEfOi7eF0X15gB0eI8tnsPBGhGFR0mT8QaPKBBdGkorkoX6rwuFBmX+NqkyMSV7yHGHSmT+nwK7lpfY4wJubYPH0yDHvm6ytcjtTE7Q+nSxuWefOUVeTJcvqFmGwH9SOOEyU04e4HAEt06iRUtgFkCVojIfncurc6QE9Hg7ygG7b3wBZgO46ynlAZ2OZZKKLfLqDYrqD+ek8bjy4Bwd3z6OcTiDd6yJNMBegu54WKY6rS1MQmaLczgZgPam1tM9dhsq493yGO9e6+u6nY42X3KwOYefl4ufDa9b2QmRHr7SOrwToccb+fwE7Qb3TGNlpe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 descr="Y:\Projects\Training\Intro to Splunk (in progress)\index_all_the_data_m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705600" cy="47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54864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Says every Splunk engineer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49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Main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24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801" cy="49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4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Splunk Search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Phrases:</a:t>
            </a:r>
          </a:p>
          <a:p>
            <a:pPr lvl="1"/>
            <a:r>
              <a:rPr lang="en-US" dirty="0"/>
              <a:t>Text in quotes</a:t>
            </a:r>
          </a:p>
          <a:p>
            <a:pPr lvl="2"/>
            <a:r>
              <a:rPr lang="en-US" dirty="0"/>
              <a:t>Example: </a:t>
            </a:r>
            <a:r>
              <a:rPr lang="en-US" dirty="0" smtClean="0"/>
              <a:t>“</a:t>
            </a:r>
            <a:r>
              <a:rPr lang="en-US" dirty="0"/>
              <a:t>email error” </a:t>
            </a:r>
            <a:r>
              <a:rPr lang="en-US" dirty="0" smtClean="0"/>
              <a:t>returns every event which contains </a:t>
            </a:r>
            <a:r>
              <a:rPr lang="en-US" dirty="0"/>
              <a:t>“email error”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Not case sensitive</a:t>
            </a:r>
          </a:p>
          <a:p>
            <a:endParaRPr lang="en-US" dirty="0" smtClean="0"/>
          </a:p>
          <a:p>
            <a:r>
              <a:rPr lang="en-US" dirty="0" smtClean="0"/>
              <a:t>Fields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Allows searching based on a specific field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src_ip</a:t>
            </a:r>
            <a:r>
              <a:rPr lang="en-US" dirty="0"/>
              <a:t>=“192.168.1.1”</a:t>
            </a:r>
          </a:p>
          <a:p>
            <a:pPr lvl="2"/>
            <a:r>
              <a:rPr lang="en-US" dirty="0"/>
              <a:t>Field names (not values) must have correct </a:t>
            </a:r>
            <a:r>
              <a:rPr lang="en-US" dirty="0" smtClean="0"/>
              <a:t>case</a:t>
            </a:r>
          </a:p>
          <a:p>
            <a:pPr lvl="2"/>
            <a:endParaRPr lang="en-US" dirty="0"/>
          </a:p>
          <a:p>
            <a:r>
              <a:rPr lang="en-US" dirty="0"/>
              <a:t>Wildcards:</a:t>
            </a:r>
          </a:p>
          <a:p>
            <a:pPr lvl="1"/>
            <a:r>
              <a:rPr lang="en-US" dirty="0"/>
              <a:t>Allows searching for patterns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src_ip</a:t>
            </a:r>
            <a:r>
              <a:rPr lang="en-US" dirty="0"/>
              <a:t>=“10.*.1.1”</a:t>
            </a:r>
          </a:p>
          <a:p>
            <a:pPr lvl="2"/>
            <a:r>
              <a:rPr lang="en-US" dirty="0"/>
              <a:t>* matches any character, any amount of them.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Data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0654-E868-4643-B57B-5C67FEF412E3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2213"/>
            <a:ext cx="8550456" cy="427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524</Words>
  <Application>Microsoft Office PowerPoint</Application>
  <PresentationFormat>On-screen Show (4:3)</PresentationFormat>
  <Paragraphs>119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Theme1</vt:lpstr>
      <vt:lpstr>Intro to Splunk</vt:lpstr>
      <vt:lpstr>Agenda</vt:lpstr>
      <vt:lpstr>PowerPoint Presentation</vt:lpstr>
      <vt:lpstr>What is Splunk?</vt:lpstr>
      <vt:lpstr>PowerPoint Presentation</vt:lpstr>
      <vt:lpstr>Splunk Main View</vt:lpstr>
      <vt:lpstr>PowerPoint Presentation</vt:lpstr>
      <vt:lpstr>Splunk Search Syntax</vt:lpstr>
      <vt:lpstr>Splunk Data Representation</vt:lpstr>
      <vt:lpstr>Splunk Search Syntax - Comparisons</vt:lpstr>
      <vt:lpstr>Splunk Search with Booleans</vt:lpstr>
      <vt:lpstr>Subsearches</vt:lpstr>
      <vt:lpstr>Subsearches</vt:lpstr>
      <vt:lpstr>Statistics</vt:lpstr>
      <vt:lpstr>Stats Command</vt:lpstr>
      <vt:lpstr>Stats Command</vt:lpstr>
      <vt:lpstr>Alerting</vt:lpstr>
      <vt:lpstr>Alert Throttling</vt:lpstr>
      <vt:lpstr>Dashboards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2017-01-11T18:49:47Z</dcterms:created>
  <dcterms:modified xsi:type="dcterms:W3CDTF">2017-01-11T18:52:49Z</dcterms:modified>
</cp:coreProperties>
</file>