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2" d="100"/>
          <a:sy n="92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EB2C-2020-314E-9780-4AEC9716969F}" type="datetimeFigureOut">
              <a:rPr lang="en-IL" smtClean="0"/>
              <a:t>26/06/2021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53EF-866F-464A-900C-E26157A739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345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53EF-866F-464A-900C-E26157A7392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712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June 26,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June 26,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0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1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June 26,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June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June 26,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1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Illuminated technology network on a dark background">
            <a:extLst>
              <a:ext uri="{FF2B5EF4-FFF2-40B4-BE49-F238E27FC236}">
                <a16:creationId xmlns:a16="http://schemas.microsoft.com/office/drawing/2014/main" id="{19B5BE17-F54A-4A46-877C-F9FFC5432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057D9-F62E-4229-B6F5-CF6A31FC5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bg2">
              <a:alpha val="60000"/>
            </a:schemeClr>
          </a:solidFill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4180-F447-E64A-8543-FC9FC5F88B6B}"/>
              </a:ext>
            </a:extLst>
          </p:cNvPr>
          <p:cNvSpPr txBox="1"/>
          <p:nvPr/>
        </p:nvSpPr>
        <p:spPr>
          <a:xfrm>
            <a:off x="2085975" y="385763"/>
            <a:ext cx="742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400" dirty="0"/>
              <a:t>Realtime Data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A4604-2C69-9747-8094-857806C05A87}"/>
              </a:ext>
            </a:extLst>
          </p:cNvPr>
          <p:cNvSpPr txBox="1"/>
          <p:nvPr/>
        </p:nvSpPr>
        <p:spPr>
          <a:xfrm>
            <a:off x="979715" y="1164771"/>
            <a:ext cx="5584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Basic Information:</a:t>
            </a:r>
            <a:br>
              <a:rPr lang="en-IL" dirty="0"/>
            </a:br>
            <a:r>
              <a:rPr lang="en-IL" dirty="0"/>
              <a:t>- Firmware &amp; software version</a:t>
            </a:r>
            <a:br>
              <a:rPr lang="en-IL" dirty="0"/>
            </a:br>
            <a:r>
              <a:rPr lang="en-IL" dirty="0"/>
              <a:t>- Connected network (WIFI / Ethernet)</a:t>
            </a:r>
            <a:br>
              <a:rPr lang="en-IL" dirty="0"/>
            </a:br>
            <a:r>
              <a:rPr lang="en-IL" dirty="0"/>
              <a:t>- IP &amp; MAC Address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Actions History:</a:t>
            </a:r>
            <a:br>
              <a:rPr lang="en-IL" dirty="0"/>
            </a:br>
            <a:r>
              <a:rPr lang="en-IL" dirty="0"/>
              <a:t>- Successful authentications</a:t>
            </a:r>
            <a:br>
              <a:rPr lang="en-IL" dirty="0"/>
            </a:br>
            <a:r>
              <a:rPr lang="en-IL" dirty="0"/>
              <a:t>- Failed authentications</a:t>
            </a:r>
            <a:br>
              <a:rPr lang="en-IL" dirty="0"/>
            </a:br>
            <a:r>
              <a:rPr lang="en-IL" dirty="0"/>
              <a:t>- Usage frequency</a:t>
            </a:r>
            <a:br>
              <a:rPr lang="en-IL" dirty="0"/>
            </a:br>
            <a:r>
              <a:rPr lang="en-IL" dirty="0"/>
              <a:t>- Cylinder lock / unlock status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Authorization Info:</a:t>
            </a:r>
            <a:br>
              <a:rPr lang="en-IL" dirty="0"/>
            </a:br>
            <a:r>
              <a:rPr lang="en-IL" dirty="0"/>
              <a:t>- Allowed fingerprints / key serial IDs</a:t>
            </a:r>
            <a:br>
              <a:rPr lang="en-IL" dirty="0"/>
            </a:br>
            <a:r>
              <a:rPr lang="en-IL" dirty="0"/>
              <a:t>- Authenticate methods: Eg. Fingerprint</a:t>
            </a:r>
            <a:br>
              <a:rPr lang="en-IL" dirty="0"/>
            </a:br>
            <a:r>
              <a:rPr lang="en-IL" dirty="0"/>
              <a:t>  necessary / unnecessary</a:t>
            </a:r>
            <a:br>
              <a:rPr lang="en-IL" dirty="0"/>
            </a:b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00FD5-CDBF-E840-90EA-A88EE47A897F}"/>
              </a:ext>
            </a:extLst>
          </p:cNvPr>
          <p:cNvSpPr txBox="1"/>
          <p:nvPr/>
        </p:nvSpPr>
        <p:spPr>
          <a:xfrm>
            <a:off x="6324599" y="1164770"/>
            <a:ext cx="488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Remote operations:</a:t>
            </a:r>
            <a:br>
              <a:rPr lang="en-IL" dirty="0"/>
            </a:br>
            <a:r>
              <a:rPr lang="en-IL" dirty="0"/>
              <a:t>- Add authorized key by a fingerprint</a:t>
            </a:r>
            <a:br>
              <a:rPr lang="en-IL" dirty="0"/>
            </a:br>
            <a:r>
              <a:rPr lang="en-IL" dirty="0"/>
              <a:t>  hash / serial ID</a:t>
            </a:r>
            <a:br>
              <a:rPr lang="en-IL" dirty="0"/>
            </a:br>
            <a:r>
              <a:rPr lang="en-IL" dirty="0"/>
              <a:t>- Lock / Unlock</a:t>
            </a:r>
            <a:br>
              <a:rPr lang="en-IL" dirty="0"/>
            </a:br>
            <a:r>
              <a:rPr lang="en-IL" dirty="0"/>
              <a:t>- Enable / Disable beeper (silent mode)</a:t>
            </a:r>
          </a:p>
        </p:txBody>
      </p:sp>
    </p:spTree>
    <p:extLst>
      <p:ext uri="{BB962C8B-B14F-4D97-AF65-F5344CB8AC3E}">
        <p14:creationId xmlns:p14="http://schemas.microsoft.com/office/powerpoint/2010/main" val="22996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17AAE04-5A41-524B-97CA-8A5E311CA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20" y="9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057D9-F62E-4229-B6F5-CF6A31FC5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bg2">
              <a:alpha val="60000"/>
            </a:schemeClr>
          </a:solidFill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60000"/>
                </a:schemeClr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3E8450A-0FC0-8B45-93F9-08214F25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62" y="1660920"/>
            <a:ext cx="5377543" cy="5196923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3218C2-0A37-AB42-BEDA-ADA0D93F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5" y="-17"/>
            <a:ext cx="9286875" cy="1660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435580-8179-9744-8256-94E667988CA1}"/>
              </a:ext>
            </a:extLst>
          </p:cNvPr>
          <p:cNvSpPr txBox="1"/>
          <p:nvPr/>
        </p:nvSpPr>
        <p:spPr>
          <a:xfrm>
            <a:off x="359228" y="2905780"/>
            <a:ext cx="31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800" dirty="0"/>
              <a:t>Client Analysis</a:t>
            </a:r>
          </a:p>
        </p:txBody>
      </p:sp>
    </p:spTree>
    <p:extLst>
      <p:ext uri="{BB962C8B-B14F-4D97-AF65-F5344CB8AC3E}">
        <p14:creationId xmlns:p14="http://schemas.microsoft.com/office/powerpoint/2010/main" val="126394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119BF87-8AF0-1A40-A0B3-43780533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057D9-F62E-4229-B6F5-CF6A31FC5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bg2">
              <a:alpha val="60000"/>
            </a:schemeClr>
          </a:solidFill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EA183-96F4-564B-81A3-0E257B72C654}"/>
              </a:ext>
            </a:extLst>
          </p:cNvPr>
          <p:cNvSpPr txBox="1"/>
          <p:nvPr/>
        </p:nvSpPr>
        <p:spPr>
          <a:xfrm>
            <a:off x="533400" y="3059668"/>
            <a:ext cx="2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3rd Party Analysis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BC984002-DFE0-244C-B667-BB138ED5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565" y="0"/>
            <a:ext cx="6320415" cy="319347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00FB8D-252A-1045-ABE1-A497EAEA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965" y="3193241"/>
            <a:ext cx="3616016" cy="36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3794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113</Words>
  <Application>Microsoft Macintosh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Sagona Book</vt:lpstr>
      <vt:lpstr>Univers</vt:lpstr>
      <vt:lpstr>ThinLineVTI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Moshe Rimok</dc:creator>
  <cp:lastModifiedBy>Moshe Rimok</cp:lastModifiedBy>
  <cp:revision>14</cp:revision>
  <dcterms:created xsi:type="dcterms:W3CDTF">2021-06-25T08:30:54Z</dcterms:created>
  <dcterms:modified xsi:type="dcterms:W3CDTF">2021-06-26T13:30:39Z</dcterms:modified>
</cp:coreProperties>
</file>