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35AF4D-5759-4D3C-A336-12FECE96135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0FB653-2B82-4A76-9967-37CB58139AB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berbank-russian-housing-mark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Nathaniel (</a:t>
            </a:r>
            <a:r>
              <a:rPr lang="en-US" dirty="0" err="1" smtClean="0"/>
              <a:t>Nati</a:t>
            </a:r>
            <a:r>
              <a:rPr lang="en-US" dirty="0" smtClean="0"/>
              <a:t>) Shimoni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ractical DS - course principals: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4968552"/>
          </a:xfrm>
        </p:spPr>
        <p:txBody>
          <a:bodyPr>
            <a:normAutofit/>
          </a:bodyPr>
          <a:lstStyle/>
          <a:p>
            <a:r>
              <a:rPr lang="en-US" dirty="0"/>
              <a:t>Practical part of the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We will not just implement the theory, </a:t>
            </a:r>
          </a:p>
          <a:p>
            <a:r>
              <a:rPr lang="en-US" dirty="0" smtClean="0"/>
              <a:t>but will also hopefully: </a:t>
            </a:r>
          </a:p>
          <a:p>
            <a:pPr lvl="1"/>
            <a:r>
              <a:rPr lang="en-US" dirty="0" smtClean="0"/>
              <a:t>learn good practices</a:t>
            </a:r>
          </a:p>
          <a:p>
            <a:pPr lvl="1"/>
            <a:r>
              <a:rPr lang="en-US" dirty="0" smtClean="0"/>
              <a:t>Get intuition about why, when &amp; what is likely to work</a:t>
            </a:r>
          </a:p>
          <a:p>
            <a:pPr lvl="1"/>
            <a:r>
              <a:rPr lang="en-US" dirty="0" smtClean="0"/>
              <a:t>Learn how to do things the quick &amp; dirty way</a:t>
            </a:r>
          </a:p>
          <a:p>
            <a:pPr lvl="1"/>
            <a:r>
              <a:rPr lang="en-US" dirty="0" smtClean="0"/>
              <a:t>learn some “hacky-tricks” to improve our results</a:t>
            </a:r>
          </a:p>
          <a:p>
            <a:r>
              <a:rPr lang="en-US" dirty="0" smtClean="0"/>
              <a:t>Tackle constructive challenges (project based learning)</a:t>
            </a:r>
          </a:p>
          <a:p>
            <a:r>
              <a:rPr lang="en-US" dirty="0" smtClean="0"/>
              <a:t>Use data science competitions as a motivation booster to our learning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practical session-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85528"/>
            <a:ext cx="8856984" cy="47678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assignment discussion </a:t>
            </a:r>
            <a:r>
              <a:rPr lang="en-US" sz="1600" dirty="0" smtClean="0"/>
              <a:t>(90 min</a:t>
            </a:r>
            <a:r>
              <a:rPr lang="en-US" sz="1600" dirty="0"/>
              <a:t>.)</a:t>
            </a:r>
          </a:p>
          <a:p>
            <a:r>
              <a:rPr lang="en-US" sz="2400" dirty="0"/>
              <a:t>Data cleaning, feature-generation and feature-selection </a:t>
            </a:r>
            <a:r>
              <a:rPr lang="en-US" sz="1600" dirty="0"/>
              <a:t>(90 min.)</a:t>
            </a:r>
          </a:p>
          <a:p>
            <a:r>
              <a:rPr lang="en-US" sz="2400" dirty="0" err="1" smtClean="0"/>
              <a:t>Scikit</a:t>
            </a:r>
            <a:r>
              <a:rPr lang="en-US" sz="2400" dirty="0" smtClean="0"/>
              <a:t> </a:t>
            </a:r>
            <a:r>
              <a:rPr lang="en-US" sz="2400" dirty="0" smtClean="0"/>
              <a:t>learn metrics </a:t>
            </a:r>
            <a:r>
              <a:rPr lang="en-US" sz="1600" dirty="0" smtClean="0"/>
              <a:t>(30 min.)</a:t>
            </a:r>
          </a:p>
          <a:p>
            <a:r>
              <a:rPr lang="en-US" sz="2400" dirty="0" err="1" smtClean="0"/>
              <a:t>Overfitting</a:t>
            </a:r>
            <a:r>
              <a:rPr lang="en-US" sz="2400" dirty="0" smtClean="0"/>
              <a:t> &amp; validation methods </a:t>
            </a:r>
            <a:r>
              <a:rPr lang="en-US" sz="1600" dirty="0" smtClean="0"/>
              <a:t>10:45-11:45 (60 min.)</a:t>
            </a:r>
          </a:p>
          <a:p>
            <a:r>
              <a:rPr lang="en-US" sz="2400" dirty="0" smtClean="0"/>
              <a:t>Best practices presentation </a:t>
            </a:r>
            <a:r>
              <a:rPr lang="en-US" sz="2400" dirty="0"/>
              <a:t>- Darius </a:t>
            </a:r>
            <a:r>
              <a:rPr lang="en-US" sz="2400" dirty="0" err="1" smtClean="0"/>
              <a:t>Barušauskas</a:t>
            </a:r>
            <a:r>
              <a:rPr lang="en-US" sz="2400" dirty="0" smtClean="0"/>
              <a:t> </a:t>
            </a:r>
            <a:r>
              <a:rPr lang="en-US" sz="1600" dirty="0"/>
              <a:t>(a.k.a. </a:t>
            </a:r>
            <a:r>
              <a:rPr lang="en-US" sz="1600" dirty="0" err="1" smtClean="0"/>
              <a:t>raddar@kaggle</a:t>
            </a:r>
            <a:r>
              <a:rPr lang="en-US" sz="1600" dirty="0" smtClean="0"/>
              <a:t>) </a:t>
            </a:r>
            <a:r>
              <a:rPr lang="en-US" sz="2400" dirty="0" smtClean="0"/>
              <a:t>			  			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Start working on next home </a:t>
            </a:r>
            <a:r>
              <a:rPr lang="en-US" sz="2400" dirty="0" smtClean="0"/>
              <a:t>assignment </a:t>
            </a:r>
          </a:p>
          <a:p>
            <a:pPr marL="0" indent="0">
              <a:buNone/>
            </a:pPr>
            <a:r>
              <a:rPr lang="en-US" sz="2400" b="1" u="sng" dirty="0" smtClean="0"/>
              <a:t>Current</a:t>
            </a:r>
            <a:r>
              <a:rPr lang="en-US" sz="2400" dirty="0" smtClean="0"/>
              <a:t> regression </a:t>
            </a:r>
            <a:r>
              <a:rPr lang="en-US" sz="2400" dirty="0" smtClean="0"/>
              <a:t>competition on </a:t>
            </a:r>
            <a:r>
              <a:rPr lang="en-US" sz="2400" dirty="0" err="1" smtClean="0"/>
              <a:t>kaggle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   </a:t>
            </a:r>
            <a:r>
              <a:rPr lang="en-US" sz="2400" dirty="0" smtClean="0">
                <a:hlinkClick r:id="rId2"/>
              </a:rPr>
              <a:t>Russian-housing-market-price-prediction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20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8372"/>
            <a:ext cx="8229600" cy="491182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Powershell</a:t>
            </a:r>
            <a:r>
              <a:rPr lang="en-US" dirty="0" smtClean="0"/>
              <a:t> command-line as administrator</a:t>
            </a:r>
          </a:p>
          <a:p>
            <a:r>
              <a:rPr lang="en-US" dirty="0"/>
              <a:t> </a:t>
            </a:r>
            <a:r>
              <a:rPr lang="en-US" dirty="0" smtClean="0"/>
              <a:t>write the following (use the       key shortcut)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</a:t>
            </a:r>
            <a:r>
              <a:rPr lang="en-US" dirty="0" err="1"/>
              <a:t>rm</a:t>
            </a:r>
            <a:r>
              <a:rPr lang="en-US" dirty="0"/>
              <a:t> -it -v C:/data/course/:/home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p </a:t>
            </a:r>
            <a:r>
              <a:rPr lang="en-US" dirty="0" smtClean="0"/>
              <a:t>7842:7842  </a:t>
            </a:r>
            <a:r>
              <a:rPr lang="en-US" dirty="0" err="1" smtClean="0"/>
              <a:t>nathaniels</a:t>
            </a:r>
            <a:r>
              <a:rPr lang="en-US" dirty="0" smtClean="0"/>
              <a:t>/</a:t>
            </a:r>
            <a:r>
              <a:rPr lang="en-US" dirty="0" err="1" smtClean="0"/>
              <a:t>kaggle</a:t>
            </a:r>
            <a:r>
              <a:rPr lang="en-US" dirty="0" smtClean="0"/>
              <a:t>-python-with-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95081" y="2370624"/>
            <a:ext cx="8967" cy="21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60032" y="2329716"/>
            <a:ext cx="298822" cy="31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07939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Stop once exited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7566" y="261774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pseudo-</a:t>
            </a:r>
            <a:r>
              <a:rPr lang="en-US" sz="1400" dirty="0" err="1" smtClean="0">
                <a:solidFill>
                  <a:srgbClr val="FF0000"/>
                </a:solidFill>
              </a:rPr>
              <a:t>tty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Keep running once exited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3530608"/>
            <a:ext cx="360040" cy="239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3630" y="3530608"/>
            <a:ext cx="0" cy="167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928" y="30793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Define external volume drives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563888" y="3530608"/>
            <a:ext cx="936104" cy="239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44475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Expose container port to external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3568" y="4970768"/>
            <a:ext cx="216024" cy="167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73" y="6146140"/>
            <a:ext cx="12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Host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86657" y="5582850"/>
            <a:ext cx="0" cy="563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0693" y="6146140"/>
            <a:ext cx="126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Container port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2123729" y="5570076"/>
            <a:ext cx="1751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9878" y="60384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Docker</a:t>
            </a:r>
            <a:r>
              <a:rPr lang="en-US" sz="1400" dirty="0" smtClean="0">
                <a:solidFill>
                  <a:srgbClr val="FF0000"/>
                </a:solidFill>
              </a:rPr>
              <a:t> maintainer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3395962" y="5570076"/>
            <a:ext cx="0" cy="468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7079" y="60384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Docker</a:t>
            </a:r>
            <a:r>
              <a:rPr lang="en-US" sz="1400" dirty="0" smtClean="0">
                <a:solidFill>
                  <a:srgbClr val="FF0000"/>
                </a:solidFill>
              </a:rPr>
              <a:t> image name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6485151" y="5582850"/>
            <a:ext cx="108012" cy="4555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02981" y="4686235"/>
            <a:ext cx="12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Host volume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32916" y="4400403"/>
            <a:ext cx="618" cy="19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7079" y="4641291"/>
            <a:ext cx="126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Container mount point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450115" y="4201924"/>
            <a:ext cx="17518" cy="396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 rot="16200000">
            <a:off x="4664756" y="3083317"/>
            <a:ext cx="136320" cy="21264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6495781" y="3629430"/>
            <a:ext cx="110293" cy="10099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6092141" y="3574596"/>
            <a:ext cx="68160" cy="39483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8598</TotalTime>
  <Words>201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Practical Data Science</vt:lpstr>
      <vt:lpstr>Practical DS - course principals:</vt:lpstr>
      <vt:lpstr>Second practical session- agenda</vt:lpstr>
      <vt:lpstr>Docker instructions</vt:lpstr>
    </vt:vector>
  </TitlesOfParts>
  <Company>Strauss-Group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learning</dc:title>
  <dc:creator>nathaniels</dc:creator>
  <cp:lastModifiedBy>nathaniels</cp:lastModifiedBy>
  <cp:revision>28</cp:revision>
  <dcterms:created xsi:type="dcterms:W3CDTF">2017-05-13T21:48:45Z</dcterms:created>
  <dcterms:modified xsi:type="dcterms:W3CDTF">2017-06-05T04:40:44Z</dcterms:modified>
</cp:coreProperties>
</file>