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5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9" r:id="rId13"/>
    <p:sldId id="265" r:id="rId1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9420CF-4A06-4ED6-AAF9-57C7E267E90D}" v="98" dt="2024-12-16T19:28:4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5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גולן שחר" userId="021455696a4bf560" providerId="LiveId" clId="{6A9420CF-4A06-4ED6-AAF9-57C7E267E90D}"/>
    <pc:docChg chg="custSel addSld delSld modSld sldOrd">
      <pc:chgData name="גולן שחר" userId="021455696a4bf560" providerId="LiveId" clId="{6A9420CF-4A06-4ED6-AAF9-57C7E267E90D}" dt="2025-01-14T12:37:39.398" v="990" actId="478"/>
      <pc:docMkLst>
        <pc:docMk/>
      </pc:docMkLst>
      <pc:sldChg chg="addSp modSp mod ord modTransition setBg modAnim">
        <pc:chgData name="גולן שחר" userId="021455696a4bf560" providerId="LiveId" clId="{6A9420CF-4A06-4ED6-AAF9-57C7E267E90D}" dt="2024-12-16T19:27:57.653" v="979"/>
        <pc:sldMkLst>
          <pc:docMk/>
          <pc:sldMk cId="238672025" sldId="257"/>
        </pc:sldMkLst>
        <pc:spChg chg="mod">
          <ac:chgData name="גולן שחר" userId="021455696a4bf560" providerId="LiveId" clId="{6A9420CF-4A06-4ED6-AAF9-57C7E267E90D}" dt="2024-12-16T19:25:32.523" v="917" actId="26606"/>
          <ac:spMkLst>
            <pc:docMk/>
            <pc:sldMk cId="238672025" sldId="257"/>
            <ac:spMk id="2" creationId="{64EF1E18-79B0-DFA4-BC3B-2E7D3089AB89}"/>
          </ac:spMkLst>
        </pc:spChg>
        <pc:spChg chg="mod">
          <ac:chgData name="גולן שחר" userId="021455696a4bf560" providerId="LiveId" clId="{6A9420CF-4A06-4ED6-AAF9-57C7E267E90D}" dt="2024-12-16T19:27:19.243" v="971" actId="20577"/>
          <ac:spMkLst>
            <pc:docMk/>
            <pc:sldMk cId="238672025" sldId="257"/>
            <ac:spMk id="3" creationId="{3BC65DF6-17CC-59EA-A24A-43D99FA84A97}"/>
          </ac:spMkLst>
        </pc:spChg>
        <pc:spChg chg="add">
          <ac:chgData name="גולן שחר" userId="021455696a4bf560" providerId="LiveId" clId="{6A9420CF-4A06-4ED6-AAF9-57C7E267E90D}" dt="2024-12-16T19:25:32.523" v="917" actId="26606"/>
          <ac:spMkLst>
            <pc:docMk/>
            <pc:sldMk cId="238672025" sldId="257"/>
            <ac:spMk id="9" creationId="{5D13CC36-B950-4F02-9BAF-9A7EB267398C}"/>
          </ac:spMkLst>
        </pc:spChg>
        <pc:spChg chg="add">
          <ac:chgData name="גולן שחר" userId="021455696a4bf560" providerId="LiveId" clId="{6A9420CF-4A06-4ED6-AAF9-57C7E267E90D}" dt="2024-12-16T19:25:32.523" v="917" actId="26606"/>
          <ac:spMkLst>
            <pc:docMk/>
            <pc:sldMk cId="238672025" sldId="257"/>
            <ac:spMk id="11" creationId="{4F2E2428-58BA-458D-AA54-05502E63F32F}"/>
          </ac:spMkLst>
        </pc:spChg>
        <pc:picChg chg="add mod">
          <ac:chgData name="גולן שחר" userId="021455696a4bf560" providerId="LiveId" clId="{6A9420CF-4A06-4ED6-AAF9-57C7E267E90D}" dt="2024-12-16T19:26:55.560" v="965" actId="1076"/>
          <ac:picMkLst>
            <pc:docMk/>
            <pc:sldMk cId="238672025" sldId="257"/>
            <ac:picMk id="4" creationId="{6AFA5357-B033-DDA2-DA5A-DA5B5B410A27}"/>
          </ac:picMkLst>
        </pc:picChg>
      </pc:sldChg>
      <pc:sldChg chg="addSp delSp modSp mod modTransition">
        <pc:chgData name="גולן שחר" userId="021455696a4bf560" providerId="LiveId" clId="{6A9420CF-4A06-4ED6-AAF9-57C7E267E90D}" dt="2024-12-16T19:21:53.475" v="771" actId="1076"/>
        <pc:sldMkLst>
          <pc:docMk/>
          <pc:sldMk cId="847151755" sldId="258"/>
        </pc:sldMkLst>
        <pc:spChg chg="mod">
          <ac:chgData name="גולן שחר" userId="021455696a4bf560" providerId="LiveId" clId="{6A9420CF-4A06-4ED6-AAF9-57C7E267E90D}" dt="2024-12-16T19:21:39.977" v="768" actId="20577"/>
          <ac:spMkLst>
            <pc:docMk/>
            <pc:sldMk cId="847151755" sldId="258"/>
            <ac:spMk id="1037" creationId="{0C266407-4905-44C6-DAD0-CEAE3B695338}"/>
          </ac:spMkLst>
        </pc:spChg>
        <pc:picChg chg="add mod">
          <ac:chgData name="גולן שחר" userId="021455696a4bf560" providerId="LiveId" clId="{6A9420CF-4A06-4ED6-AAF9-57C7E267E90D}" dt="2024-12-16T19:20:59.701" v="762" actId="1076"/>
          <ac:picMkLst>
            <pc:docMk/>
            <pc:sldMk cId="847151755" sldId="258"/>
            <ac:picMk id="2" creationId="{1843FFEF-CBD9-E50D-2A01-356782401BCE}"/>
          </ac:picMkLst>
        </pc:picChg>
        <pc:picChg chg="add mod">
          <ac:chgData name="גולן שחר" userId="021455696a4bf560" providerId="LiveId" clId="{6A9420CF-4A06-4ED6-AAF9-57C7E267E90D}" dt="2024-12-15T18:01:02.896" v="407" actId="1076"/>
          <ac:picMkLst>
            <pc:docMk/>
            <pc:sldMk cId="847151755" sldId="258"/>
            <ac:picMk id="3" creationId="{A7558E04-9EDC-35F6-9958-A5B5C1858237}"/>
          </ac:picMkLst>
        </pc:picChg>
        <pc:picChg chg="add mod">
          <ac:chgData name="גולן שחר" userId="021455696a4bf560" providerId="LiveId" clId="{6A9420CF-4A06-4ED6-AAF9-57C7E267E90D}" dt="2024-12-16T19:21:53.475" v="771" actId="1076"/>
          <ac:picMkLst>
            <pc:docMk/>
            <pc:sldMk cId="847151755" sldId="258"/>
            <ac:picMk id="4" creationId="{C81C8766-EECD-153C-6707-FD64DD24B1A2}"/>
          </ac:picMkLst>
        </pc:picChg>
        <pc:picChg chg="add mod">
          <ac:chgData name="גולן שחר" userId="021455696a4bf560" providerId="LiveId" clId="{6A9420CF-4A06-4ED6-AAF9-57C7E267E90D}" dt="2024-12-15T18:01:48.356" v="425" actId="1076"/>
          <ac:picMkLst>
            <pc:docMk/>
            <pc:sldMk cId="847151755" sldId="258"/>
            <ac:picMk id="5" creationId="{BD838BEC-8A08-BF1D-5446-D7D0F0476745}"/>
          </ac:picMkLst>
        </pc:picChg>
        <pc:picChg chg="add mod">
          <ac:chgData name="גולן שחר" userId="021455696a4bf560" providerId="LiveId" clId="{6A9420CF-4A06-4ED6-AAF9-57C7E267E90D}" dt="2024-12-16T19:21:32.878" v="767" actId="1076"/>
          <ac:picMkLst>
            <pc:docMk/>
            <pc:sldMk cId="847151755" sldId="258"/>
            <ac:picMk id="6" creationId="{12A38660-1398-C9D5-1E6A-E080BBA61CD5}"/>
          </ac:picMkLst>
        </pc:picChg>
        <pc:picChg chg="mod">
          <ac:chgData name="גולן שחר" userId="021455696a4bf560" providerId="LiveId" clId="{6A9420CF-4A06-4ED6-AAF9-57C7E267E90D}" dt="2024-12-16T19:21:10.410" v="764" actId="732"/>
          <ac:picMkLst>
            <pc:docMk/>
            <pc:sldMk cId="847151755" sldId="258"/>
            <ac:picMk id="1030" creationId="{33FBB289-6A46-90D9-019E-A40197FFFC57}"/>
          </ac:picMkLst>
        </pc:picChg>
        <pc:picChg chg="add mod">
          <ac:chgData name="גולן שחר" userId="021455696a4bf560" providerId="LiveId" clId="{6A9420CF-4A06-4ED6-AAF9-57C7E267E90D}" dt="2024-12-15T18:03:19.598" v="581" actId="1076"/>
          <ac:picMkLst>
            <pc:docMk/>
            <pc:sldMk cId="847151755" sldId="258"/>
            <ac:picMk id="2050" creationId="{74E4AA47-8788-43DB-7838-9A2AA13F2989}"/>
          </ac:picMkLst>
        </pc:picChg>
      </pc:sldChg>
      <pc:sldChg chg="ord modTransition">
        <pc:chgData name="גולן שחר" userId="021455696a4bf560" providerId="LiveId" clId="{6A9420CF-4A06-4ED6-AAF9-57C7E267E90D}" dt="2024-12-22T18:37:16.442" v="986"/>
        <pc:sldMkLst>
          <pc:docMk/>
          <pc:sldMk cId="4159546754" sldId="259"/>
        </pc:sldMkLst>
      </pc:sldChg>
      <pc:sldChg chg="modTransition">
        <pc:chgData name="גולן שחר" userId="021455696a4bf560" providerId="LiveId" clId="{6A9420CF-4A06-4ED6-AAF9-57C7E267E90D}" dt="2024-12-12T13:23:05.004" v="7"/>
        <pc:sldMkLst>
          <pc:docMk/>
          <pc:sldMk cId="1710614399" sldId="260"/>
        </pc:sldMkLst>
      </pc:sldChg>
      <pc:sldChg chg="ord modTransition">
        <pc:chgData name="גולן שחר" userId="021455696a4bf560" providerId="LiveId" clId="{6A9420CF-4A06-4ED6-AAF9-57C7E267E90D}" dt="2024-12-12T13:23:14.253" v="11"/>
        <pc:sldMkLst>
          <pc:docMk/>
          <pc:sldMk cId="1020848689" sldId="261"/>
        </pc:sldMkLst>
      </pc:sldChg>
      <pc:sldChg chg="ord modTransition">
        <pc:chgData name="גולן שחר" userId="021455696a4bf560" providerId="LiveId" clId="{6A9420CF-4A06-4ED6-AAF9-57C7E267E90D}" dt="2024-12-16T19:20:04.536" v="748"/>
        <pc:sldMkLst>
          <pc:docMk/>
          <pc:sldMk cId="1181289564" sldId="262"/>
        </pc:sldMkLst>
      </pc:sldChg>
      <pc:sldChg chg="ord modTransition">
        <pc:chgData name="גולן שחר" userId="021455696a4bf560" providerId="LiveId" clId="{6A9420CF-4A06-4ED6-AAF9-57C7E267E90D}" dt="2024-12-16T19:20:07.602" v="756"/>
        <pc:sldMkLst>
          <pc:docMk/>
          <pc:sldMk cId="1272840418" sldId="263"/>
        </pc:sldMkLst>
      </pc:sldChg>
      <pc:sldChg chg="modSp mod">
        <pc:chgData name="גולן שחר" userId="021455696a4bf560" providerId="LiveId" clId="{6A9420CF-4A06-4ED6-AAF9-57C7E267E90D}" dt="2024-12-16T19:19:18.353" v="740" actId="20577"/>
        <pc:sldMkLst>
          <pc:docMk/>
          <pc:sldMk cId="4244327046" sldId="264"/>
        </pc:sldMkLst>
        <pc:spChg chg="mod">
          <ac:chgData name="גולן שחר" userId="021455696a4bf560" providerId="LiveId" clId="{6A9420CF-4A06-4ED6-AAF9-57C7E267E90D}" dt="2024-12-16T19:17:44.634" v="722" actId="20577"/>
          <ac:spMkLst>
            <pc:docMk/>
            <pc:sldMk cId="4244327046" sldId="264"/>
            <ac:spMk id="4" creationId="{D1766413-7484-66D0-40AC-1944FFEAD9BC}"/>
          </ac:spMkLst>
        </pc:spChg>
        <pc:spChg chg="mod">
          <ac:chgData name="גולן שחר" userId="021455696a4bf560" providerId="LiveId" clId="{6A9420CF-4A06-4ED6-AAF9-57C7E267E90D}" dt="2024-12-16T19:19:18.353" v="740" actId="20577"/>
          <ac:spMkLst>
            <pc:docMk/>
            <pc:sldMk cId="4244327046" sldId="264"/>
            <ac:spMk id="5" creationId="{114064BF-2911-EF7E-1B4F-FAEA069D3E71}"/>
          </ac:spMkLst>
        </pc:spChg>
        <pc:spChg chg="mod">
          <ac:chgData name="גולן שחר" userId="021455696a4bf560" providerId="LiveId" clId="{6A9420CF-4A06-4ED6-AAF9-57C7E267E90D}" dt="2024-12-16T19:18:17.542" v="737" actId="20577"/>
          <ac:spMkLst>
            <pc:docMk/>
            <pc:sldMk cId="4244327046" sldId="264"/>
            <ac:spMk id="6" creationId="{D829076A-FF5E-CBB3-D082-F7B50A8E4CF0}"/>
          </ac:spMkLst>
        </pc:spChg>
        <pc:spChg chg="mod">
          <ac:chgData name="גולן שחר" userId="021455696a4bf560" providerId="LiveId" clId="{6A9420CF-4A06-4ED6-AAF9-57C7E267E90D}" dt="2024-12-16T19:18:14.372" v="733" actId="20577"/>
          <ac:spMkLst>
            <pc:docMk/>
            <pc:sldMk cId="4244327046" sldId="264"/>
            <ac:spMk id="7" creationId="{703C8938-99EB-B812-F335-D2ECD91D4255}"/>
          </ac:spMkLst>
        </pc:spChg>
      </pc:sldChg>
      <pc:sldChg chg="addSp delSp modSp mod ord modTransition modAnim">
        <pc:chgData name="גולן שחר" userId="021455696a4bf560" providerId="LiveId" clId="{6A9420CF-4A06-4ED6-AAF9-57C7E267E90D}" dt="2025-01-14T12:37:39.398" v="990" actId="478"/>
        <pc:sldMkLst>
          <pc:docMk/>
          <pc:sldMk cId="4229737186" sldId="266"/>
        </pc:sldMkLst>
        <pc:spChg chg="mod">
          <ac:chgData name="גולן שחר" userId="021455696a4bf560" providerId="LiveId" clId="{6A9420CF-4A06-4ED6-AAF9-57C7E267E90D}" dt="2024-12-15T17:47:45.174" v="270" actId="113"/>
          <ac:spMkLst>
            <pc:docMk/>
            <pc:sldMk cId="4229737186" sldId="266"/>
            <ac:spMk id="2" creationId="{849B8B8D-AE59-3462-987B-C1FA63A353F5}"/>
          </ac:spMkLst>
        </pc:spChg>
        <pc:spChg chg="mod">
          <ac:chgData name="גולן שחר" userId="021455696a4bf560" providerId="LiveId" clId="{6A9420CF-4A06-4ED6-AAF9-57C7E267E90D}" dt="2024-12-15T17:44:42.465" v="236" actId="14100"/>
          <ac:spMkLst>
            <pc:docMk/>
            <pc:sldMk cId="4229737186" sldId="266"/>
            <ac:spMk id="3" creationId="{0CA96B2C-366D-67AC-8920-6094C654E907}"/>
          </ac:spMkLst>
        </pc:spChg>
        <pc:spChg chg="add">
          <ac:chgData name="גולן שחר" userId="021455696a4bf560" providerId="LiveId" clId="{6A9420CF-4A06-4ED6-AAF9-57C7E267E90D}" dt="2024-12-15T18:48:49.175" v="721" actId="22"/>
          <ac:spMkLst>
            <pc:docMk/>
            <pc:sldMk cId="4229737186" sldId="266"/>
            <ac:spMk id="5" creationId="{6CF8DDB6-9DCE-7F25-4B77-790785DE101E}"/>
          </ac:spMkLst>
        </pc:spChg>
        <pc:spChg chg="add del">
          <ac:chgData name="גולן שחר" userId="021455696a4bf560" providerId="LiveId" clId="{6A9420CF-4A06-4ED6-AAF9-57C7E267E90D}" dt="2025-01-14T12:37:39.398" v="990" actId="478"/>
          <ac:spMkLst>
            <pc:docMk/>
            <pc:sldMk cId="4229737186" sldId="266"/>
            <ac:spMk id="6" creationId="{3DA91B33-8098-A4CA-625B-D28EFFF222A5}"/>
          </ac:spMkLst>
        </pc:spChg>
        <pc:picChg chg="add mod">
          <ac:chgData name="גולן שחר" userId="021455696a4bf560" providerId="LiveId" clId="{6A9420CF-4A06-4ED6-AAF9-57C7E267E90D}" dt="2024-12-15T17:57:10.237" v="387" actId="1076"/>
          <ac:picMkLst>
            <pc:docMk/>
            <pc:sldMk cId="4229737186" sldId="266"/>
            <ac:picMk id="1026" creationId="{E5B1B14A-FC19-E9F3-D106-80C190D7E889}"/>
          </ac:picMkLst>
        </pc:picChg>
      </pc:sldChg>
      <pc:sldChg chg="modTransition modAnim">
        <pc:chgData name="גולן שחר" userId="021455696a4bf560" providerId="LiveId" clId="{6A9420CF-4A06-4ED6-AAF9-57C7E267E90D}" dt="2024-12-16T19:28:43.718" v="984"/>
        <pc:sldMkLst>
          <pc:docMk/>
          <pc:sldMk cId="3819657615" sldId="267"/>
        </pc:sldMkLst>
      </pc:sldChg>
      <pc:sldChg chg="modSp mod ord modTransition modAnim">
        <pc:chgData name="גולן שחר" userId="021455696a4bf560" providerId="LiveId" clId="{6A9420CF-4A06-4ED6-AAF9-57C7E267E90D}" dt="2024-12-16T19:28:21.540" v="981"/>
        <pc:sldMkLst>
          <pc:docMk/>
          <pc:sldMk cId="2531147085" sldId="268"/>
        </pc:sldMkLst>
        <pc:spChg chg="mod">
          <ac:chgData name="גולן שחר" userId="021455696a4bf560" providerId="LiveId" clId="{6A9420CF-4A06-4ED6-AAF9-57C7E267E90D}" dt="2024-12-15T17:44:22.301" v="234" actId="14100"/>
          <ac:spMkLst>
            <pc:docMk/>
            <pc:sldMk cId="2531147085" sldId="268"/>
            <ac:spMk id="2" creationId="{E3CE522E-533D-0EA2-D416-B2B7C295AB9E}"/>
          </ac:spMkLst>
        </pc:spChg>
        <pc:spChg chg="mod">
          <ac:chgData name="גולן שחר" userId="021455696a4bf560" providerId="LiveId" clId="{6A9420CF-4A06-4ED6-AAF9-57C7E267E90D}" dt="2024-12-15T17:42:30.739" v="227" actId="20577"/>
          <ac:spMkLst>
            <pc:docMk/>
            <pc:sldMk cId="2531147085" sldId="268"/>
            <ac:spMk id="3" creationId="{AD59B171-445B-2AA1-9610-FB4497C409DC}"/>
          </ac:spMkLst>
        </pc:spChg>
      </pc:sldChg>
      <pc:sldChg chg="addSp delSp modSp new mod setBg">
        <pc:chgData name="גולן שחר" userId="021455696a4bf560" providerId="LiveId" clId="{6A9420CF-4A06-4ED6-AAF9-57C7E267E90D}" dt="2024-12-15T18:46:52.624" v="720" actId="403"/>
        <pc:sldMkLst>
          <pc:docMk/>
          <pc:sldMk cId="1832956926" sldId="269"/>
        </pc:sldMkLst>
        <pc:spChg chg="add mod">
          <ac:chgData name="גולן שחר" userId="021455696a4bf560" providerId="LiveId" clId="{6A9420CF-4A06-4ED6-AAF9-57C7E267E90D}" dt="2024-12-15T18:46:52.624" v="720" actId="403"/>
          <ac:spMkLst>
            <pc:docMk/>
            <pc:sldMk cId="1832956926" sldId="269"/>
            <ac:spMk id="10" creationId="{1C353BFC-76AD-6141-50D8-E73F20B0C440}"/>
          </ac:spMkLst>
        </pc:spChg>
      </pc:sldChg>
      <pc:sldChg chg="modSp new del mod ord">
        <pc:chgData name="גולן שחר" userId="021455696a4bf560" providerId="LiveId" clId="{6A9420CF-4A06-4ED6-AAF9-57C7E267E90D}" dt="2024-12-15T17:47:26.680" v="262" actId="47"/>
        <pc:sldMkLst>
          <pc:docMk/>
          <pc:sldMk cId="372574849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3F7A50A-9407-4F9F-8A03-EA3247CF671B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1E81188D-3B35-418E-8540-32D399B3A98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814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F3B5C0-F65F-6003-A371-224A91416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97BE293-EC9E-BF59-C8A2-39EA00FE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689555-6833-13F2-0F78-6DE0BBD3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431F3F2-8E5E-77A8-E9A7-BE31ED75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BEA42E1-C0D3-C5FD-6BE5-9A36049E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88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1CC854-9418-8F10-A38D-7B025A40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09C781A-F50D-35BD-14F3-541501548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F95D641-E034-F2B4-6B71-ED53C6D5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B015C-F2AC-6224-2746-59A9368E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0930AB-8191-F985-9C27-101E2280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0050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BFB1FC1B-BD52-EA1D-9350-028C93C43A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A8A69B52-EB42-9F24-F634-5860CF464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F6CDE46-3B33-2805-56F1-4B9270D2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D6CA6D-11F5-2174-0A00-C580B207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B399072-E322-AE34-A4FC-F1792C28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425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903198-96C5-7AC4-A932-E3730582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B5A47E5-B58C-056F-BF9A-7580A44E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3FA92B8-F681-71BB-4472-EE3C3F19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005EFEF-997A-134E-DECC-1F42D8BB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74E3A0F-8189-1A9A-B5FF-47388E5F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926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145C19-C433-88E5-AC22-CCA8391F0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FBAAD0B-4023-A054-B888-F1290D8D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24A58C9-4C4D-5595-2B23-AFB362B24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9628A9-430F-3646-F4CD-93CA8E0C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0F05AFF-A8B1-CA1F-9B80-5E6F370E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45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820B14-4634-0D2A-0C30-AFECE0DB6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ECF896-421F-716C-65E1-F0A5F9E879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1DC6845-6913-9C9A-82A6-278F2016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DDAEA51-2DA9-58DA-9FCC-DD2E1741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F4F70CC-175C-0616-817B-4F6AC815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70DE4EE-6226-038F-D30E-67F52E84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4557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EBFC5D-A996-8535-2913-9B3E8542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7FCB335-12F2-1954-813E-45EC20877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0AAD815-0299-3337-7329-4552C5E68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4D0038C1-C7E2-F717-1CC2-27131EA021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62106FDF-1510-B8E7-A0AA-99AB89C06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DD2CF8C-4C26-3333-B75E-F2889BEC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4E654EE-40A7-81EF-E45A-B6F1C991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26ADF49-D625-D399-A41D-9B000191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15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35190F-C14B-F45E-476A-30FD15F1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BD2C5AFA-8F0A-2B7D-CDC2-1F9C98D2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088000F-A6ED-692B-DFB5-E3E1B1E34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EEF7E72-AEE1-74F5-659E-2634FD5C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95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FB99C83-8396-90EB-468F-9BEC4E7A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0CDD3EA-888E-AB90-AF14-0BEC287C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CFA7A78-3622-6E5C-4A79-5AAA98D9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1309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5090408-C7B1-50B5-4257-D2ED9EA2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CD456B-C518-0ECE-3BEF-F4B79CBA1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C042D326-B500-D847-0F47-69027AF5E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A272AA-4E94-F378-257F-4BE8CC09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C408695-3C16-2F7E-AFFA-20B17DEBD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5B7C96-5603-E2AB-65EB-B4A05D1F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3604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71593D-6190-759E-BE1F-CD992195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624D506-1607-0D9C-FF06-3FA6FE413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2FC3DA4-2A44-3537-1376-0E59A34E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B56A87A-4B47-F641-F249-9E371B36C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828B44C-FC57-CF31-F743-693AEE34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93BA20-B899-8537-11C4-C901D4B0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79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4A8D269-F803-8560-2D78-B2FFFD57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38E4F29-F14B-D09A-9B1D-32403262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5650477-E7CD-7033-6AEA-4C8CA7A04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BA9D5-068D-4EEF-A77C-93EAD9785BAF}" type="datetimeFigureOut">
              <a:rPr lang="he-IL" smtClean="0"/>
              <a:t>י"ד/טבת/תשפ"ה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2ED009F-8CDC-1A22-5EFE-7F9DAD2C8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9F039C-6821-B4D4-813C-169BFE51B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8A834-965D-4A66-9ED8-F73D663BC5A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587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49B8B8D-AE59-3462-987B-C1FA63A3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40" y="31893"/>
            <a:ext cx="3598885" cy="1668735"/>
          </a:xfrm>
        </p:spPr>
        <p:txBody>
          <a:bodyPr>
            <a:normAutofit/>
          </a:bodyPr>
          <a:lstStyle/>
          <a:p>
            <a:r>
              <a:rPr lang="he-IL" sz="6600" b="1" u="sng" dirty="0"/>
              <a:t>העיר חיפה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A96B2C-366D-67AC-8920-6094C654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4568" y="1686990"/>
            <a:ext cx="2830789" cy="13988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מגיש: גולן שחר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B1B14A-FC19-E9F3-D106-80C190D7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055" y="2596896"/>
            <a:ext cx="6156374" cy="35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6CF8DDB6-9DCE-7F25-4B77-790785DE101E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297371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3CE522E-533D-0EA2-D416-B2B7C295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528" y="18255"/>
            <a:ext cx="4919471" cy="1325563"/>
          </a:xfrm>
        </p:spPr>
        <p:txBody>
          <a:bodyPr/>
          <a:lstStyle/>
          <a:p>
            <a:r>
              <a:rPr lang="he-IL" dirty="0"/>
              <a:t>זכרתם כמה הצלחתם?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59B171-445B-2AA1-9610-FB4497C40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1-לא מכירים את חיפה</a:t>
            </a:r>
          </a:p>
          <a:p>
            <a:r>
              <a:rPr lang="he-IL" dirty="0"/>
              <a:t>2-לא כל כך מכירים את חיפה</a:t>
            </a:r>
          </a:p>
          <a:p>
            <a:r>
              <a:rPr lang="he-IL" dirty="0"/>
              <a:t>3-מכירים חצי-חצי את חיפה</a:t>
            </a:r>
          </a:p>
          <a:p>
            <a:r>
              <a:rPr lang="he-IL" dirty="0"/>
              <a:t>4-די מכירים את חיפה</a:t>
            </a:r>
          </a:p>
          <a:p>
            <a:r>
              <a:rPr lang="he-IL" dirty="0"/>
              <a:t>5-מכירים את חיפה</a:t>
            </a:r>
          </a:p>
        </p:txBody>
      </p:sp>
    </p:spTree>
    <p:extLst>
      <p:ext uri="{BB962C8B-B14F-4D97-AF65-F5344CB8AC3E}">
        <p14:creationId xmlns:p14="http://schemas.microsoft.com/office/powerpoint/2010/main" val="25311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984B17-93C3-0F45-EC83-95D43D37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936" y="2675731"/>
            <a:ext cx="4231105" cy="1325563"/>
          </a:xfrm>
        </p:spPr>
        <p:txBody>
          <a:bodyPr/>
          <a:lstStyle/>
          <a:p>
            <a:r>
              <a:rPr lang="he-IL" dirty="0"/>
              <a:t>תודה על ההקשבה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מציין מיקום תוכן 3" descr="Red heart">
                <a:extLst>
                  <a:ext uri="{FF2B5EF4-FFF2-40B4-BE49-F238E27FC236}">
                    <a16:creationId xmlns:a16="http://schemas.microsoft.com/office/drawing/2014/main" id="{F111980C-9C99-20FF-394A-9F56D15D1731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57286187"/>
                  </p:ext>
                </p:extLst>
              </p:nvPr>
            </p:nvGraphicFramePr>
            <p:xfrm>
              <a:off x="1015192" y="3671633"/>
              <a:ext cx="2770744" cy="256127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70744" cy="2561272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0588" ay="-255055" az="-260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370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מציין מיקום תוכן 3" descr="Red heart">
                <a:extLst>
                  <a:ext uri="{FF2B5EF4-FFF2-40B4-BE49-F238E27FC236}">
                    <a16:creationId xmlns:a16="http://schemas.microsoft.com/office/drawing/2014/main" id="{F111980C-9C99-20FF-394A-9F56D15D173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192" y="3671633"/>
                <a:ext cx="2770744" cy="2561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מציין מיקום תוכן 3" descr="Red heart">
                <a:extLst>
                  <a:ext uri="{FF2B5EF4-FFF2-40B4-BE49-F238E27FC236}">
                    <a16:creationId xmlns:a16="http://schemas.microsoft.com/office/drawing/2014/main" id="{4D194B96-C2EC-FE89-9D92-7A83ECD22A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69564805"/>
                  </p:ext>
                </p:extLst>
              </p:nvPr>
            </p:nvGraphicFramePr>
            <p:xfrm>
              <a:off x="8475756" y="437943"/>
              <a:ext cx="2770744" cy="256127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70744" cy="2561272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0588" ay="-255055" az="-260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370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מציין מיקום תוכן 3" descr="Red heart">
                <a:extLst>
                  <a:ext uri="{FF2B5EF4-FFF2-40B4-BE49-F238E27FC236}">
                    <a16:creationId xmlns:a16="http://schemas.microsoft.com/office/drawing/2014/main" id="{4D194B96-C2EC-FE89-9D92-7A83ECD22A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5756" y="437943"/>
                <a:ext cx="2770744" cy="2561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מציין מיקום תוכן 3" descr="Red heart">
                <a:extLst>
                  <a:ext uri="{FF2B5EF4-FFF2-40B4-BE49-F238E27FC236}">
                    <a16:creationId xmlns:a16="http://schemas.microsoft.com/office/drawing/2014/main" id="{89E04F62-FF86-F6AA-BF31-EE2452F08A5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84190873"/>
                  </p:ext>
                </p:extLst>
              </p:nvPr>
            </p:nvGraphicFramePr>
            <p:xfrm>
              <a:off x="8470600" y="3912425"/>
              <a:ext cx="2770744" cy="256127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70744" cy="2561272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0588" ay="-255055" az="-260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370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מציין מיקום תוכן 3" descr="Red heart">
                <a:extLst>
                  <a:ext uri="{FF2B5EF4-FFF2-40B4-BE49-F238E27FC236}">
                    <a16:creationId xmlns:a16="http://schemas.microsoft.com/office/drawing/2014/main" id="{89E04F62-FF86-F6AA-BF31-EE2452F08A5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70600" y="3912425"/>
                <a:ext cx="2770744" cy="2561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מציין מיקום תוכן 3" descr="Red heart">
                <a:extLst>
                  <a:ext uri="{FF2B5EF4-FFF2-40B4-BE49-F238E27FC236}">
                    <a16:creationId xmlns:a16="http://schemas.microsoft.com/office/drawing/2014/main" id="{06416814-270C-CBF8-BACC-B2CDD87075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9547097"/>
                  </p:ext>
                </p:extLst>
              </p:nvPr>
            </p:nvGraphicFramePr>
            <p:xfrm>
              <a:off x="1015192" y="437943"/>
              <a:ext cx="2770744" cy="256127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70744" cy="2561272"/>
                    </a:xfrm>
                    <a:prstGeom prst="rect">
                      <a:avLst/>
                    </a:prstGeom>
                  </am3d:spPr>
                  <am3d:camera>
                    <am3d:pos x="0" y="0" z="7035031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673780" d="1000000"/>
                    <am3d:preTrans dx="0" dy="-16579315" dz="296057"/>
                    <am3d:scale>
                      <am3d:sx n="1000000" d="1000000"/>
                      <am3d:sy n="1000000" d="1000000"/>
                      <am3d:sz n="1000000" d="1000000"/>
                    </am3d:scale>
                    <am3d:rot ax="350588" ay="-255055" az="-2607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42370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מציין מיקום תוכן 3" descr="Red heart">
                <a:extLst>
                  <a:ext uri="{FF2B5EF4-FFF2-40B4-BE49-F238E27FC236}">
                    <a16:creationId xmlns:a16="http://schemas.microsoft.com/office/drawing/2014/main" id="{06416814-270C-CBF8-BACC-B2CDD87075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5192" y="437943"/>
                <a:ext cx="2770744" cy="2561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657615"/>
      </p:ext>
    </p:extLst>
  </p:cSld>
  <p:clrMapOvr>
    <a:masterClrMapping/>
  </p:clrMapOvr>
  <p:transition spd="slow">
    <p:wheel spokes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1C353BFC-76AD-6141-50D8-E73F20B0C440}"/>
              </a:ext>
            </a:extLst>
          </p:cNvPr>
          <p:cNvSpPr txBox="1"/>
          <p:nvPr/>
        </p:nvSpPr>
        <p:spPr>
          <a:xfrm>
            <a:off x="3090672" y="0"/>
            <a:ext cx="3511296" cy="21544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" dirty="0">
                <a:solidFill>
                  <a:schemeClr val="bg1"/>
                </a:solidFill>
              </a:rPr>
              <a:t>סוף הצגת השקופיות. לחץ כדי לצאת</a:t>
            </a:r>
          </a:p>
        </p:txBody>
      </p:sp>
    </p:spTree>
    <p:extLst>
      <p:ext uri="{BB962C8B-B14F-4D97-AF65-F5344CB8AC3E}">
        <p14:creationId xmlns:p14="http://schemas.microsoft.com/office/powerpoint/2010/main" val="18329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לחצן פעולה: חזרה 3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F53DB213-0324-50F2-CA34-F664F53D673B}"/>
              </a:ext>
            </a:extLst>
          </p:cNvPr>
          <p:cNvSpPr/>
          <p:nvPr/>
        </p:nvSpPr>
        <p:spPr>
          <a:xfrm>
            <a:off x="3433011" y="2310063"/>
            <a:ext cx="4780547" cy="3769895"/>
          </a:xfrm>
          <a:prstGeom prst="actionButtonRetur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BFEE10D-AFDF-EE24-0EAA-EE02F92A53A4}"/>
              </a:ext>
            </a:extLst>
          </p:cNvPr>
          <p:cNvSpPr txBox="1"/>
          <p:nvPr/>
        </p:nvSpPr>
        <p:spPr>
          <a:xfrm>
            <a:off x="3176337" y="545432"/>
            <a:ext cx="5759116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400" dirty="0"/>
              <a:t>אוי, באסה, הפסדתם😭</a:t>
            </a:r>
          </a:p>
        </p:txBody>
      </p:sp>
    </p:spTree>
    <p:extLst>
      <p:ext uri="{BB962C8B-B14F-4D97-AF65-F5344CB8AC3E}">
        <p14:creationId xmlns:p14="http://schemas.microsoft.com/office/powerpoint/2010/main" val="3909947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4EF1E18-79B0-DFA4-BC3B-2E7D3089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he-IL" dirty="0"/>
              <a:t>נתונים על העיר חיפה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C65DF6-17CC-59EA-A24A-43D99FA8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1700" dirty="0"/>
              <a:t>חיפה היא עיר בהר הכרמל, השלישית בגודלה בארץ מבחינת כמות האנשים שגרים בה.</a:t>
            </a:r>
          </a:p>
          <a:p>
            <a:pPr marL="0" indent="0">
              <a:buNone/>
            </a:pPr>
            <a:r>
              <a:rPr lang="he-IL" sz="1700" b="0" i="0" dirty="0">
                <a:effectLst/>
                <a:latin typeface="Arial" panose="020B0604020202020204" pitchFamily="34" charset="0"/>
              </a:rPr>
              <a:t>חיפה הוקמה על ידי השליט הבדואי </a:t>
            </a:r>
            <a:r>
              <a:rPr lang="he-IL" sz="1700" b="0" i="0" dirty="0" err="1">
                <a:effectLst/>
                <a:latin typeface="Arial" panose="020B0604020202020204" pitchFamily="34" charset="0"/>
              </a:rPr>
              <a:t>דאהר</a:t>
            </a:r>
            <a:r>
              <a:rPr lang="he-IL" sz="1700" b="0" i="0" dirty="0">
                <a:effectLst/>
                <a:latin typeface="Arial" panose="020B0604020202020204" pitchFamily="34" charset="0"/>
              </a:rPr>
              <a:t> אל-עומר  בשנת 1761</a:t>
            </a:r>
            <a:endParaRPr lang="he-IL" sz="17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700" b="0" i="0" dirty="0">
                <a:effectLst/>
                <a:latin typeface="Arial" panose="020B0604020202020204" pitchFamily="34" charset="0"/>
              </a:rPr>
              <a:t> קיבלה הכרה כעיר בשנת 1834</a:t>
            </a:r>
            <a:endParaRPr lang="he-IL" sz="17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he-IL" sz="1700" b="0" i="0" dirty="0">
                <a:effectLst/>
                <a:latin typeface="Arial" panose="020B0604020202020204" pitchFamily="34" charset="0"/>
              </a:rPr>
              <a:t> בחיפה גרים אוכלוסייה מעורבת עם מיעוט ערבי, </a:t>
            </a:r>
            <a:r>
              <a:rPr lang="he-IL" sz="1700" dirty="0">
                <a:latin typeface="Arial" panose="020B0604020202020204" pitchFamily="34" charset="0"/>
              </a:rPr>
              <a:t>ו</a:t>
            </a:r>
            <a:r>
              <a:rPr lang="he-IL" sz="1700" b="0" i="0" dirty="0">
                <a:effectLst/>
                <a:latin typeface="Arial" panose="020B0604020202020204" pitchFamily="34" charset="0"/>
              </a:rPr>
              <a:t>בערך 280,000 אנשים {בנס ציונה יש בערך 50,000 אנשים}</a:t>
            </a:r>
            <a:endParaRPr lang="he-IL" sz="1700" dirty="0"/>
          </a:p>
          <a:p>
            <a:pPr marL="0" indent="0">
              <a:buNone/>
            </a:pPr>
            <a:r>
              <a:rPr lang="he-IL" sz="1700" b="0" i="0" dirty="0">
                <a:effectLst/>
                <a:latin typeface="Arial" panose="020B0604020202020204" pitchFamily="34" charset="0"/>
              </a:rPr>
              <a:t> חיפה ממוקמת בצפון הארץ ומנס ציונה לוקח שעה וחצי נסיעה{בדרך כלל}.</a:t>
            </a:r>
          </a:p>
          <a:p>
            <a:pPr marL="0" indent="0">
              <a:buNone/>
            </a:pPr>
            <a:r>
              <a:rPr lang="he-IL" sz="1700" dirty="0">
                <a:latin typeface="Arial" panose="020B0604020202020204" pitchFamily="34" charset="0"/>
              </a:rPr>
              <a:t>בחיפה יש נמל בו פורקות סחורות וניתן לשוט למדינות אירופה</a:t>
            </a:r>
          </a:p>
          <a:p>
            <a:pPr marL="0" indent="0">
              <a:buNone/>
            </a:pPr>
            <a:r>
              <a:rPr lang="he-IL" sz="1700" b="0" i="0" dirty="0">
                <a:effectLst/>
                <a:latin typeface="Arial" panose="020B0604020202020204" pitchFamily="34" charset="0"/>
              </a:rPr>
              <a:t>בחיפה יש שדה תעופה ופועלת בו חברת התעופה </a:t>
            </a:r>
            <a:r>
              <a:rPr lang="en-US" sz="1700" b="0" i="0" dirty="0">
                <a:effectLst/>
                <a:latin typeface="Arial" panose="020B0604020202020204" pitchFamily="34" charset="0"/>
              </a:rPr>
              <a:t>Air Haifa</a:t>
            </a:r>
            <a:r>
              <a:rPr lang="he-IL" sz="17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he-IL" sz="1700" dirty="0">
                <a:latin typeface="Arial" panose="020B0604020202020204" pitchFamily="34" charset="0"/>
              </a:rPr>
              <a:t>עוד דבר, בחיפה יש טכניון {אוניברסיטה למדעים והנדסה} ואוניברסיטת חיפה ללימודיי מדעי הרוח.</a:t>
            </a:r>
          </a:p>
          <a:p>
            <a:pPr marL="0" indent="0">
              <a:buNone/>
            </a:pPr>
            <a:r>
              <a:rPr lang="he-IL" sz="1700" b="0" i="0" dirty="0">
                <a:effectLst/>
                <a:latin typeface="Arial" panose="020B0604020202020204" pitchFamily="34" charset="0"/>
              </a:rPr>
              <a:t>ושם הוקמה הרכבת תחתית הראשונה בארץ!</a:t>
            </a:r>
          </a:p>
        </p:txBody>
      </p:sp>
      <p:pic>
        <p:nvPicPr>
          <p:cNvPr id="4" name="Picture 6" descr="חיפה">
            <a:extLst>
              <a:ext uri="{FF2B5EF4-FFF2-40B4-BE49-F238E27FC236}">
                <a16:creationId xmlns:a16="http://schemas.microsoft.com/office/drawing/2014/main" id="{6AFA5357-B033-DDA2-DA5A-DA5B5B410A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2" r="60324" b="23011"/>
          <a:stretch/>
        </p:blipFill>
        <p:spPr bwMode="auto">
          <a:xfrm>
            <a:off x="8587970" y="1359474"/>
            <a:ext cx="3604030" cy="278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0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חיפה">
            <a:extLst>
              <a:ext uri="{FF2B5EF4-FFF2-40B4-BE49-F238E27FC236}">
                <a16:creationId xmlns:a16="http://schemas.microsoft.com/office/drawing/2014/main" id="{33FBB289-6A46-90D9-019E-A40197FFFC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6989" r="-1"/>
          <a:stretch/>
        </p:blipFill>
        <p:spPr bwMode="auto">
          <a:xfrm>
            <a:off x="1673352" y="4946904"/>
            <a:ext cx="3894922" cy="158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סמל מיתוג העיר החל משנת 2024">
            <a:extLst>
              <a:ext uri="{FF2B5EF4-FFF2-40B4-BE49-F238E27FC236}">
                <a16:creationId xmlns:a16="http://schemas.microsoft.com/office/drawing/2014/main" id="{5A5716BD-B4FF-7390-AE08-02E5A568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1296" y="-3204"/>
            <a:ext cx="2821016" cy="143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Content Placeholder 1036">
            <a:extLst>
              <a:ext uri="{FF2B5EF4-FFF2-40B4-BE49-F238E27FC236}">
                <a16:creationId xmlns:a16="http://schemas.microsoft.com/office/drawing/2014/main" id="{0C266407-4905-44C6-DAD0-CEAE3B69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88306"/>
            <a:ext cx="5219701" cy="486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sz="2000" dirty="0"/>
              <a:t>הנה הסמל, הדגל ותצלומים של העיר.</a:t>
            </a:r>
            <a:endParaRPr lang="en-US" sz="2000" dirty="0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47D3DF5-C0EB-4EF2-6104-4740468B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671405A8-9151-C6A0-84FC-4A2A75E194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17630BFF-FCDD-C210-9139-E28560071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סמל העיר חיפה – ויקיפדיה">
            <a:extLst>
              <a:ext uri="{FF2B5EF4-FFF2-40B4-BE49-F238E27FC236}">
                <a16:creationId xmlns:a16="http://schemas.microsoft.com/office/drawing/2014/main" id="{74E4AA47-8788-43DB-7838-9A2AA13F2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591" y="1740987"/>
            <a:ext cx="2594994" cy="243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תמונה 2">
            <a:extLst>
              <a:ext uri="{FF2B5EF4-FFF2-40B4-BE49-F238E27FC236}">
                <a16:creationId xmlns:a16="http://schemas.microsoft.com/office/drawing/2014/main" id="{A7558E04-9EDC-35F6-9958-A5B5C1858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8754" y="1677581"/>
            <a:ext cx="1847850" cy="2466975"/>
          </a:xfrm>
          <a:prstGeom prst="rect">
            <a:avLst/>
          </a:prstGeom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81C8766-EECD-153C-6707-FD64DD24B1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1296" y="4254937"/>
            <a:ext cx="4601383" cy="2074056"/>
          </a:xfrm>
          <a:prstGeom prst="rect">
            <a:avLst/>
          </a:prstGeom>
        </p:spPr>
      </p:pic>
      <p:pic>
        <p:nvPicPr>
          <p:cNvPr id="5" name="Picture 6" descr="חיפה">
            <a:extLst>
              <a:ext uri="{FF2B5EF4-FFF2-40B4-BE49-F238E27FC236}">
                <a16:creationId xmlns:a16="http://schemas.microsoft.com/office/drawing/2014/main" id="{BD838BEC-8A08-BF1D-5446-D7D0F04767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1930341" y="271025"/>
            <a:ext cx="3206490" cy="3469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6" descr="חיפה">
            <a:extLst>
              <a:ext uri="{FF2B5EF4-FFF2-40B4-BE49-F238E27FC236}">
                <a16:creationId xmlns:a16="http://schemas.microsoft.com/office/drawing/2014/main" id="{1843FFEF-CBD9-E50D-2A01-356782401B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41" t="60237" b="22967"/>
          <a:stretch/>
        </p:blipFill>
        <p:spPr bwMode="auto">
          <a:xfrm>
            <a:off x="9326880" y="85757"/>
            <a:ext cx="2218522" cy="115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חיפה">
            <a:extLst>
              <a:ext uri="{FF2B5EF4-FFF2-40B4-BE49-F238E27FC236}">
                <a16:creationId xmlns:a16="http://schemas.microsoft.com/office/drawing/2014/main" id="{12A38660-1398-C9D5-1E6A-E080BBA61C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42" r="60324" b="23011"/>
          <a:stretch/>
        </p:blipFill>
        <p:spPr bwMode="auto">
          <a:xfrm>
            <a:off x="4511665" y="3657023"/>
            <a:ext cx="1545336" cy="1195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7151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5F27745-E22B-CA66-02E7-41ADB0DF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err="1"/>
              <a:t>קהוט</a:t>
            </a:r>
            <a:r>
              <a:rPr lang="he-IL" dirty="0"/>
              <a:t> {רק לא באפליקציה🙃}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DB7C7C-4E7B-C6E1-B16F-88A310C62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79" y="180958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בואו נשחק </a:t>
            </a:r>
            <a:r>
              <a:rPr lang="he-IL" dirty="0" err="1"/>
              <a:t>בקהוט</a:t>
            </a:r>
            <a:r>
              <a:rPr lang="he-IL" dirty="0"/>
              <a:t>!!!! קדימה!!!</a:t>
            </a:r>
          </a:p>
          <a:p>
            <a:pPr marL="0" indent="0">
              <a:buNone/>
            </a:pPr>
            <a:r>
              <a:rPr lang="he-IL" dirty="0"/>
              <a:t>{תספרו כמה הצלחתם}</a:t>
            </a:r>
          </a:p>
        </p:txBody>
      </p:sp>
    </p:spTree>
    <p:extLst>
      <p:ext uri="{BB962C8B-B14F-4D97-AF65-F5344CB8AC3E}">
        <p14:creationId xmlns:p14="http://schemas.microsoft.com/office/powerpoint/2010/main" val="415954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C148E1-4A4E-39AA-B4AD-1D169C4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על ידי מי הוקמה חיפה?</a:t>
            </a:r>
          </a:p>
        </p:txBody>
      </p:sp>
      <p:sp>
        <p:nvSpPr>
          <p:cNvPr id="4" name="לחצן פעולה: ריק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7843905-4EB1-A749-A83A-65CA09FA5E73}"/>
              </a:ext>
            </a:extLst>
          </p:cNvPr>
          <p:cNvSpPr/>
          <p:nvPr/>
        </p:nvSpPr>
        <p:spPr>
          <a:xfrm>
            <a:off x="2534652" y="2502567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על ידי עלמה דה-</a:t>
            </a:r>
            <a:r>
              <a:rPr lang="he-IL" dirty="0" err="1"/>
              <a:t>ויונסה</a:t>
            </a:r>
            <a:endParaRPr lang="he-IL" dirty="0"/>
          </a:p>
        </p:txBody>
      </p:sp>
      <p:sp>
        <p:nvSpPr>
          <p:cNvPr id="5" name="לחצן פעולה: ריק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93CA637A-34B2-532F-3E12-275432AC688C}"/>
              </a:ext>
            </a:extLst>
          </p:cNvPr>
          <p:cNvSpPr/>
          <p:nvPr/>
        </p:nvSpPr>
        <p:spPr>
          <a:xfrm>
            <a:off x="5197641" y="2502567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bg1"/>
                </a:solidFill>
              </a:rPr>
              <a:t>על ידי </a:t>
            </a:r>
            <a:r>
              <a:rPr lang="he-IL" dirty="0" err="1">
                <a:solidFill>
                  <a:schemeClr val="bg1"/>
                </a:solidFill>
              </a:rPr>
              <a:t>דאהר</a:t>
            </a:r>
            <a:r>
              <a:rPr lang="he-IL" dirty="0">
                <a:solidFill>
                  <a:schemeClr val="bg1"/>
                </a:solidFill>
              </a:rPr>
              <a:t> אל -עומר </a:t>
            </a:r>
          </a:p>
        </p:txBody>
      </p:sp>
      <p:sp>
        <p:nvSpPr>
          <p:cNvPr id="6" name="לחצן פעולה: ריק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5057D63E-86D0-DD46-006E-9AAB0EBA7BA8}"/>
              </a:ext>
            </a:extLst>
          </p:cNvPr>
          <p:cNvSpPr/>
          <p:nvPr/>
        </p:nvSpPr>
        <p:spPr>
          <a:xfrm>
            <a:off x="5197641" y="4652211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על ידי אלברט </a:t>
            </a:r>
            <a:r>
              <a:rPr lang="he-IL" dirty="0" err="1"/>
              <a:t>אינשטיין</a:t>
            </a:r>
            <a:endParaRPr lang="he-IL" dirty="0"/>
          </a:p>
        </p:txBody>
      </p:sp>
      <p:sp>
        <p:nvSpPr>
          <p:cNvPr id="7" name="לחצן פעולה: ריק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D004B5B-39AA-A0EC-0935-AEFFF0DEE7F1}"/>
              </a:ext>
            </a:extLst>
          </p:cNvPr>
          <p:cNvSpPr/>
          <p:nvPr/>
        </p:nvSpPr>
        <p:spPr>
          <a:xfrm>
            <a:off x="2534652" y="4652211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על ידי הקמת ערים </a:t>
            </a:r>
            <a:r>
              <a:rPr lang="he-IL" dirty="0" err="1"/>
              <a:t>בע</a:t>
            </a:r>
            <a:r>
              <a:rPr lang="he-IL" dirty="0"/>
              <a:t>''מ</a:t>
            </a:r>
          </a:p>
        </p:txBody>
      </p:sp>
    </p:spTree>
    <p:extLst>
      <p:ext uri="{BB962C8B-B14F-4D97-AF65-F5344CB8AC3E}">
        <p14:creationId xmlns:p14="http://schemas.microsoft.com/office/powerpoint/2010/main" val="1710614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F1E039-ABEC-EF35-28CD-20528C6BE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79" y="18255"/>
            <a:ext cx="3765884" cy="1325563"/>
          </a:xfrm>
        </p:spPr>
        <p:txBody>
          <a:bodyPr/>
          <a:lstStyle/>
          <a:p>
            <a:r>
              <a:rPr lang="he-IL" dirty="0"/>
              <a:t>איפה חיפה בארץ?</a:t>
            </a:r>
            <a:r>
              <a:rPr lang="he-IL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 </a:t>
            </a:r>
            <a:endParaRPr lang="he-IL" dirty="0"/>
          </a:p>
        </p:txBody>
      </p:sp>
      <p:sp>
        <p:nvSpPr>
          <p:cNvPr id="8" name="לחצן פעולה: ריק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35D66BC-229E-CC29-7F72-19AB19FE2715}"/>
              </a:ext>
            </a:extLst>
          </p:cNvPr>
          <p:cNvSpPr/>
          <p:nvPr/>
        </p:nvSpPr>
        <p:spPr>
          <a:xfrm>
            <a:off x="6599321" y="4690101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בצפון</a:t>
            </a:r>
          </a:p>
        </p:txBody>
      </p:sp>
      <p:sp>
        <p:nvSpPr>
          <p:cNvPr id="9" name="לחצן פעולה: ריק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73141A6-6B33-DB11-BA0A-171F0D9F4669}"/>
              </a:ext>
            </a:extLst>
          </p:cNvPr>
          <p:cNvSpPr/>
          <p:nvPr/>
        </p:nvSpPr>
        <p:spPr>
          <a:xfrm>
            <a:off x="4001502" y="4690102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בדרום</a:t>
            </a:r>
          </a:p>
        </p:txBody>
      </p:sp>
      <p:sp>
        <p:nvSpPr>
          <p:cNvPr id="10" name="לחצן פעולה: ריק 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9CF7C2B-6A41-750D-B1DF-359DEEDED2CE}"/>
              </a:ext>
            </a:extLst>
          </p:cNvPr>
          <p:cNvSpPr/>
          <p:nvPr/>
        </p:nvSpPr>
        <p:spPr>
          <a:xfrm>
            <a:off x="4018546" y="2578767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במערב</a:t>
            </a:r>
          </a:p>
        </p:txBody>
      </p:sp>
      <p:sp>
        <p:nvSpPr>
          <p:cNvPr id="11" name="לחצן פעולה: ריק 1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7972872-221B-DF30-A40C-0AD032819C4B}"/>
              </a:ext>
            </a:extLst>
          </p:cNvPr>
          <p:cNvSpPr/>
          <p:nvPr/>
        </p:nvSpPr>
        <p:spPr>
          <a:xfrm>
            <a:off x="6647446" y="2578767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במזרח</a:t>
            </a:r>
          </a:p>
        </p:txBody>
      </p:sp>
    </p:spTree>
    <p:extLst>
      <p:ext uri="{BB962C8B-B14F-4D97-AF65-F5344CB8AC3E}">
        <p14:creationId xmlns:p14="http://schemas.microsoft.com/office/powerpoint/2010/main" val="102084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3808CA-B875-D3FA-59C3-AAC7757F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4931" y="206586"/>
            <a:ext cx="3862137" cy="1325563"/>
          </a:xfrm>
        </p:spPr>
        <p:txBody>
          <a:bodyPr/>
          <a:lstStyle/>
          <a:p>
            <a:r>
              <a:rPr lang="he-IL" dirty="0"/>
              <a:t>מתי הוקמה חיפה?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7D8B15B-3217-FF41-062E-3F17C3D0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לחצן פעולה: ריק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36A39FA-FB7C-F4C7-B465-C31B76DB2F7A}"/>
              </a:ext>
            </a:extLst>
          </p:cNvPr>
          <p:cNvSpPr/>
          <p:nvPr/>
        </p:nvSpPr>
        <p:spPr>
          <a:xfrm>
            <a:off x="6096000" y="2196273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1984 </a:t>
            </a:r>
          </a:p>
        </p:txBody>
      </p:sp>
      <p:sp>
        <p:nvSpPr>
          <p:cNvPr id="5" name="לחצן פעולה: ריק 4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B8C295D-8220-E71E-1553-A2D177A58C23}"/>
              </a:ext>
            </a:extLst>
          </p:cNvPr>
          <p:cNvSpPr/>
          <p:nvPr/>
        </p:nvSpPr>
        <p:spPr>
          <a:xfrm>
            <a:off x="6096000" y="4343231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1761</a:t>
            </a:r>
          </a:p>
        </p:txBody>
      </p:sp>
      <p:sp>
        <p:nvSpPr>
          <p:cNvPr id="6" name="לחצן פעולה: ריק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BC5ECE14-F5BB-E0EF-12BF-1751E1E11E4F}"/>
              </a:ext>
            </a:extLst>
          </p:cNvPr>
          <p:cNvSpPr/>
          <p:nvPr/>
        </p:nvSpPr>
        <p:spPr>
          <a:xfrm>
            <a:off x="3433011" y="4343232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2007</a:t>
            </a:r>
          </a:p>
        </p:txBody>
      </p:sp>
      <p:sp>
        <p:nvSpPr>
          <p:cNvPr id="7" name="לחצן פעולה: ריק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54B84B7-ADD9-718D-2557-B82508A0FE95}"/>
              </a:ext>
            </a:extLst>
          </p:cNvPr>
          <p:cNvSpPr/>
          <p:nvPr/>
        </p:nvSpPr>
        <p:spPr>
          <a:xfrm>
            <a:off x="3433011" y="2198959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1834</a:t>
            </a:r>
          </a:p>
        </p:txBody>
      </p:sp>
    </p:spTree>
    <p:extLst>
      <p:ext uri="{BB962C8B-B14F-4D97-AF65-F5344CB8AC3E}">
        <p14:creationId xmlns:p14="http://schemas.microsoft.com/office/powerpoint/2010/main" val="11812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thruBlk="1"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208E805-0447-91FB-516E-D6EA64781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4695" y="0"/>
            <a:ext cx="4953000" cy="1325563"/>
          </a:xfrm>
        </p:spPr>
        <p:txBody>
          <a:bodyPr/>
          <a:lstStyle/>
          <a:p>
            <a:r>
              <a:rPr lang="he-IL" dirty="0"/>
              <a:t>מתי הוכרזה חיפה כעיר?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305CF1-BE1E-325E-D6E5-FA512DB5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לחצן פעולה: ריק 3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B3F1C0F-F3AA-377D-39CD-CFACAF0E43E6}"/>
              </a:ext>
            </a:extLst>
          </p:cNvPr>
          <p:cNvSpPr/>
          <p:nvPr/>
        </p:nvSpPr>
        <p:spPr>
          <a:xfrm>
            <a:off x="5213679" y="2558713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1973</a:t>
            </a:r>
          </a:p>
        </p:txBody>
      </p:sp>
      <p:sp>
        <p:nvSpPr>
          <p:cNvPr id="5" name="לחצן פעולה: ריק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EFCBEA3-8BA6-C3AD-F911-165294B17275}"/>
              </a:ext>
            </a:extLst>
          </p:cNvPr>
          <p:cNvSpPr/>
          <p:nvPr/>
        </p:nvSpPr>
        <p:spPr>
          <a:xfrm>
            <a:off x="5213679" y="4708356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2020</a:t>
            </a:r>
          </a:p>
        </p:txBody>
      </p:sp>
      <p:sp>
        <p:nvSpPr>
          <p:cNvPr id="6" name="לחצן פעולה: ריק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17A6091-BB6E-3285-E1D6-0AD2938E9CE2}"/>
              </a:ext>
            </a:extLst>
          </p:cNvPr>
          <p:cNvSpPr/>
          <p:nvPr/>
        </p:nvSpPr>
        <p:spPr>
          <a:xfrm>
            <a:off x="2550691" y="4708357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1834</a:t>
            </a:r>
          </a:p>
        </p:txBody>
      </p:sp>
      <p:sp>
        <p:nvSpPr>
          <p:cNvPr id="7" name="לחצן פעולה: ריק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98921760-426A-4079-CC4B-45FB15290730}"/>
              </a:ext>
            </a:extLst>
          </p:cNvPr>
          <p:cNvSpPr/>
          <p:nvPr/>
        </p:nvSpPr>
        <p:spPr>
          <a:xfrm>
            <a:off x="2550690" y="2558714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בשנת 1761</a:t>
            </a:r>
          </a:p>
        </p:txBody>
      </p:sp>
    </p:spTree>
    <p:extLst>
      <p:ext uri="{BB962C8B-B14F-4D97-AF65-F5344CB8AC3E}">
        <p14:creationId xmlns:p14="http://schemas.microsoft.com/office/powerpoint/2010/main" val="12728404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CB6F7B7-B6EC-82F8-36DA-3294837A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8421" y="236788"/>
            <a:ext cx="6797842" cy="1325563"/>
          </a:xfrm>
        </p:spPr>
        <p:txBody>
          <a:bodyPr/>
          <a:lstStyle/>
          <a:p>
            <a:r>
              <a:rPr lang="he-IL" dirty="0"/>
              <a:t>כמה {בערך} אנשים יש בחיפה?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DB49810-633B-AFB6-6803-1E82219EB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לחצן פעולה: ריק 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D1766413-7484-66D0-40AC-1944FFEAD9BC}"/>
              </a:ext>
            </a:extLst>
          </p:cNvPr>
          <p:cNvSpPr/>
          <p:nvPr/>
        </p:nvSpPr>
        <p:spPr>
          <a:xfrm>
            <a:off x="5392151" y="2558713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280,200</a:t>
            </a:r>
            <a:endParaRPr lang="he-IL" dirty="0">
              <a:solidFill>
                <a:schemeClr val="bg1"/>
              </a:solidFill>
            </a:endParaRPr>
          </a:p>
        </p:txBody>
      </p:sp>
      <p:sp>
        <p:nvSpPr>
          <p:cNvPr id="5" name="לחצן פעולה: ריק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14064BF-2911-EF7E-1B4F-FAEA069D3E71}"/>
              </a:ext>
            </a:extLst>
          </p:cNvPr>
          <p:cNvSpPr/>
          <p:nvPr/>
        </p:nvSpPr>
        <p:spPr>
          <a:xfrm>
            <a:off x="5392152" y="4708356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281,800</a:t>
            </a:r>
          </a:p>
        </p:txBody>
      </p:sp>
      <p:sp>
        <p:nvSpPr>
          <p:cNvPr id="6" name="לחצן פעולה: ריק 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D829076A-FF5E-CBB3-D082-F7B50A8E4CF0}"/>
              </a:ext>
            </a:extLst>
          </p:cNvPr>
          <p:cNvSpPr/>
          <p:nvPr/>
        </p:nvSpPr>
        <p:spPr>
          <a:xfrm>
            <a:off x="2729163" y="2558714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198,600</a:t>
            </a:r>
          </a:p>
        </p:txBody>
      </p:sp>
      <p:sp>
        <p:nvSpPr>
          <p:cNvPr id="7" name="לחצן פעולה: ריק 6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703C8938-99EB-B812-F335-D2ECD91D4255}"/>
              </a:ext>
            </a:extLst>
          </p:cNvPr>
          <p:cNvSpPr/>
          <p:nvPr/>
        </p:nvSpPr>
        <p:spPr>
          <a:xfrm>
            <a:off x="2729163" y="4708357"/>
            <a:ext cx="2662989" cy="2149643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  <a:p>
            <a:pPr algn="ctr"/>
            <a:r>
              <a:rPr lang="he-IL" dirty="0"/>
              <a:t>284,700</a:t>
            </a:r>
          </a:p>
        </p:txBody>
      </p:sp>
    </p:spTree>
    <p:extLst>
      <p:ext uri="{BB962C8B-B14F-4D97-AF65-F5344CB8AC3E}">
        <p14:creationId xmlns:p14="http://schemas.microsoft.com/office/powerpoint/2010/main" val="42443270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260</Words>
  <Application>Microsoft Office PowerPoint</Application>
  <PresentationFormat>מסך רחב</PresentationFormat>
  <Paragraphs>51</Paragraphs>
  <Slides>13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ערכת נושא Office</vt:lpstr>
      <vt:lpstr>העיר חיפה</vt:lpstr>
      <vt:lpstr>נתונים על העיר חיפה</vt:lpstr>
      <vt:lpstr>מצגת של PowerPoint‏</vt:lpstr>
      <vt:lpstr>קהוט {רק לא באפליקציה🙃}</vt:lpstr>
      <vt:lpstr>על ידי מי הוקמה חיפה?</vt:lpstr>
      <vt:lpstr>איפה חיפה בארץ? </vt:lpstr>
      <vt:lpstr>מתי הוקמה חיפה?</vt:lpstr>
      <vt:lpstr>מתי הוכרזה חיפה כעיר?</vt:lpstr>
      <vt:lpstr>כמה {בערך} אנשים יש בחיפה?</vt:lpstr>
      <vt:lpstr>זכרתם כמה הצלחתם?</vt:lpstr>
      <vt:lpstr>תודה על ההקשבה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גולן שחר</dc:creator>
  <cp:lastModifiedBy>גולן שחר</cp:lastModifiedBy>
  <cp:revision>1</cp:revision>
  <dcterms:created xsi:type="dcterms:W3CDTF">2024-12-12T12:14:18Z</dcterms:created>
  <dcterms:modified xsi:type="dcterms:W3CDTF">2025-01-14T12:37:50Z</dcterms:modified>
</cp:coreProperties>
</file>