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56" r:id="rId6"/>
    <p:sldId id="258" r:id="rId7"/>
    <p:sldId id="259" r:id="rId8"/>
    <p:sldId id="260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1C9FD-5051-4066-A48E-FD8348AB8D4B}">
          <p14:sldIdLst>
            <p14:sldId id="261"/>
            <p14:sldId id="263"/>
            <p14:sldId id="264"/>
            <p14:sldId id="265"/>
            <p14:sldId id="256"/>
            <p14:sldId id="258"/>
            <p14:sldId id="259"/>
            <p14:sldId id="260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6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1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7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CD23-CBA6-4FBB-A85E-B72B9D8450E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F196-67E4-4569-9A93-DAE782EBA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28575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1620737"/>
            <a:ext cx="4147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MyCare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33901" y="5805264"/>
            <a:ext cx="5918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Team members:</a:t>
            </a:r>
          </a:p>
          <a:p>
            <a:endParaRPr lang="en-GB" dirty="0" smtClean="0"/>
          </a:p>
          <a:p>
            <a:r>
              <a:rPr lang="en-US" b="1" dirty="0"/>
              <a:t>Daniel </a:t>
            </a:r>
            <a:r>
              <a:rPr lang="en-US" b="1" dirty="0" err="1" smtClean="0"/>
              <a:t>Akua</a:t>
            </a:r>
            <a:r>
              <a:rPr lang="en-US" b="1" dirty="0" smtClean="0"/>
              <a:t>                   </a:t>
            </a:r>
            <a:r>
              <a:rPr lang="en-US" b="1" dirty="0" err="1" smtClean="0"/>
              <a:t>Noy</a:t>
            </a:r>
            <a:r>
              <a:rPr lang="en-US" b="1" dirty="0" smtClean="0"/>
              <a:t> </a:t>
            </a:r>
            <a:r>
              <a:rPr lang="en-US" b="1" dirty="0"/>
              <a:t>Jacob </a:t>
            </a:r>
            <a:r>
              <a:rPr lang="en-US" b="1" dirty="0" smtClean="0"/>
              <a:t>             Olga </a:t>
            </a:r>
            <a:r>
              <a:rPr lang="en-US" b="1" dirty="0" err="1" smtClean="0"/>
              <a:t>Yerushalimov</a:t>
            </a:r>
            <a:r>
              <a:rPr lang="en-US" b="1" dirty="0" smtClean="0"/>
              <a:t> 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088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883" y="118935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Friendly inviting UI.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app contains the following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Last recorded medical  information of the patient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Patient List which include access to patients’ 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Notifications by e-mail in case of patient’s </a:t>
            </a:r>
            <a:r>
              <a:rPr lang="en-GB" dirty="0" smtClean="0"/>
              <a:t>emergency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Getting Patient’s location with access to map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39" y="395435"/>
            <a:ext cx="4866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Caretaker’s APP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587" y="2087112"/>
            <a:ext cx="8524669" cy="4436012"/>
            <a:chOff x="504825" y="4690"/>
            <a:chExt cx="8134350" cy="4138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" y="980728"/>
              <a:ext cx="8134350" cy="316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34" y="4690"/>
              <a:ext cx="7644532" cy="99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8640"/>
            <a:ext cx="661721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" y="29672"/>
            <a:ext cx="6362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63" y="2996952"/>
            <a:ext cx="5097851" cy="34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0150"/>
            <a:ext cx="5991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24" y="764704"/>
            <a:ext cx="2914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09945"/>
            <a:ext cx="4424794" cy="28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1106" y="548680"/>
            <a:ext cx="7499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Here </a:t>
            </a:r>
            <a:r>
              <a:rPr lang="en-GB" sz="4400" b="1" dirty="0" err="1" smtClean="0">
                <a:solidFill>
                  <a:srgbClr val="C00000"/>
                </a:solidFill>
              </a:rPr>
              <a:t>MyCare</a:t>
            </a:r>
            <a:r>
              <a:rPr lang="en-GB" sz="4400" b="1" dirty="0">
                <a:solidFill>
                  <a:srgbClr val="C00000"/>
                </a:solidFill>
              </a:rPr>
              <a:t> </a:t>
            </a:r>
            <a:r>
              <a:rPr lang="en-GB" sz="4400" b="1" dirty="0" smtClean="0">
                <a:solidFill>
                  <a:srgbClr val="C00000"/>
                </a:solidFill>
              </a:rPr>
              <a:t>comes in  for you </a:t>
            </a:r>
          </a:p>
          <a:p>
            <a:r>
              <a:rPr lang="en-GB" sz="4400" b="1" dirty="0">
                <a:solidFill>
                  <a:srgbClr val="C00000"/>
                </a:solidFill>
              </a:rPr>
              <a:t> </a:t>
            </a:r>
            <a:r>
              <a:rPr lang="en-GB" sz="4400" b="1" dirty="0" smtClean="0">
                <a:solidFill>
                  <a:srgbClr val="C00000"/>
                </a:solidFill>
              </a:rPr>
              <a:t>     and your loved ones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19990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 smtClean="0"/>
              <a:t>MyCare</a:t>
            </a:r>
            <a:r>
              <a:rPr lang="he-IL" dirty="0" smtClean="0"/>
              <a:t> </a:t>
            </a:r>
            <a:r>
              <a:rPr lang="en-GB" dirty="0" smtClean="0"/>
              <a:t> is a monitoring app designed to ensure the well being of the elderly.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main goals of the app: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Enabling independence.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Fast reaction to distress calls.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Real-time updates of personal history database in the cloud.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Remote access to the database of a person.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Keeping the care-takers informed.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3462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Why </a:t>
            </a:r>
            <a:r>
              <a:rPr lang="en-GB" sz="4400" b="1" dirty="0" err="1" smtClean="0">
                <a:solidFill>
                  <a:srgbClr val="C00000"/>
                </a:solidFill>
              </a:rPr>
              <a:t>MyCare</a:t>
            </a:r>
            <a:r>
              <a:rPr lang="en-GB" sz="4400" b="1" dirty="0" smtClean="0">
                <a:solidFill>
                  <a:srgbClr val="C00000"/>
                </a:solidFill>
              </a:rPr>
              <a:t>?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40" y="1264296"/>
            <a:ext cx="3240360" cy="185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87" y="3281617"/>
            <a:ext cx="1239789" cy="173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9313" y="406758"/>
            <a:ext cx="3197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Technologies</a:t>
            </a:r>
            <a:endParaRPr lang="en-GB" sz="4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0190" y="5019100"/>
            <a:ext cx="19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Caretakers’ </a:t>
            </a:r>
            <a:r>
              <a:rPr lang="en-US" b="1" dirty="0" smtClean="0"/>
              <a:t>phone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email notifications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monitoring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297" y="3590375"/>
            <a:ext cx="266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Patients’ phone:</a:t>
            </a:r>
          </a:p>
          <a:p>
            <a:r>
              <a:rPr lang="en-US" dirty="0" smtClean="0"/>
              <a:t>falling </a:t>
            </a:r>
            <a:r>
              <a:rPr lang="en-US" dirty="0"/>
              <a:t>detection algorithm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85" y="4830600"/>
            <a:ext cx="722194" cy="92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617">
            <a:off x="586326" y="4180748"/>
            <a:ext cx="1071963" cy="150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5656" y="11942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Azure </a:t>
            </a:r>
            <a:r>
              <a:rPr lang="en-US" b="1" dirty="0"/>
              <a:t>cloud: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email services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 apps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69968" y="571055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Band: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heart rate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accelerometer</a:t>
            </a:r>
            <a:endParaRPr lang="en-GB" dirty="0"/>
          </a:p>
        </p:txBody>
      </p:sp>
      <p:cxnSp>
        <p:nvCxnSpPr>
          <p:cNvPr id="23" name="Elbow Connector 22"/>
          <p:cNvCxnSpPr/>
          <p:nvPr/>
        </p:nvCxnSpPr>
        <p:spPr>
          <a:xfrm rot="16200000" flipV="1">
            <a:off x="4882978" y="3659322"/>
            <a:ext cx="1682300" cy="593360"/>
          </a:xfrm>
          <a:prstGeom prst="bentConnector3">
            <a:avLst>
              <a:gd name="adj1" fmla="val 5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1979712" y="3243014"/>
            <a:ext cx="1119348" cy="474018"/>
          </a:xfrm>
          <a:prstGeom prst="bentConnector3">
            <a:avLst>
              <a:gd name="adj1" fmla="val 123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1122309" y="2636912"/>
            <a:ext cx="1597097" cy="949479"/>
          </a:xfrm>
          <a:prstGeom prst="bentConnector3">
            <a:avLst>
              <a:gd name="adj1" fmla="val -21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5941795" y="2473553"/>
            <a:ext cx="1085483" cy="927456"/>
          </a:xfrm>
          <a:prstGeom prst="bentConnector3">
            <a:avLst>
              <a:gd name="adj1" fmla="val -29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22862" y="4830600"/>
            <a:ext cx="616890" cy="460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518035" y="5054345"/>
            <a:ext cx="630081" cy="5596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381" y="198884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app uses the information from </a:t>
            </a:r>
            <a:r>
              <a:rPr lang="en-GB" smtClean="0"/>
              <a:t>the </a:t>
            </a:r>
            <a:r>
              <a:rPr lang="en-GB" smtClean="0"/>
              <a:t>band </a:t>
            </a:r>
            <a:r>
              <a:rPr lang="en-GB" dirty="0" smtClean="0"/>
              <a:t>to update the database in the cloud in real-time, sampling the following sensors:</a:t>
            </a:r>
          </a:p>
          <a:p>
            <a:endParaRPr lang="en-GB" dirty="0"/>
          </a:p>
          <a:p>
            <a:r>
              <a:rPr lang="en-GB" dirty="0" smtClean="0"/>
              <a:t>Optical heart-rate monitor: Sampling heart rate.</a:t>
            </a:r>
          </a:p>
          <a:p>
            <a:endParaRPr lang="en-GB" dirty="0" smtClean="0"/>
          </a:p>
          <a:p>
            <a:r>
              <a:rPr lang="en-GB" dirty="0" smtClean="0"/>
              <a:t>Accelerometer: detecting sudden movements and falls (peaks).</a:t>
            </a:r>
          </a:p>
          <a:p>
            <a:endParaRPr lang="en-GB" dirty="0"/>
          </a:p>
          <a:p>
            <a:r>
              <a:rPr lang="en-GB" dirty="0" smtClean="0"/>
              <a:t>Bluetooth: announcing whether the bracelet is out of range.</a:t>
            </a:r>
          </a:p>
          <a:p>
            <a:r>
              <a:rPr lang="en-GB" dirty="0" smtClean="0"/>
              <a:t>  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2379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</a:t>
            </a:r>
            <a:r>
              <a:rPr lang="en-GB" sz="4400" b="1" dirty="0" smtClean="0">
                <a:solidFill>
                  <a:srgbClr val="C00000"/>
                </a:solidFill>
              </a:rPr>
              <a:t>Band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885" y="1916831"/>
            <a:ext cx="79832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cloud keeps the patients’ and caretakers’ personal information. 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The cloud updates the phone and informs difficult situations.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Difficult situations include: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Detected falls:  as soon as a fall is detected a mail would be sent using  </a:t>
            </a:r>
            <a:r>
              <a:rPr lang="en-GB" dirty="0" err="1" smtClean="0"/>
              <a:t>SendGrid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                           to the caretakers.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Abnormal heart </a:t>
            </a:r>
            <a:r>
              <a:rPr lang="en-GB" dirty="0" smtClean="0"/>
              <a:t>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Current Location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980728"/>
            <a:ext cx="252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Cloud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168" y="1364323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Specialized to be used by the elderly: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Simple UI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Big buttons, font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Pleasant colours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app contains the following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Real time Heart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Medical team contact in case of </a:t>
            </a:r>
            <a:r>
              <a:rPr lang="en-GB" dirty="0" smtClean="0"/>
              <a:t>emergency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Recording current location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8667">
                        <a14:foregroundMark x1="48000" y1="45000" x2="480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2" y="-609"/>
            <a:ext cx="79208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96007"/>
            <a:ext cx="4274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The Patient’s APP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3"/>
          <a:stretch/>
        </p:blipFill>
        <p:spPr>
          <a:xfrm>
            <a:off x="0" y="5308978"/>
            <a:ext cx="9144000" cy="15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1681</TotalTime>
  <Words>305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olgi</dc:creator>
  <cp:lastModifiedBy>olga olgi</cp:lastModifiedBy>
  <cp:revision>136</cp:revision>
  <dcterms:created xsi:type="dcterms:W3CDTF">2017-11-12T07:28:59Z</dcterms:created>
  <dcterms:modified xsi:type="dcterms:W3CDTF">2018-04-24T19:47:25Z</dcterms:modified>
</cp:coreProperties>
</file>