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344" r:id="rId5"/>
    <p:sldId id="345" r:id="rId6"/>
    <p:sldId id="346" r:id="rId7"/>
    <p:sldId id="347" r:id="rId8"/>
    <p:sldId id="348" r:id="rId9"/>
    <p:sldId id="351" r:id="rId10"/>
    <p:sldId id="350" r:id="rId11"/>
  </p:sldIdLst>
  <p:sldSz cx="9144000" cy="5143500" type="screen16x9"/>
  <p:notesSz cx="6858000" cy="9144000"/>
  <p:embeddedFontLst>
    <p:embeddedFont>
      <p:font typeface="Assistant Light" panose="020F0302020204030204" pitchFamily="34" charset="0"/>
      <p:regular r:id="rId13"/>
      <p:bold r:id="rId14"/>
    </p:embeddedFont>
    <p:embeddedFont>
      <p:font typeface="Fira Sans Extra Condensed Medium" panose="020B0603050000020004" pitchFamily="34" charset="0"/>
      <p:regular r:id="rId15"/>
      <p:bold r:id="rId16"/>
      <p:italic r:id="rId17"/>
      <p:boldItalic r:id="rId18"/>
    </p:embeddedFont>
    <p:embeddedFont>
      <p:font typeface="Lexend Deca" pitchFamily="2" charset="77"/>
      <p:regular r:id="rId19"/>
      <p:bold r:id="rId20"/>
    </p:embeddedFont>
    <p:embeddedFont>
      <p:font typeface="Palanquin Dark" panose="020B0004020203020204" pitchFamily="34" charset="77"/>
      <p:regular r:id="rId21"/>
      <p:bold r:id="rId22"/>
    </p:embeddedFont>
    <p:embeddedFont>
      <p:font typeface="Roboto Slab Light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4C63F4-1765-456F-8D91-67FABF2F96F7}">
  <a:tblStyle styleId="{F24C63F4-1765-456F-8D91-67FABF2F96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1"/>
    <p:restoredTop sz="94719"/>
  </p:normalViewPr>
  <p:slideViewPr>
    <p:cSldViewPr snapToGrid="0" snapToObjects="1">
      <p:cViewPr>
        <p:scale>
          <a:sx n="201" d="100"/>
          <a:sy n="201" d="100"/>
        </p:scale>
        <p:origin x="-25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7ba77226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7ba77226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c57e09d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7c57e09d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79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c57e09d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7c57e09d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c57e09d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7c57e09d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596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c57e09d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7c57e09d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99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c57e09d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7c57e09d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452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c57e09d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7c57e09d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568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c57e09d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7c57e09d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597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c57e09d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7c57e09d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42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63380" y="1853625"/>
            <a:ext cx="41073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Lexend Deca"/>
              <a:buNone/>
              <a:defRPr sz="60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55821" y="3511200"/>
            <a:ext cx="39540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 Light"/>
              <a:buNone/>
              <a:defRPr>
                <a:solidFill>
                  <a:schemeClr val="lt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923000" y="1992181"/>
            <a:ext cx="3156600" cy="11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013452" y="971031"/>
            <a:ext cx="9399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176850" y="3138431"/>
            <a:ext cx="19029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0725" y="1046400"/>
            <a:ext cx="7084800" cy="3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0725" y="430100"/>
            <a:ext cx="39513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620725" y="430100"/>
            <a:ext cx="17700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207575" y="3494200"/>
            <a:ext cx="21453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1207575" y="3809400"/>
            <a:ext cx="21453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5785350" y="3494200"/>
            <a:ext cx="21453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5785350" y="3809400"/>
            <a:ext cx="21453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0" y="430100"/>
            <a:ext cx="25581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/>
          <p:nvPr/>
        </p:nvSpPr>
        <p:spPr>
          <a:xfrm flipH="1">
            <a:off x="-75" y="0"/>
            <a:ext cx="3967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196850" y="1565102"/>
            <a:ext cx="4227300" cy="20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5527400" y="1588800"/>
            <a:ext cx="2509200" cy="19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cxnSp>
        <p:nvCxnSpPr>
          <p:cNvPr id="38" name="Google Shape;38;p10"/>
          <p:cNvCxnSpPr/>
          <p:nvPr/>
        </p:nvCxnSpPr>
        <p:spPr>
          <a:xfrm rot="10800000">
            <a:off x="7896993" y="542350"/>
            <a:ext cx="0" cy="978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" name="Google Shape;39;p10"/>
          <p:cNvCxnSpPr/>
          <p:nvPr/>
        </p:nvCxnSpPr>
        <p:spPr>
          <a:xfrm rot="10800000">
            <a:off x="7896993" y="3622550"/>
            <a:ext cx="0" cy="978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1450164" y="648300"/>
            <a:ext cx="3846900" cy="384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1447614" y="1631316"/>
            <a:ext cx="385200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subTitle" idx="1"/>
          </p:nvPr>
        </p:nvSpPr>
        <p:spPr>
          <a:xfrm flipH="1">
            <a:off x="1447614" y="2560266"/>
            <a:ext cx="3852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6270399" y="1528994"/>
            <a:ext cx="21189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2"/>
          </p:nvPr>
        </p:nvSpPr>
        <p:spPr>
          <a:xfrm>
            <a:off x="5235456" y="2994143"/>
            <a:ext cx="21189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3"/>
          </p:nvPr>
        </p:nvSpPr>
        <p:spPr>
          <a:xfrm>
            <a:off x="775976" y="2994127"/>
            <a:ext cx="21189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4"/>
          </p:nvPr>
        </p:nvSpPr>
        <p:spPr>
          <a:xfrm>
            <a:off x="1792853" y="1528988"/>
            <a:ext cx="21189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5"/>
          </p:nvPr>
        </p:nvSpPr>
        <p:spPr>
          <a:xfrm>
            <a:off x="775976" y="3198202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6"/>
          </p:nvPr>
        </p:nvSpPr>
        <p:spPr>
          <a:xfrm>
            <a:off x="1792853" y="1733063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7"/>
          </p:nvPr>
        </p:nvSpPr>
        <p:spPr>
          <a:xfrm>
            <a:off x="6270399" y="1733069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8"/>
          </p:nvPr>
        </p:nvSpPr>
        <p:spPr>
          <a:xfrm>
            <a:off x="5235456" y="3198218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 flipH="1">
            <a:off x="652486" y="1916474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2881251" y="3381619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5110001" y="1922325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7338734" y="3381624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5"/>
          </p:nvPr>
        </p:nvSpPr>
        <p:spPr>
          <a:xfrm>
            <a:off x="620714" y="430112"/>
            <a:ext cx="26157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0725" y="430100"/>
            <a:ext cx="39513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"/>
              <a:buNone/>
              <a:defRPr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Light"/>
              <a:buChar char="●"/>
              <a:defRPr sz="1200">
                <a:solidFill>
                  <a:schemeClr val="dk2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Light"/>
              <a:buChar char="○"/>
              <a:defRPr sz="1200">
                <a:solidFill>
                  <a:schemeClr val="dk2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Light"/>
              <a:buChar char="■"/>
              <a:defRPr sz="1200">
                <a:solidFill>
                  <a:schemeClr val="dk2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Light"/>
              <a:buChar char="●"/>
              <a:defRPr sz="1200">
                <a:solidFill>
                  <a:schemeClr val="dk2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Light"/>
              <a:buChar char="○"/>
              <a:defRPr sz="1200">
                <a:solidFill>
                  <a:schemeClr val="dk2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Light"/>
              <a:buChar char="■"/>
              <a:defRPr sz="1200">
                <a:solidFill>
                  <a:schemeClr val="dk2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Light"/>
              <a:buChar char="●"/>
              <a:defRPr sz="1200">
                <a:solidFill>
                  <a:schemeClr val="dk2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Light"/>
              <a:buChar char="○"/>
              <a:defRPr sz="1200">
                <a:solidFill>
                  <a:schemeClr val="dk2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ssistant Light"/>
              <a:buChar char="■"/>
              <a:defRPr sz="1200">
                <a:solidFill>
                  <a:schemeClr val="dk2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  <p:sldLayoutId id="2147483659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33EEE0-C4A2-C4A6-35F5-81036E3CDFD1}"/>
              </a:ext>
            </a:extLst>
          </p:cNvPr>
          <p:cNvSpPr txBox="1"/>
          <p:nvPr/>
        </p:nvSpPr>
        <p:spPr>
          <a:xfrm>
            <a:off x="1254642" y="754912"/>
            <a:ext cx="6220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b="1" dirty="0">
                <a:solidFill>
                  <a:schemeClr val="accent4">
                    <a:lumMod val="50000"/>
                  </a:schemeClr>
                </a:solidFill>
              </a:rPr>
              <a:t>Baby Monitoring Device.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79278-B18D-8BB2-F2FA-1079C9EAD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9873"/>
            <a:ext cx="3242930" cy="3242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2639D8-025E-07F6-0030-EC4B5467DD5E}"/>
              </a:ext>
            </a:extLst>
          </p:cNvPr>
          <p:cNvSpPr txBox="1"/>
          <p:nvPr/>
        </p:nvSpPr>
        <p:spPr>
          <a:xfrm>
            <a:off x="5118410" y="3423424"/>
            <a:ext cx="38248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800" dirty="0">
                <a:solidFill>
                  <a:schemeClr val="accent4">
                    <a:lumMod val="50000"/>
                  </a:schemeClr>
                </a:solidFill>
              </a:rPr>
              <a:t>Moshiour Rahman Prince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800" dirty="0">
                <a:solidFill>
                  <a:schemeClr val="accent4">
                    <a:lumMod val="50000"/>
                  </a:schemeClr>
                </a:solidFill>
              </a:rPr>
              <a:t>Interactive System Enginnering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800" dirty="0">
                <a:solidFill>
                  <a:schemeClr val="accent4">
                    <a:lumMod val="50000"/>
                  </a:schemeClr>
                </a:solidFill>
              </a:rPr>
              <a:t>Electronic Enginnering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C5A8B-1C10-BF7D-8C0D-CD9EA46E761A}"/>
              </a:ext>
            </a:extLst>
          </p:cNvPr>
          <p:cNvSpPr txBox="1"/>
          <p:nvPr/>
        </p:nvSpPr>
        <p:spPr>
          <a:xfrm>
            <a:off x="4099584" y="1276350"/>
            <a:ext cx="3816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dirty="0">
                <a:solidFill>
                  <a:schemeClr val="accent4">
                    <a:lumMod val="50000"/>
                  </a:schemeClr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05537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8A1460-0560-3262-8D4A-19E7E5CF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759" y="252549"/>
            <a:ext cx="5841035" cy="536551"/>
          </a:xfrm>
        </p:spPr>
        <p:txBody>
          <a:bodyPr/>
          <a:lstStyle/>
          <a:p>
            <a:r>
              <a:rPr lang="en-DE" sz="4000" dirty="0">
                <a:latin typeface="+mj-lt"/>
              </a:rPr>
              <a:t>	</a:t>
            </a:r>
            <a:r>
              <a:rPr lang="en-DE" sz="40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Agenda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7A8C0AF-8F4B-65D4-42C2-470BE4A7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6616"/>
            <a:ext cx="3575957" cy="3575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7AC60-19A4-B8B0-1AF7-DAD088E3BC70}"/>
              </a:ext>
            </a:extLst>
          </p:cNvPr>
          <p:cNvSpPr txBox="1"/>
          <p:nvPr/>
        </p:nvSpPr>
        <p:spPr>
          <a:xfrm>
            <a:off x="5251269" y="2055223"/>
            <a:ext cx="37882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accent4">
                    <a:lumMod val="50000"/>
                  </a:schemeClr>
                </a:solidFill>
              </a:rPr>
              <a:t>Monitor vital 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accent4">
                    <a:lumMod val="50000"/>
                  </a:schemeClr>
                </a:solidFill>
              </a:rPr>
              <a:t>Detect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accent4">
                    <a:lumMod val="50000"/>
                  </a:schemeClr>
                </a:solidFill>
              </a:rPr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accent4">
                    <a:lumMod val="50000"/>
                  </a:schemeClr>
                </a:solidFill>
              </a:rPr>
              <a:t>User 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 flipH="1">
            <a:off x="652486" y="1916474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7" name="Picture 26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9F685256-697B-1246-9E6B-A84993174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73" y="1916474"/>
            <a:ext cx="3227026" cy="32270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F910257-6329-EED9-95AB-32E411BF487F}"/>
              </a:ext>
            </a:extLst>
          </p:cNvPr>
          <p:cNvSpPr txBox="1"/>
          <p:nvPr/>
        </p:nvSpPr>
        <p:spPr>
          <a:xfrm>
            <a:off x="3152503" y="461554"/>
            <a:ext cx="4519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Concept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187C83-66DC-1081-FE28-D26C41F48934}"/>
              </a:ext>
            </a:extLst>
          </p:cNvPr>
          <p:cNvSpPr txBox="1"/>
          <p:nvPr/>
        </p:nvSpPr>
        <p:spPr>
          <a:xfrm>
            <a:off x="4902926" y="1916474"/>
            <a:ext cx="35182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b="1" dirty="0">
                <a:solidFill>
                  <a:schemeClr val="accent4">
                    <a:lumMod val="50000"/>
                  </a:schemeClr>
                </a:solidFill>
              </a:rPr>
              <a:t>Heart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b="1" dirty="0">
                <a:solidFill>
                  <a:schemeClr val="accent4">
                    <a:lumMod val="50000"/>
                  </a:schemeClr>
                </a:solidFill>
              </a:rPr>
              <a:t>Sp02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b="1" dirty="0">
                <a:solidFill>
                  <a:schemeClr val="accent4">
                    <a:lumMod val="50000"/>
                  </a:schemeClr>
                </a:solidFill>
              </a:rPr>
              <a:t>Sleep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b="1" dirty="0">
                <a:solidFill>
                  <a:schemeClr val="accent4">
                    <a:lumMod val="50000"/>
                  </a:schemeClr>
                </a:solidFill>
              </a:rPr>
              <a:t>Breath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 flipH="1">
            <a:off x="652486" y="1916474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2D52FB-6109-4802-55D4-F59A40C71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948" y="1258389"/>
            <a:ext cx="5134495" cy="3322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92D4C1-222D-044C-7E21-C2640DEA94C5}"/>
              </a:ext>
            </a:extLst>
          </p:cNvPr>
          <p:cNvSpPr txBox="1"/>
          <p:nvPr/>
        </p:nvSpPr>
        <p:spPr>
          <a:xfrm>
            <a:off x="2856411" y="191589"/>
            <a:ext cx="492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dirty="0">
                <a:solidFill>
                  <a:schemeClr val="accent4">
                    <a:lumMod val="50000"/>
                  </a:schemeClr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79079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 flipH="1">
            <a:off x="652486" y="1916474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B2BFD6DC-27EC-8B23-06C0-D6F8A7D60922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DFF19B-EF2C-379C-E300-4365C0B46044}"/>
              </a:ext>
            </a:extLst>
          </p:cNvPr>
          <p:cNvSpPr txBox="1"/>
          <p:nvPr/>
        </p:nvSpPr>
        <p:spPr>
          <a:xfrm>
            <a:off x="2703711" y="516090"/>
            <a:ext cx="521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dirty="0">
                <a:solidFill>
                  <a:schemeClr val="accent4">
                    <a:lumMod val="50000"/>
                  </a:schemeClr>
                </a:solidFill>
              </a:rPr>
              <a:t>System Model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7C617F2-6B04-9D50-FAD5-AD0990248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01096"/>
            <a:ext cx="6857356" cy="35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3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 flipH="1">
            <a:off x="652486" y="1916474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B2BFD6DC-27EC-8B23-06C0-D6F8A7D60922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37DE6A5-F2AF-33D0-D40F-838A765ED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6" y="19268"/>
            <a:ext cx="9038840" cy="512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CBE2729-8868-734C-238A-88E4C84A7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047" y="603529"/>
            <a:ext cx="5209513" cy="431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BE2FF7E9-F28C-03F9-537F-CA91610FA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226820"/>
            <a:ext cx="3916680" cy="3916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A71C7E-5DA1-6240-938E-85FA74C34126}"/>
              </a:ext>
            </a:extLst>
          </p:cNvPr>
          <p:cNvSpPr txBox="1"/>
          <p:nvPr/>
        </p:nvSpPr>
        <p:spPr>
          <a:xfrm>
            <a:off x="2519680" y="416560"/>
            <a:ext cx="560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dirty="0">
                <a:solidFill>
                  <a:schemeClr val="accent4">
                    <a:lumMod val="50000"/>
                  </a:schemeClr>
                </a:solidFill>
              </a:rPr>
              <a:t>Hardware Specification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75EB4-802F-5760-4291-7C41F274D0D6}"/>
              </a:ext>
            </a:extLst>
          </p:cNvPr>
          <p:cNvSpPr txBox="1"/>
          <p:nvPr/>
        </p:nvSpPr>
        <p:spPr>
          <a:xfrm>
            <a:off x="5598160" y="1859280"/>
            <a:ext cx="2194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accent4">
                    <a:lumMod val="50000"/>
                  </a:schemeClr>
                </a:solidFill>
              </a:rPr>
              <a:t>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accent4">
                    <a:lumMod val="50000"/>
                  </a:schemeClr>
                </a:solidFill>
              </a:rPr>
              <a:t>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accent4">
                    <a:lumMod val="50000"/>
                  </a:schemeClr>
                </a:solidFill>
              </a:rPr>
              <a:t>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accent4">
                    <a:lumMod val="50000"/>
                  </a:schemeClr>
                </a:solidFill>
              </a:rPr>
              <a:t>Charging 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accent4">
                    <a:lumMod val="50000"/>
                  </a:schemeClr>
                </a:solidFill>
              </a:rPr>
              <a:t>Medical Fabric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8A2B7-7484-84B6-5F13-2F4469CC6BB6}"/>
              </a:ext>
            </a:extLst>
          </p:cNvPr>
          <p:cNvSpPr txBox="1"/>
          <p:nvPr/>
        </p:nvSpPr>
        <p:spPr>
          <a:xfrm>
            <a:off x="4064000" y="416437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moshiour-rahman</a:t>
            </a:r>
            <a:r>
              <a:rPr lang="en-GB" dirty="0"/>
              <a:t>/SS2022-ELE-Interactive-Systems-Engineering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7531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132AB4-7A05-A54D-DF92-E6B870CBFEFB}"/>
              </a:ext>
            </a:extLst>
          </p:cNvPr>
          <p:cNvSpPr txBox="1"/>
          <p:nvPr/>
        </p:nvSpPr>
        <p:spPr>
          <a:xfrm>
            <a:off x="2831910" y="440832"/>
            <a:ext cx="527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dirty="0">
                <a:solidFill>
                  <a:schemeClr val="accent4">
                    <a:lumMod val="50000"/>
                  </a:schemeClr>
                </a:solidFill>
              </a:rPr>
              <a:t>User Interface</a:t>
            </a:r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47695A9B-90E1-044F-ADB0-9DA8F394E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642" y="1668482"/>
            <a:ext cx="4676073" cy="2502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E082CD-785D-E8DA-125B-76C68537613D}"/>
              </a:ext>
            </a:extLst>
          </p:cNvPr>
          <p:cNvSpPr txBox="1"/>
          <p:nvPr/>
        </p:nvSpPr>
        <p:spPr>
          <a:xfrm>
            <a:off x="2320119" y="4622308"/>
            <a:ext cx="5112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https://</a:t>
            </a:r>
            <a:r>
              <a:rPr lang="en-GB" sz="1000" dirty="0" err="1"/>
              <a:t>www.owletcare.com</a:t>
            </a:r>
            <a:r>
              <a:rPr lang="en-GB" sz="1000" dirty="0"/>
              <a:t>/products/owlet-dream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2067304621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04-2019 by Slidesgo">
  <a:themeElements>
    <a:clrScheme name="Simple Light">
      <a:dk1>
        <a:srgbClr val="8C543B"/>
      </a:dk1>
      <a:lt1>
        <a:srgbClr val="FFFFFF"/>
      </a:lt1>
      <a:dk2>
        <a:srgbClr val="434343"/>
      </a:dk2>
      <a:lt2>
        <a:srgbClr val="8F9199"/>
      </a:lt2>
      <a:accent1>
        <a:srgbClr val="5777B2"/>
      </a:accent1>
      <a:accent2>
        <a:srgbClr val="96D6E0"/>
      </a:accent2>
      <a:accent3>
        <a:srgbClr val="F9BDA5"/>
      </a:accent3>
      <a:accent4>
        <a:srgbClr val="DFEBEF"/>
      </a:accent4>
      <a:accent5>
        <a:srgbClr val="4A160E"/>
      </a:accent5>
      <a:accent6>
        <a:srgbClr val="FF948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On-screen Show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 Slab Light</vt:lpstr>
      <vt:lpstr>Lexend Deca</vt:lpstr>
      <vt:lpstr>Palanquin Dark</vt:lpstr>
      <vt:lpstr>Assistant Light</vt:lpstr>
      <vt:lpstr>Fira Sans Extra Condensed Medium</vt:lpstr>
      <vt:lpstr>Arial</vt:lpstr>
      <vt:lpstr>Clinical Case 04-2019 by Slidesgo</vt:lpstr>
      <vt:lpstr>PowerPoint Presentation</vt:lpstr>
      <vt:lpstr> Agenda</vt:lpstr>
      <vt:lpstr>01</vt:lpstr>
      <vt:lpstr>01</vt:lpstr>
      <vt:lpstr>01</vt:lpstr>
      <vt:lpstr>01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Moshiourrahmanprince@outlook.com</cp:lastModifiedBy>
  <cp:revision>1</cp:revision>
  <dcterms:modified xsi:type="dcterms:W3CDTF">2022-06-13T12:05:21Z</dcterms:modified>
</cp:coreProperties>
</file>