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2" r:id="rId1"/>
  </p:sldMasterIdLst>
  <p:notesMasterIdLst>
    <p:notesMasterId r:id="rId14"/>
  </p:notesMasterIdLst>
  <p:sldIdLst>
    <p:sldId id="256" r:id="rId2"/>
    <p:sldId id="258" r:id="rId3"/>
    <p:sldId id="262" r:id="rId4"/>
    <p:sldId id="261" r:id="rId5"/>
    <p:sldId id="340" r:id="rId6"/>
    <p:sldId id="279" r:id="rId7"/>
    <p:sldId id="281" r:id="rId8"/>
    <p:sldId id="341" r:id="rId9"/>
    <p:sldId id="271" r:id="rId10"/>
    <p:sldId id="342" r:id="rId11"/>
    <p:sldId id="260" r:id="rId12"/>
    <p:sldId id="343" r:id="rId13"/>
  </p:sldIdLst>
  <p:sldSz cx="9144000" cy="5143500" type="screen16x9"/>
  <p:notesSz cx="6858000" cy="9144000"/>
  <p:embeddedFontLst>
    <p:embeddedFont>
      <p:font typeface="Aldrich" panose="020B0604020202020204" charset="0"/>
      <p:regular r:id="rId15"/>
    </p:embeddedFont>
    <p:embeddedFont>
      <p:font typeface="Bai Jamjuree" panose="020B0604020202020204" charset="-34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7A5F3"/>
    <a:srgbClr val="72F49A"/>
    <a:srgbClr val="73B4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056835C-53E1-4573-AC78-99F4EE4EBBE1}">
  <a:tblStyle styleId="{F056835C-53E1-4573-AC78-99F4EE4EBBE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77" autoAdjust="0"/>
    <p:restoredTop sz="94660"/>
  </p:normalViewPr>
  <p:slideViewPr>
    <p:cSldViewPr snapToGrid="0">
      <p:cViewPr varScale="1">
        <p:scale>
          <a:sx n="135" d="100"/>
          <a:sy n="135" d="100"/>
        </p:scale>
        <p:origin x="9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8" name="Google Shape;258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9" name="Google Shape;258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0" name="Google Shape;3310;g13e9dbcaf0c_0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1" name="Google Shape;3311;g13e9dbcaf0c_0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965619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3" name="Google Shape;2683;g127f379f983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4" name="Google Shape;2684;g127f379f983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1" name="Google Shape;2761;g12948bcd1fb_0_229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2" name="Google Shape;2762;g12948bcd1fb_0_229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16468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9" name="Google Shape;2609;g127f379f983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0" name="Google Shape;2610;g127f379f983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1" name="Google Shape;2761;g12948bcd1fb_0_229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2" name="Google Shape;2762;g12948bcd1fb_0_229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5" name="Google Shape;2695;g13e9dbcaf0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6" name="Google Shape;2696;g13e9dbcaf0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4" name="Google Shape;3434;g12948bcd1fb_0_230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5" name="Google Shape;3435;g12948bcd1fb_0_230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59187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0" name="Google Shape;3310;g13e9dbcaf0c_0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1" name="Google Shape;3311;g13e9dbcaf0c_0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4" name="Google Shape;3434;g12948bcd1fb_0_230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5" name="Google Shape;3435;g12948bcd1fb_0_230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1" name="Google Shape;2761;g12948bcd1fb_0_229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2" name="Google Shape;2762;g12948bcd1fb_0_229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05172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6" name="Google Shape;3036;g13e9dbcaf0c_0_13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7" name="Google Shape;3037;g13e9dbcaf0c_0_13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248375" y="1541473"/>
            <a:ext cx="6647100" cy="1695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000">
                <a:latin typeface="Aldrich"/>
                <a:ea typeface="Aldrich"/>
                <a:cs typeface="Aldrich"/>
                <a:sym typeface="Aldrich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1248525" y="3290708"/>
            <a:ext cx="6647100" cy="3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700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pic>
        <p:nvPicPr>
          <p:cNvPr id="12" name="Google Shape;12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67701" y="3755650"/>
            <a:ext cx="9353213" cy="2681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" name="Google Shape;13;p2"/>
          <p:cNvGrpSpPr/>
          <p:nvPr/>
        </p:nvGrpSpPr>
        <p:grpSpPr>
          <a:xfrm>
            <a:off x="391864" y="3545270"/>
            <a:ext cx="289170" cy="284718"/>
            <a:chOff x="426000" y="3302025"/>
            <a:chExt cx="220875" cy="217475"/>
          </a:xfrm>
        </p:grpSpPr>
        <p:sp>
          <p:nvSpPr>
            <p:cNvPr id="14" name="Google Shape;14;p2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" name="Google Shape;16;p2"/>
          <p:cNvGrpSpPr/>
          <p:nvPr/>
        </p:nvGrpSpPr>
        <p:grpSpPr>
          <a:xfrm>
            <a:off x="357713" y="905775"/>
            <a:ext cx="357454" cy="956304"/>
            <a:chOff x="357713" y="600975"/>
            <a:chExt cx="357454" cy="956304"/>
          </a:xfrm>
        </p:grpSpPr>
        <p:sp>
          <p:nvSpPr>
            <p:cNvPr id="17" name="Google Shape;17;p2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" name="Google Shape;21;p2"/>
          <p:cNvGrpSpPr/>
          <p:nvPr/>
        </p:nvGrpSpPr>
        <p:grpSpPr>
          <a:xfrm>
            <a:off x="5258308" y="722871"/>
            <a:ext cx="793256" cy="182899"/>
            <a:chOff x="2685575" y="2835950"/>
            <a:chExt cx="433000" cy="99825"/>
          </a:xfrm>
        </p:grpSpPr>
        <p:sp>
          <p:nvSpPr>
            <p:cNvPr id="22" name="Google Shape;22;p2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1409864" y="-1010428"/>
            <a:ext cx="2019176" cy="2019176"/>
            <a:chOff x="1943325" y="-220375"/>
            <a:chExt cx="1298672" cy="1298672"/>
          </a:xfrm>
        </p:grpSpPr>
        <p:sp>
          <p:nvSpPr>
            <p:cNvPr id="27" name="Google Shape;27;p2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" name="Google Shape;75;p2"/>
          <p:cNvGrpSpPr/>
          <p:nvPr/>
        </p:nvGrpSpPr>
        <p:grpSpPr>
          <a:xfrm>
            <a:off x="8366565" y="3429220"/>
            <a:ext cx="1965289" cy="517060"/>
            <a:chOff x="3539975" y="3523525"/>
            <a:chExt cx="745925" cy="196250"/>
          </a:xfrm>
        </p:grpSpPr>
        <p:sp>
          <p:nvSpPr>
            <p:cNvPr id="76" name="Google Shape;76;p2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2" name="Google Shape;92;p2"/>
          <p:cNvSpPr/>
          <p:nvPr/>
        </p:nvSpPr>
        <p:spPr>
          <a:xfrm>
            <a:off x="7796285" y="2758125"/>
            <a:ext cx="825452" cy="1673688"/>
          </a:xfrm>
          <a:custGeom>
            <a:avLst/>
            <a:gdLst/>
            <a:ahLst/>
            <a:cxnLst/>
            <a:rect l="l" t="t" r="r" b="b"/>
            <a:pathLst>
              <a:path w="16883" h="34232" fill="none" extrusionOk="0">
                <a:moveTo>
                  <a:pt x="16882" y="34232"/>
                </a:moveTo>
                <a:cubicBezTo>
                  <a:pt x="7517" y="34109"/>
                  <a:pt x="1" y="26494"/>
                  <a:pt x="1" y="17129"/>
                </a:cubicBezTo>
                <a:cubicBezTo>
                  <a:pt x="1" y="7764"/>
                  <a:pt x="7517" y="124"/>
                  <a:pt x="16882" y="1"/>
                </a:cubicBezTo>
              </a:path>
            </a:pathLst>
          </a:custGeom>
          <a:noFill/>
          <a:ln w="85025" cap="flat" cmpd="sng">
            <a:solidFill>
              <a:schemeClr val="lt1"/>
            </a:solidFill>
            <a:prstDash val="solid"/>
            <a:miter lim="2464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3" name="Google Shape;93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64689" y="-802375"/>
            <a:ext cx="2527512" cy="268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5">
    <p:spTree>
      <p:nvGrpSpPr>
        <p:cNvPr id="1" name="Shape 2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0" name="Google Shape;2470;p51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1" name="Google Shape;2471;p51"/>
          <p:cNvPicPr preferRelativeResize="0"/>
          <p:nvPr/>
        </p:nvPicPr>
        <p:blipFill rotWithShape="1">
          <a:blip r:embed="rId3">
            <a:alphaModFix amt="60000"/>
          </a:blip>
          <a:srcRect t="9" b="9"/>
          <a:stretch/>
        </p:blipFill>
        <p:spPr>
          <a:xfrm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2" name="Google Shape;2472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467701" y="3755650"/>
            <a:ext cx="9353213" cy="2681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73" name="Google Shape;2473;p51"/>
          <p:cNvGrpSpPr/>
          <p:nvPr/>
        </p:nvGrpSpPr>
        <p:grpSpPr>
          <a:xfrm>
            <a:off x="391864" y="3545270"/>
            <a:ext cx="289170" cy="284718"/>
            <a:chOff x="426000" y="3302025"/>
            <a:chExt cx="220875" cy="217475"/>
          </a:xfrm>
        </p:grpSpPr>
        <p:sp>
          <p:nvSpPr>
            <p:cNvPr id="2474" name="Google Shape;2474;p51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51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76" name="Google Shape;2476;p51"/>
          <p:cNvGrpSpPr/>
          <p:nvPr/>
        </p:nvGrpSpPr>
        <p:grpSpPr>
          <a:xfrm>
            <a:off x="357713" y="905775"/>
            <a:ext cx="357454" cy="956304"/>
            <a:chOff x="357713" y="600975"/>
            <a:chExt cx="357454" cy="956304"/>
          </a:xfrm>
        </p:grpSpPr>
        <p:sp>
          <p:nvSpPr>
            <p:cNvPr id="2477" name="Google Shape;2477;p51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51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51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51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81" name="Google Shape;2481;p51"/>
          <p:cNvGrpSpPr/>
          <p:nvPr/>
        </p:nvGrpSpPr>
        <p:grpSpPr>
          <a:xfrm>
            <a:off x="5258308" y="722871"/>
            <a:ext cx="793256" cy="182899"/>
            <a:chOff x="2685575" y="2835950"/>
            <a:chExt cx="433000" cy="99825"/>
          </a:xfrm>
        </p:grpSpPr>
        <p:sp>
          <p:nvSpPr>
            <p:cNvPr id="2482" name="Google Shape;2482;p51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51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51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51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86" name="Google Shape;2486;p51"/>
          <p:cNvGrpSpPr/>
          <p:nvPr/>
        </p:nvGrpSpPr>
        <p:grpSpPr>
          <a:xfrm>
            <a:off x="8366565" y="3429220"/>
            <a:ext cx="1965289" cy="517060"/>
            <a:chOff x="3539975" y="3523525"/>
            <a:chExt cx="745925" cy="196250"/>
          </a:xfrm>
        </p:grpSpPr>
        <p:sp>
          <p:nvSpPr>
            <p:cNvPr id="2487" name="Google Shape;2487;p51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51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51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2490;p51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51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51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51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51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51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51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51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51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" name="Google Shape;2499;p51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" name="Google Shape;2500;p51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" name="Google Shape;2501;p51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51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503" name="Google Shape;2503;p5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64689" y="-802375"/>
            <a:ext cx="2527512" cy="268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5_1">
    <p:spTree>
      <p:nvGrpSpPr>
        <p:cNvPr id="1" name="Shape 2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05" name="Google Shape;2505;p52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rot="10800000" flipH="1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6" name="Google Shape;2506;p52"/>
          <p:cNvPicPr preferRelativeResize="0"/>
          <p:nvPr/>
        </p:nvPicPr>
        <p:blipFill rotWithShape="1">
          <a:blip r:embed="rId3">
            <a:alphaModFix/>
          </a:blip>
          <a:srcRect l="228" r="238"/>
          <a:stretch/>
        </p:blipFill>
        <p:spPr>
          <a:xfrm flipH="1">
            <a:off x="-9" y="4016075"/>
            <a:ext cx="9353213" cy="2681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07" name="Google Shape;2507;p52"/>
          <p:cNvGrpSpPr/>
          <p:nvPr/>
        </p:nvGrpSpPr>
        <p:grpSpPr>
          <a:xfrm flipH="1">
            <a:off x="8483181" y="4016070"/>
            <a:ext cx="283332" cy="284718"/>
            <a:chOff x="423709" y="3302025"/>
            <a:chExt cx="216416" cy="217475"/>
          </a:xfrm>
        </p:grpSpPr>
        <p:sp>
          <p:nvSpPr>
            <p:cNvPr id="2508" name="Google Shape;2508;p52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52"/>
            <p:cNvSpPr/>
            <p:nvPr/>
          </p:nvSpPr>
          <p:spPr>
            <a:xfrm>
              <a:off x="423709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10" name="Google Shape;2510;p52"/>
          <p:cNvGrpSpPr/>
          <p:nvPr/>
        </p:nvGrpSpPr>
        <p:grpSpPr>
          <a:xfrm flipH="1">
            <a:off x="8175513" y="140497"/>
            <a:ext cx="2019176" cy="2019176"/>
            <a:chOff x="1943325" y="-220375"/>
            <a:chExt cx="1298672" cy="1298672"/>
          </a:xfrm>
        </p:grpSpPr>
        <p:sp>
          <p:nvSpPr>
            <p:cNvPr id="2511" name="Google Shape;2511;p52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" name="Google Shape;2512;p52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" name="Google Shape;2513;p52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2514;p52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52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2516;p52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Google Shape;2517;p52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2518;p52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" name="Google Shape;2519;p52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52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" name="Google Shape;2521;p52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" name="Google Shape;2522;p52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3" name="Google Shape;2523;p52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4" name="Google Shape;2524;p52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5" name="Google Shape;2525;p52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52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52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52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52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52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52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52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52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52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52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52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52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52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52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" name="Google Shape;2540;p52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" name="Google Shape;2541;p52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52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52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52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52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52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52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2548;p52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Google Shape;2549;p52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52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52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52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52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52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52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52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52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52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59" name="Google Shape;2559;p52"/>
          <p:cNvGrpSpPr/>
          <p:nvPr/>
        </p:nvGrpSpPr>
        <p:grpSpPr>
          <a:xfrm flipH="1">
            <a:off x="-467701" y="3429220"/>
            <a:ext cx="1965289" cy="517060"/>
            <a:chOff x="3539975" y="3523525"/>
            <a:chExt cx="745925" cy="196250"/>
          </a:xfrm>
        </p:grpSpPr>
        <p:sp>
          <p:nvSpPr>
            <p:cNvPr id="2560" name="Google Shape;2560;p52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52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52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52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52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52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52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52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52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52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52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52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52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52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52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52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576" name="Google Shape;2576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-403499" y="-646075"/>
            <a:ext cx="2527512" cy="268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3"/>
          <p:cNvPicPr preferRelativeResize="0"/>
          <p:nvPr/>
        </p:nvPicPr>
        <p:blipFill rotWithShape="1">
          <a:blip r:embed="rId2">
            <a:alphaModFix amt="60000"/>
          </a:blip>
          <a:srcRect l="39" r="29"/>
          <a:stretch/>
        </p:blipFill>
        <p:spPr>
          <a:xfrm rot="10800000" flipH="1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3"/>
          <p:cNvSpPr txBox="1">
            <a:spLocks noGrp="1"/>
          </p:cNvSpPr>
          <p:nvPr>
            <p:ph type="title"/>
          </p:nvPr>
        </p:nvSpPr>
        <p:spPr>
          <a:xfrm>
            <a:off x="1467300" y="2623376"/>
            <a:ext cx="6209400" cy="841800"/>
          </a:xfrm>
          <a:prstGeom prst="rect">
            <a:avLst/>
          </a:prstGeom>
        </p:spPr>
        <p:txBody>
          <a:bodyPr spcFirstLastPara="1" wrap="square" lIns="91425" tIns="0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97" name="Google Shape;97;p3"/>
          <p:cNvSpPr txBox="1">
            <a:spLocks noGrp="1"/>
          </p:cNvSpPr>
          <p:nvPr>
            <p:ph type="title" idx="2" hasCustomPrompt="1"/>
          </p:nvPr>
        </p:nvSpPr>
        <p:spPr>
          <a:xfrm>
            <a:off x="2748300" y="965501"/>
            <a:ext cx="3647400" cy="1599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8" name="Google Shape;98;p3"/>
          <p:cNvSpPr txBox="1">
            <a:spLocks noGrp="1"/>
          </p:cNvSpPr>
          <p:nvPr>
            <p:ph type="subTitle" idx="1"/>
          </p:nvPr>
        </p:nvSpPr>
        <p:spPr>
          <a:xfrm>
            <a:off x="2181900" y="3792111"/>
            <a:ext cx="4780200" cy="34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99" name="Google Shape;99;p3"/>
          <p:cNvPicPr preferRelativeResize="0"/>
          <p:nvPr/>
        </p:nvPicPr>
        <p:blipFill rotWithShape="1">
          <a:blip r:embed="rId3">
            <a:alphaModFix/>
          </a:blip>
          <a:srcRect l="228" r="238"/>
          <a:stretch/>
        </p:blipFill>
        <p:spPr>
          <a:xfrm flipH="1">
            <a:off x="-1227634" y="3946275"/>
            <a:ext cx="9353213" cy="2681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0" name="Google Shape;100;p3"/>
          <p:cNvGrpSpPr/>
          <p:nvPr/>
        </p:nvGrpSpPr>
        <p:grpSpPr>
          <a:xfrm flipH="1">
            <a:off x="8483181" y="4016070"/>
            <a:ext cx="283332" cy="284718"/>
            <a:chOff x="423709" y="3302025"/>
            <a:chExt cx="216416" cy="217475"/>
          </a:xfrm>
        </p:grpSpPr>
        <p:sp>
          <p:nvSpPr>
            <p:cNvPr id="101" name="Google Shape;101;p3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423709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" name="Google Shape;103;p3"/>
          <p:cNvGrpSpPr/>
          <p:nvPr/>
        </p:nvGrpSpPr>
        <p:grpSpPr>
          <a:xfrm flipH="1">
            <a:off x="8175513" y="140497"/>
            <a:ext cx="2019176" cy="2019176"/>
            <a:chOff x="1943325" y="-220375"/>
            <a:chExt cx="1298672" cy="1298672"/>
          </a:xfrm>
        </p:grpSpPr>
        <p:sp>
          <p:nvSpPr>
            <p:cNvPr id="104" name="Google Shape;104;p3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3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3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3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3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3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3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52" name="Google Shape;152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-403499" y="-646075"/>
            <a:ext cx="2527512" cy="2681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3" name="Google Shape;153;p3"/>
          <p:cNvGrpSpPr/>
          <p:nvPr/>
        </p:nvGrpSpPr>
        <p:grpSpPr>
          <a:xfrm flipH="1">
            <a:off x="-467701" y="3429220"/>
            <a:ext cx="1965289" cy="517060"/>
            <a:chOff x="3539975" y="3523525"/>
            <a:chExt cx="745925" cy="196250"/>
          </a:xfrm>
        </p:grpSpPr>
        <p:sp>
          <p:nvSpPr>
            <p:cNvPr id="154" name="Google Shape;154;p3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3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3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3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3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3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3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3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3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6" name="Google Shape;386;p9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rot="10800000" flipH="1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387" name="Google Shape;387;p9"/>
          <p:cNvSpPr txBox="1">
            <a:spLocks noGrp="1"/>
          </p:cNvSpPr>
          <p:nvPr>
            <p:ph type="title"/>
          </p:nvPr>
        </p:nvSpPr>
        <p:spPr>
          <a:xfrm>
            <a:off x="803348" y="1764416"/>
            <a:ext cx="4635900" cy="632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8" name="Google Shape;388;p9"/>
          <p:cNvSpPr txBox="1">
            <a:spLocks noGrp="1"/>
          </p:cNvSpPr>
          <p:nvPr>
            <p:ph type="subTitle" idx="1"/>
          </p:nvPr>
        </p:nvSpPr>
        <p:spPr>
          <a:xfrm>
            <a:off x="803350" y="2483809"/>
            <a:ext cx="4635900" cy="133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7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grpSp>
        <p:nvGrpSpPr>
          <p:cNvPr id="389" name="Google Shape;389;p9"/>
          <p:cNvGrpSpPr/>
          <p:nvPr/>
        </p:nvGrpSpPr>
        <p:grpSpPr>
          <a:xfrm>
            <a:off x="391864" y="4307270"/>
            <a:ext cx="289170" cy="284718"/>
            <a:chOff x="426000" y="3302025"/>
            <a:chExt cx="220875" cy="217475"/>
          </a:xfrm>
        </p:grpSpPr>
        <p:sp>
          <p:nvSpPr>
            <p:cNvPr id="390" name="Google Shape;390;p9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9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2" name="Google Shape;392;p9"/>
          <p:cNvGrpSpPr/>
          <p:nvPr/>
        </p:nvGrpSpPr>
        <p:grpSpPr>
          <a:xfrm>
            <a:off x="4724908" y="599573"/>
            <a:ext cx="793256" cy="182899"/>
            <a:chOff x="2685575" y="2835950"/>
            <a:chExt cx="433000" cy="99825"/>
          </a:xfrm>
        </p:grpSpPr>
        <p:sp>
          <p:nvSpPr>
            <p:cNvPr id="393" name="Google Shape;393;p9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9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9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9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7" name="Google Shape;397;p9"/>
          <p:cNvGrpSpPr/>
          <p:nvPr/>
        </p:nvGrpSpPr>
        <p:grpSpPr>
          <a:xfrm>
            <a:off x="3091076" y="4281547"/>
            <a:ext cx="2019176" cy="2019176"/>
            <a:chOff x="1943325" y="-220375"/>
            <a:chExt cx="1298672" cy="1298672"/>
          </a:xfrm>
        </p:grpSpPr>
        <p:sp>
          <p:nvSpPr>
            <p:cNvPr id="398" name="Google Shape;398;p9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9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9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9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9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9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9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9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9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9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9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9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9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9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9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9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9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9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9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9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9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9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9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9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9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9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9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9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9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9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9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9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9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9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9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9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9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9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9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9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9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9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9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9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9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9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9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9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6" name="Google Shape;446;p9"/>
          <p:cNvGrpSpPr/>
          <p:nvPr/>
        </p:nvGrpSpPr>
        <p:grpSpPr>
          <a:xfrm>
            <a:off x="8513377" y="4281545"/>
            <a:ext cx="1965289" cy="517060"/>
            <a:chOff x="3539975" y="3523525"/>
            <a:chExt cx="745925" cy="196250"/>
          </a:xfrm>
        </p:grpSpPr>
        <p:sp>
          <p:nvSpPr>
            <p:cNvPr id="447" name="Google Shape;447;p9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9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9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9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9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9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9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9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9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9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9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9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9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9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9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9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3" name="Google Shape;463;p9"/>
          <p:cNvSpPr/>
          <p:nvPr/>
        </p:nvSpPr>
        <p:spPr>
          <a:xfrm>
            <a:off x="1765763" y="533623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6" name="Google Shape;556;p13"/>
          <p:cNvPicPr preferRelativeResize="0"/>
          <p:nvPr/>
        </p:nvPicPr>
        <p:blipFill rotWithShape="1">
          <a:blip r:embed="rId2">
            <a:alphaModFix amt="60000"/>
          </a:blip>
          <a:srcRect l="39" r="29"/>
          <a:stretch/>
        </p:blipFill>
        <p:spPr>
          <a:xfrm rot="10800000" flipH="1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557" name="Google Shape;557;p13"/>
          <p:cNvSpPr txBox="1">
            <a:spLocks noGrp="1"/>
          </p:cNvSpPr>
          <p:nvPr>
            <p:ph type="title" hasCustomPrompt="1"/>
          </p:nvPr>
        </p:nvSpPr>
        <p:spPr>
          <a:xfrm>
            <a:off x="817925" y="1535078"/>
            <a:ext cx="821700" cy="554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2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t>xx%</a:t>
            </a:r>
          </a:p>
        </p:txBody>
      </p:sp>
      <p:sp>
        <p:nvSpPr>
          <p:cNvPr id="558" name="Google Shape;558;p13"/>
          <p:cNvSpPr txBox="1">
            <a:spLocks noGrp="1"/>
          </p:cNvSpPr>
          <p:nvPr>
            <p:ph type="subTitle" idx="1"/>
          </p:nvPr>
        </p:nvSpPr>
        <p:spPr>
          <a:xfrm>
            <a:off x="1639675" y="1483450"/>
            <a:ext cx="2887200" cy="3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9" name="Google Shape;559;p13"/>
          <p:cNvSpPr txBox="1">
            <a:spLocks noGrp="1"/>
          </p:cNvSpPr>
          <p:nvPr>
            <p:ph type="subTitle" idx="2"/>
          </p:nvPr>
        </p:nvSpPr>
        <p:spPr>
          <a:xfrm>
            <a:off x="1639675" y="1838040"/>
            <a:ext cx="2349300" cy="5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0" name="Google Shape;560;p13"/>
          <p:cNvSpPr txBox="1">
            <a:spLocks noGrp="1"/>
          </p:cNvSpPr>
          <p:nvPr>
            <p:ph type="title" idx="3" hasCustomPrompt="1"/>
          </p:nvPr>
        </p:nvSpPr>
        <p:spPr>
          <a:xfrm>
            <a:off x="817925" y="2547299"/>
            <a:ext cx="821700" cy="554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2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t>xx%</a:t>
            </a:r>
          </a:p>
        </p:txBody>
      </p:sp>
      <p:sp>
        <p:nvSpPr>
          <p:cNvPr id="561" name="Google Shape;561;p13"/>
          <p:cNvSpPr txBox="1">
            <a:spLocks noGrp="1"/>
          </p:cNvSpPr>
          <p:nvPr>
            <p:ph type="subTitle" idx="4"/>
          </p:nvPr>
        </p:nvSpPr>
        <p:spPr>
          <a:xfrm>
            <a:off x="1639675" y="2497425"/>
            <a:ext cx="2887200" cy="3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2" name="Google Shape;562;p13"/>
          <p:cNvSpPr txBox="1">
            <a:spLocks noGrp="1"/>
          </p:cNvSpPr>
          <p:nvPr>
            <p:ph type="subTitle" idx="5"/>
          </p:nvPr>
        </p:nvSpPr>
        <p:spPr>
          <a:xfrm>
            <a:off x="1639675" y="2852015"/>
            <a:ext cx="2349300" cy="5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3" name="Google Shape;563;p13"/>
          <p:cNvSpPr txBox="1">
            <a:spLocks noGrp="1"/>
          </p:cNvSpPr>
          <p:nvPr>
            <p:ph type="title" idx="6" hasCustomPrompt="1"/>
          </p:nvPr>
        </p:nvSpPr>
        <p:spPr>
          <a:xfrm>
            <a:off x="817925" y="3559519"/>
            <a:ext cx="821700" cy="554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2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t>xx%</a:t>
            </a:r>
          </a:p>
        </p:txBody>
      </p:sp>
      <p:sp>
        <p:nvSpPr>
          <p:cNvPr id="564" name="Google Shape;564;p13"/>
          <p:cNvSpPr txBox="1">
            <a:spLocks noGrp="1"/>
          </p:cNvSpPr>
          <p:nvPr>
            <p:ph type="subTitle" idx="7"/>
          </p:nvPr>
        </p:nvSpPr>
        <p:spPr>
          <a:xfrm>
            <a:off x="1639675" y="3511400"/>
            <a:ext cx="2887200" cy="3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5" name="Google Shape;565;p13"/>
          <p:cNvSpPr txBox="1">
            <a:spLocks noGrp="1"/>
          </p:cNvSpPr>
          <p:nvPr>
            <p:ph type="subTitle" idx="8"/>
          </p:nvPr>
        </p:nvSpPr>
        <p:spPr>
          <a:xfrm>
            <a:off x="1639675" y="3865990"/>
            <a:ext cx="2349300" cy="5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6" name="Google Shape;566;p13"/>
          <p:cNvSpPr txBox="1">
            <a:spLocks noGrp="1"/>
          </p:cNvSpPr>
          <p:nvPr>
            <p:ph type="title" idx="9" hasCustomPrompt="1"/>
          </p:nvPr>
        </p:nvSpPr>
        <p:spPr>
          <a:xfrm>
            <a:off x="4707713" y="1535078"/>
            <a:ext cx="821700" cy="554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2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t>xx%</a:t>
            </a:r>
          </a:p>
        </p:txBody>
      </p:sp>
      <p:sp>
        <p:nvSpPr>
          <p:cNvPr id="567" name="Google Shape;567;p13"/>
          <p:cNvSpPr txBox="1">
            <a:spLocks noGrp="1"/>
          </p:cNvSpPr>
          <p:nvPr>
            <p:ph type="subTitle" idx="13"/>
          </p:nvPr>
        </p:nvSpPr>
        <p:spPr>
          <a:xfrm>
            <a:off x="5529413" y="1483450"/>
            <a:ext cx="2887200" cy="3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8" name="Google Shape;568;p13"/>
          <p:cNvSpPr txBox="1">
            <a:spLocks noGrp="1"/>
          </p:cNvSpPr>
          <p:nvPr>
            <p:ph type="subTitle" idx="14"/>
          </p:nvPr>
        </p:nvSpPr>
        <p:spPr>
          <a:xfrm>
            <a:off x="5529413" y="1838040"/>
            <a:ext cx="2349300" cy="5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9" name="Google Shape;569;p13"/>
          <p:cNvSpPr txBox="1">
            <a:spLocks noGrp="1"/>
          </p:cNvSpPr>
          <p:nvPr>
            <p:ph type="title" idx="15" hasCustomPrompt="1"/>
          </p:nvPr>
        </p:nvSpPr>
        <p:spPr>
          <a:xfrm>
            <a:off x="4707713" y="2547299"/>
            <a:ext cx="821700" cy="554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2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t>xx%</a:t>
            </a:r>
          </a:p>
        </p:txBody>
      </p:sp>
      <p:sp>
        <p:nvSpPr>
          <p:cNvPr id="570" name="Google Shape;570;p13"/>
          <p:cNvSpPr txBox="1">
            <a:spLocks noGrp="1"/>
          </p:cNvSpPr>
          <p:nvPr>
            <p:ph type="subTitle" idx="16"/>
          </p:nvPr>
        </p:nvSpPr>
        <p:spPr>
          <a:xfrm>
            <a:off x="5529413" y="2497425"/>
            <a:ext cx="2887200" cy="3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1" name="Google Shape;571;p13"/>
          <p:cNvSpPr txBox="1">
            <a:spLocks noGrp="1"/>
          </p:cNvSpPr>
          <p:nvPr>
            <p:ph type="subTitle" idx="17"/>
          </p:nvPr>
        </p:nvSpPr>
        <p:spPr>
          <a:xfrm>
            <a:off x="5529413" y="2852015"/>
            <a:ext cx="2349300" cy="5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2" name="Google Shape;572;p13"/>
          <p:cNvSpPr txBox="1">
            <a:spLocks noGrp="1"/>
          </p:cNvSpPr>
          <p:nvPr>
            <p:ph type="title" idx="18" hasCustomPrompt="1"/>
          </p:nvPr>
        </p:nvSpPr>
        <p:spPr>
          <a:xfrm>
            <a:off x="4707713" y="3559519"/>
            <a:ext cx="821700" cy="554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2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t>xx%</a:t>
            </a:r>
          </a:p>
        </p:txBody>
      </p:sp>
      <p:sp>
        <p:nvSpPr>
          <p:cNvPr id="573" name="Google Shape;573;p13"/>
          <p:cNvSpPr txBox="1">
            <a:spLocks noGrp="1"/>
          </p:cNvSpPr>
          <p:nvPr>
            <p:ph type="subTitle" idx="19"/>
          </p:nvPr>
        </p:nvSpPr>
        <p:spPr>
          <a:xfrm>
            <a:off x="5529413" y="3511400"/>
            <a:ext cx="2887200" cy="3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4" name="Google Shape;574;p13"/>
          <p:cNvSpPr txBox="1">
            <a:spLocks noGrp="1"/>
          </p:cNvSpPr>
          <p:nvPr>
            <p:ph type="subTitle" idx="20"/>
          </p:nvPr>
        </p:nvSpPr>
        <p:spPr>
          <a:xfrm>
            <a:off x="5529413" y="3865990"/>
            <a:ext cx="2349300" cy="5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5" name="Google Shape;575;p13"/>
          <p:cNvSpPr txBox="1">
            <a:spLocks noGrp="1"/>
          </p:cNvSpPr>
          <p:nvPr>
            <p:ph type="title" idx="21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grpSp>
        <p:nvGrpSpPr>
          <p:cNvPr id="576" name="Google Shape;576;p13"/>
          <p:cNvGrpSpPr/>
          <p:nvPr/>
        </p:nvGrpSpPr>
        <p:grpSpPr>
          <a:xfrm>
            <a:off x="8246982" y="3524700"/>
            <a:ext cx="1039906" cy="679800"/>
            <a:chOff x="4082325" y="3790650"/>
            <a:chExt cx="1039906" cy="679800"/>
          </a:xfrm>
        </p:grpSpPr>
        <p:sp>
          <p:nvSpPr>
            <p:cNvPr id="577" name="Google Shape;577;p13"/>
            <p:cNvSpPr/>
            <p:nvPr/>
          </p:nvSpPr>
          <p:spPr>
            <a:xfrm>
              <a:off x="4082325" y="3790650"/>
              <a:ext cx="1039906" cy="94858"/>
            </a:xfrm>
            <a:custGeom>
              <a:avLst/>
              <a:gdLst/>
              <a:ahLst/>
              <a:cxnLst/>
              <a:rect l="l" t="t" r="r" b="b"/>
              <a:pathLst>
                <a:path w="15874" h="1448" fill="none" extrusionOk="0">
                  <a:moveTo>
                    <a:pt x="1" y="1"/>
                  </a:moveTo>
                  <a:cubicBezTo>
                    <a:pt x="1138" y="1"/>
                    <a:pt x="1138" y="1447"/>
                    <a:pt x="2276" y="1447"/>
                  </a:cubicBezTo>
                  <a:cubicBezTo>
                    <a:pt x="3395" y="1447"/>
                    <a:pt x="3395" y="1"/>
                    <a:pt x="4533" y="1"/>
                  </a:cubicBezTo>
                  <a:cubicBezTo>
                    <a:pt x="5671" y="1"/>
                    <a:pt x="5671" y="1447"/>
                    <a:pt x="6809" y="1447"/>
                  </a:cubicBezTo>
                  <a:cubicBezTo>
                    <a:pt x="7947" y="1447"/>
                    <a:pt x="7947" y="1"/>
                    <a:pt x="9065" y="1"/>
                  </a:cubicBezTo>
                  <a:cubicBezTo>
                    <a:pt x="10203" y="1"/>
                    <a:pt x="10203" y="1447"/>
                    <a:pt x="11341" y="1447"/>
                  </a:cubicBezTo>
                  <a:cubicBezTo>
                    <a:pt x="12479" y="1447"/>
                    <a:pt x="12479" y="1"/>
                    <a:pt x="13617" y="1"/>
                  </a:cubicBezTo>
                  <a:cubicBezTo>
                    <a:pt x="14736" y="1"/>
                    <a:pt x="14736" y="1447"/>
                    <a:pt x="15873" y="1447"/>
                  </a:cubicBezTo>
                </a:path>
              </a:pathLst>
            </a:custGeom>
            <a:solidFill>
              <a:schemeClr val="lt1"/>
            </a:solidFill>
            <a:ln w="12050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13"/>
            <p:cNvSpPr/>
            <p:nvPr/>
          </p:nvSpPr>
          <p:spPr>
            <a:xfrm>
              <a:off x="4082325" y="4083808"/>
              <a:ext cx="1039906" cy="94793"/>
            </a:xfrm>
            <a:custGeom>
              <a:avLst/>
              <a:gdLst/>
              <a:ahLst/>
              <a:cxnLst/>
              <a:rect l="l" t="t" r="r" b="b"/>
              <a:pathLst>
                <a:path w="15874" h="1447" fill="none" extrusionOk="0">
                  <a:moveTo>
                    <a:pt x="1" y="0"/>
                  </a:moveTo>
                  <a:cubicBezTo>
                    <a:pt x="1138" y="0"/>
                    <a:pt x="1138" y="1447"/>
                    <a:pt x="2276" y="1447"/>
                  </a:cubicBezTo>
                  <a:cubicBezTo>
                    <a:pt x="3395" y="1447"/>
                    <a:pt x="3395" y="0"/>
                    <a:pt x="4533" y="0"/>
                  </a:cubicBezTo>
                  <a:cubicBezTo>
                    <a:pt x="5671" y="0"/>
                    <a:pt x="5671" y="1447"/>
                    <a:pt x="6809" y="1447"/>
                  </a:cubicBezTo>
                  <a:cubicBezTo>
                    <a:pt x="7947" y="1447"/>
                    <a:pt x="7947" y="0"/>
                    <a:pt x="9065" y="0"/>
                  </a:cubicBezTo>
                  <a:cubicBezTo>
                    <a:pt x="10203" y="0"/>
                    <a:pt x="10203" y="1447"/>
                    <a:pt x="11341" y="1447"/>
                  </a:cubicBezTo>
                  <a:cubicBezTo>
                    <a:pt x="12479" y="1447"/>
                    <a:pt x="12479" y="0"/>
                    <a:pt x="13617" y="0"/>
                  </a:cubicBezTo>
                  <a:cubicBezTo>
                    <a:pt x="14736" y="0"/>
                    <a:pt x="14736" y="1447"/>
                    <a:pt x="15873" y="1447"/>
                  </a:cubicBezTo>
                </a:path>
              </a:pathLst>
            </a:custGeom>
            <a:solidFill>
              <a:schemeClr val="lt1"/>
            </a:solidFill>
            <a:ln w="12050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13"/>
            <p:cNvSpPr/>
            <p:nvPr/>
          </p:nvSpPr>
          <p:spPr>
            <a:xfrm>
              <a:off x="4082325" y="4375657"/>
              <a:ext cx="1039906" cy="94793"/>
            </a:xfrm>
            <a:custGeom>
              <a:avLst/>
              <a:gdLst/>
              <a:ahLst/>
              <a:cxnLst/>
              <a:rect l="l" t="t" r="r" b="b"/>
              <a:pathLst>
                <a:path w="15874" h="1447" fill="none" extrusionOk="0">
                  <a:moveTo>
                    <a:pt x="1" y="0"/>
                  </a:moveTo>
                  <a:cubicBezTo>
                    <a:pt x="1138" y="0"/>
                    <a:pt x="1138" y="1447"/>
                    <a:pt x="2276" y="1447"/>
                  </a:cubicBezTo>
                  <a:cubicBezTo>
                    <a:pt x="3395" y="1447"/>
                    <a:pt x="3395" y="0"/>
                    <a:pt x="4533" y="0"/>
                  </a:cubicBezTo>
                  <a:cubicBezTo>
                    <a:pt x="5671" y="0"/>
                    <a:pt x="5671" y="1447"/>
                    <a:pt x="6809" y="1447"/>
                  </a:cubicBezTo>
                  <a:cubicBezTo>
                    <a:pt x="7947" y="1447"/>
                    <a:pt x="7947" y="0"/>
                    <a:pt x="9065" y="0"/>
                  </a:cubicBezTo>
                  <a:cubicBezTo>
                    <a:pt x="10203" y="0"/>
                    <a:pt x="10203" y="1447"/>
                    <a:pt x="11341" y="1447"/>
                  </a:cubicBezTo>
                  <a:cubicBezTo>
                    <a:pt x="12479" y="1447"/>
                    <a:pt x="12479" y="0"/>
                    <a:pt x="13617" y="0"/>
                  </a:cubicBezTo>
                  <a:cubicBezTo>
                    <a:pt x="14736" y="0"/>
                    <a:pt x="14736" y="1447"/>
                    <a:pt x="15873" y="1447"/>
                  </a:cubicBezTo>
                </a:path>
              </a:pathLst>
            </a:custGeom>
            <a:solidFill>
              <a:schemeClr val="lt1"/>
            </a:solidFill>
            <a:ln w="12050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0" name="Google Shape;580;p13"/>
          <p:cNvGrpSpPr/>
          <p:nvPr/>
        </p:nvGrpSpPr>
        <p:grpSpPr>
          <a:xfrm>
            <a:off x="-846423" y="4392645"/>
            <a:ext cx="1965289" cy="517060"/>
            <a:chOff x="3539975" y="3523525"/>
            <a:chExt cx="745925" cy="196250"/>
          </a:xfrm>
        </p:grpSpPr>
        <p:sp>
          <p:nvSpPr>
            <p:cNvPr id="581" name="Google Shape;581;p13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13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13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13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13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13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13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13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13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13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13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13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13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13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13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13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7" name="Google Shape;597;p13"/>
          <p:cNvGrpSpPr/>
          <p:nvPr/>
        </p:nvGrpSpPr>
        <p:grpSpPr>
          <a:xfrm flipH="1">
            <a:off x="-3594575" y="-199329"/>
            <a:ext cx="4000413" cy="3175881"/>
            <a:chOff x="5207925" y="-1994879"/>
            <a:chExt cx="4000413" cy="3175881"/>
          </a:xfrm>
        </p:grpSpPr>
        <p:sp>
          <p:nvSpPr>
            <p:cNvPr id="598" name="Google Shape;598;p13"/>
            <p:cNvSpPr/>
            <p:nvPr/>
          </p:nvSpPr>
          <p:spPr>
            <a:xfrm>
              <a:off x="5256209" y="-1994879"/>
              <a:ext cx="3952129" cy="3103920"/>
            </a:xfrm>
            <a:custGeom>
              <a:avLst/>
              <a:gdLst/>
              <a:ahLst/>
              <a:cxnLst/>
              <a:rect l="l" t="t" r="r" b="b"/>
              <a:pathLst>
                <a:path w="89954" h="70648" fill="none" extrusionOk="0">
                  <a:moveTo>
                    <a:pt x="89954" y="70647"/>
                  </a:moveTo>
                  <a:lnTo>
                    <a:pt x="1" y="70647"/>
                  </a:ln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13"/>
            <p:cNvSpPr/>
            <p:nvPr/>
          </p:nvSpPr>
          <p:spPr>
            <a:xfrm>
              <a:off x="5579917" y="1036061"/>
              <a:ext cx="144942" cy="144942"/>
            </a:xfrm>
            <a:custGeom>
              <a:avLst/>
              <a:gdLst/>
              <a:ahLst/>
              <a:cxnLst/>
              <a:rect l="l" t="t" r="r" b="b"/>
              <a:pathLst>
                <a:path w="3299" h="3299" extrusionOk="0">
                  <a:moveTo>
                    <a:pt x="0" y="1"/>
                  </a:moveTo>
                  <a:lnTo>
                    <a:pt x="0" y="3299"/>
                  </a:lnTo>
                  <a:lnTo>
                    <a:pt x="3298" y="3299"/>
                  </a:lnTo>
                  <a:lnTo>
                    <a:pt x="32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13"/>
            <p:cNvSpPr/>
            <p:nvPr/>
          </p:nvSpPr>
          <p:spPr>
            <a:xfrm>
              <a:off x="5207925" y="352772"/>
              <a:ext cx="96613" cy="394888"/>
            </a:xfrm>
            <a:custGeom>
              <a:avLst/>
              <a:gdLst/>
              <a:ahLst/>
              <a:cxnLst/>
              <a:rect l="l" t="t" r="r" b="b"/>
              <a:pathLst>
                <a:path w="2199" h="8988" extrusionOk="0">
                  <a:moveTo>
                    <a:pt x="0" y="0"/>
                  </a:moveTo>
                  <a:lnTo>
                    <a:pt x="0" y="8988"/>
                  </a:lnTo>
                  <a:lnTo>
                    <a:pt x="2199" y="8988"/>
                  </a:lnTo>
                  <a:lnTo>
                    <a:pt x="219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8"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1" name="Google Shape;701;p16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702" name="Google Shape;702;p16"/>
          <p:cNvSpPr txBox="1">
            <a:spLocks noGrp="1"/>
          </p:cNvSpPr>
          <p:nvPr>
            <p:ph type="title"/>
          </p:nvPr>
        </p:nvSpPr>
        <p:spPr>
          <a:xfrm>
            <a:off x="1116375" y="1556340"/>
            <a:ext cx="4509600" cy="1287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703" name="Google Shape;703;p16"/>
          <p:cNvSpPr txBox="1">
            <a:spLocks noGrp="1"/>
          </p:cNvSpPr>
          <p:nvPr>
            <p:ph type="title" idx="2" hasCustomPrompt="1"/>
          </p:nvPr>
        </p:nvSpPr>
        <p:spPr>
          <a:xfrm>
            <a:off x="5638521" y="1356584"/>
            <a:ext cx="2575200" cy="1599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04" name="Google Shape;704;p16"/>
          <p:cNvSpPr txBox="1">
            <a:spLocks noGrp="1"/>
          </p:cNvSpPr>
          <p:nvPr>
            <p:ph type="subTitle" idx="1"/>
          </p:nvPr>
        </p:nvSpPr>
        <p:spPr>
          <a:xfrm>
            <a:off x="1116121" y="3333247"/>
            <a:ext cx="4509600" cy="34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705" name="Google Shape;705;p16"/>
          <p:cNvGrpSpPr/>
          <p:nvPr/>
        </p:nvGrpSpPr>
        <p:grpSpPr>
          <a:xfrm>
            <a:off x="8428538" y="2148684"/>
            <a:ext cx="357454" cy="956304"/>
            <a:chOff x="357713" y="600975"/>
            <a:chExt cx="357454" cy="956304"/>
          </a:xfrm>
        </p:grpSpPr>
        <p:sp>
          <p:nvSpPr>
            <p:cNvPr id="706" name="Google Shape;706;p16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16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16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16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10" name="Google Shape;710;p16"/>
          <p:cNvSpPr/>
          <p:nvPr/>
        </p:nvSpPr>
        <p:spPr>
          <a:xfrm flipH="1">
            <a:off x="5001370" y="482200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11" name="Google Shape;711;p16"/>
          <p:cNvGrpSpPr/>
          <p:nvPr/>
        </p:nvGrpSpPr>
        <p:grpSpPr>
          <a:xfrm rot="10800000" flipH="1">
            <a:off x="5556872" y="4363371"/>
            <a:ext cx="3952129" cy="3175881"/>
            <a:chOff x="5256209" y="-1994879"/>
            <a:chExt cx="3952129" cy="3175881"/>
          </a:xfrm>
        </p:grpSpPr>
        <p:sp>
          <p:nvSpPr>
            <p:cNvPr id="712" name="Google Shape;712;p16"/>
            <p:cNvSpPr/>
            <p:nvPr/>
          </p:nvSpPr>
          <p:spPr>
            <a:xfrm>
              <a:off x="5256209" y="-1994879"/>
              <a:ext cx="3952129" cy="3103920"/>
            </a:xfrm>
            <a:custGeom>
              <a:avLst/>
              <a:gdLst/>
              <a:ahLst/>
              <a:cxnLst/>
              <a:rect l="l" t="t" r="r" b="b"/>
              <a:pathLst>
                <a:path w="89954" h="70648" fill="none" extrusionOk="0">
                  <a:moveTo>
                    <a:pt x="89954" y="70647"/>
                  </a:moveTo>
                  <a:lnTo>
                    <a:pt x="1" y="70647"/>
                  </a:ln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16"/>
            <p:cNvSpPr/>
            <p:nvPr/>
          </p:nvSpPr>
          <p:spPr>
            <a:xfrm>
              <a:off x="5579917" y="1036061"/>
              <a:ext cx="144942" cy="144942"/>
            </a:xfrm>
            <a:custGeom>
              <a:avLst/>
              <a:gdLst/>
              <a:ahLst/>
              <a:cxnLst/>
              <a:rect l="l" t="t" r="r" b="b"/>
              <a:pathLst>
                <a:path w="3299" h="3299" extrusionOk="0">
                  <a:moveTo>
                    <a:pt x="0" y="1"/>
                  </a:moveTo>
                  <a:lnTo>
                    <a:pt x="0" y="3299"/>
                  </a:lnTo>
                  <a:lnTo>
                    <a:pt x="3298" y="3299"/>
                  </a:lnTo>
                  <a:lnTo>
                    <a:pt x="32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4" name="Google Shape;714;p16"/>
          <p:cNvGrpSpPr/>
          <p:nvPr/>
        </p:nvGrpSpPr>
        <p:grpSpPr>
          <a:xfrm flipH="1">
            <a:off x="2974550" y="4422286"/>
            <a:ext cx="793256" cy="182899"/>
            <a:chOff x="2685575" y="2835950"/>
            <a:chExt cx="433000" cy="99825"/>
          </a:xfrm>
        </p:grpSpPr>
        <p:sp>
          <p:nvSpPr>
            <p:cNvPr id="715" name="Google Shape;715;p16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16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16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16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9" name="Google Shape;719;p16"/>
          <p:cNvGrpSpPr/>
          <p:nvPr/>
        </p:nvGrpSpPr>
        <p:grpSpPr>
          <a:xfrm flipH="1">
            <a:off x="896693" y="1036495"/>
            <a:ext cx="283332" cy="284718"/>
            <a:chOff x="423709" y="3302025"/>
            <a:chExt cx="216416" cy="217475"/>
          </a:xfrm>
        </p:grpSpPr>
        <p:sp>
          <p:nvSpPr>
            <p:cNvPr id="720" name="Google Shape;720;p16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16"/>
            <p:cNvSpPr/>
            <p:nvPr/>
          </p:nvSpPr>
          <p:spPr>
            <a:xfrm>
              <a:off x="423709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2" name="Google Shape;722;p16"/>
          <p:cNvGrpSpPr/>
          <p:nvPr/>
        </p:nvGrpSpPr>
        <p:grpSpPr>
          <a:xfrm flipH="1">
            <a:off x="2106901" y="-974958"/>
            <a:ext cx="2019176" cy="2019176"/>
            <a:chOff x="1943325" y="-220375"/>
            <a:chExt cx="1298672" cy="1298672"/>
          </a:xfrm>
        </p:grpSpPr>
        <p:sp>
          <p:nvSpPr>
            <p:cNvPr id="723" name="Google Shape;723;p16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16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16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16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16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16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16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16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16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16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16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16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16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16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16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16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16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16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16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16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16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16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16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16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16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16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16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16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16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16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16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16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16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16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16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16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16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16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16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16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16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16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16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16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16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16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16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16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1_1_2">
    <p:spTree>
      <p:nvGrpSpPr>
        <p:cNvPr id="1" name="Shape 1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2" name="Google Shape;1372;p31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rot="10800000" flipH="1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373" name="Google Shape;1373;p31"/>
          <p:cNvSpPr txBox="1">
            <a:spLocks noGrp="1"/>
          </p:cNvSpPr>
          <p:nvPr>
            <p:ph type="subTitle" idx="1"/>
          </p:nvPr>
        </p:nvSpPr>
        <p:spPr>
          <a:xfrm>
            <a:off x="3438593" y="1489025"/>
            <a:ext cx="22668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4" name="Google Shape;1374;p31"/>
          <p:cNvSpPr txBox="1">
            <a:spLocks noGrp="1"/>
          </p:cNvSpPr>
          <p:nvPr>
            <p:ph type="subTitle" idx="2"/>
          </p:nvPr>
        </p:nvSpPr>
        <p:spPr>
          <a:xfrm>
            <a:off x="3438584" y="1953475"/>
            <a:ext cx="2266800" cy="76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5" name="Google Shape;1375;p31"/>
          <p:cNvSpPr txBox="1">
            <a:spLocks noGrp="1"/>
          </p:cNvSpPr>
          <p:nvPr>
            <p:ph type="subTitle" idx="3"/>
          </p:nvPr>
        </p:nvSpPr>
        <p:spPr>
          <a:xfrm>
            <a:off x="5905480" y="1489025"/>
            <a:ext cx="22668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6" name="Google Shape;1376;p31"/>
          <p:cNvSpPr txBox="1">
            <a:spLocks noGrp="1"/>
          </p:cNvSpPr>
          <p:nvPr>
            <p:ph type="subTitle" idx="4"/>
          </p:nvPr>
        </p:nvSpPr>
        <p:spPr>
          <a:xfrm>
            <a:off x="5905472" y="1953475"/>
            <a:ext cx="2266800" cy="76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7" name="Google Shape;1377;p31"/>
          <p:cNvSpPr txBox="1">
            <a:spLocks noGrp="1"/>
          </p:cNvSpPr>
          <p:nvPr>
            <p:ph type="subTitle" idx="5"/>
          </p:nvPr>
        </p:nvSpPr>
        <p:spPr>
          <a:xfrm>
            <a:off x="971706" y="1489025"/>
            <a:ext cx="22668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8" name="Google Shape;1378;p31"/>
          <p:cNvSpPr txBox="1">
            <a:spLocks noGrp="1"/>
          </p:cNvSpPr>
          <p:nvPr>
            <p:ph type="subTitle" idx="6"/>
          </p:nvPr>
        </p:nvSpPr>
        <p:spPr>
          <a:xfrm>
            <a:off x="971697" y="1953475"/>
            <a:ext cx="2266800" cy="76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9" name="Google Shape;1379;p31"/>
          <p:cNvSpPr txBox="1">
            <a:spLocks noGrp="1"/>
          </p:cNvSpPr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sp>
        <p:nvSpPr>
          <p:cNvPr id="1380" name="Google Shape;1380;p31"/>
          <p:cNvSpPr txBox="1">
            <a:spLocks noGrp="1"/>
          </p:cNvSpPr>
          <p:nvPr>
            <p:ph type="subTitle" idx="7"/>
          </p:nvPr>
        </p:nvSpPr>
        <p:spPr>
          <a:xfrm>
            <a:off x="3438616" y="2934675"/>
            <a:ext cx="22668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1" name="Google Shape;1381;p31"/>
          <p:cNvSpPr txBox="1">
            <a:spLocks noGrp="1"/>
          </p:cNvSpPr>
          <p:nvPr>
            <p:ph type="subTitle" idx="8"/>
          </p:nvPr>
        </p:nvSpPr>
        <p:spPr>
          <a:xfrm>
            <a:off x="3438607" y="3399125"/>
            <a:ext cx="2266800" cy="76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2" name="Google Shape;1382;p31"/>
          <p:cNvSpPr txBox="1">
            <a:spLocks noGrp="1"/>
          </p:cNvSpPr>
          <p:nvPr>
            <p:ph type="subTitle" idx="9"/>
          </p:nvPr>
        </p:nvSpPr>
        <p:spPr>
          <a:xfrm>
            <a:off x="5905503" y="2934675"/>
            <a:ext cx="22668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3" name="Google Shape;1383;p31"/>
          <p:cNvSpPr txBox="1">
            <a:spLocks noGrp="1"/>
          </p:cNvSpPr>
          <p:nvPr>
            <p:ph type="subTitle" idx="13"/>
          </p:nvPr>
        </p:nvSpPr>
        <p:spPr>
          <a:xfrm>
            <a:off x="5905495" y="3399125"/>
            <a:ext cx="2266800" cy="76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4" name="Google Shape;1384;p31"/>
          <p:cNvSpPr txBox="1">
            <a:spLocks noGrp="1"/>
          </p:cNvSpPr>
          <p:nvPr>
            <p:ph type="subTitle" idx="14"/>
          </p:nvPr>
        </p:nvSpPr>
        <p:spPr>
          <a:xfrm>
            <a:off x="971729" y="2934675"/>
            <a:ext cx="22668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5" name="Google Shape;1385;p31"/>
          <p:cNvSpPr txBox="1">
            <a:spLocks noGrp="1"/>
          </p:cNvSpPr>
          <p:nvPr>
            <p:ph type="subTitle" idx="15"/>
          </p:nvPr>
        </p:nvSpPr>
        <p:spPr>
          <a:xfrm>
            <a:off x="971720" y="3399125"/>
            <a:ext cx="2266800" cy="76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386" name="Google Shape;138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17276" y="3996875"/>
            <a:ext cx="9353213" cy="2681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87" name="Google Shape;1387;p31"/>
          <p:cNvGrpSpPr/>
          <p:nvPr/>
        </p:nvGrpSpPr>
        <p:grpSpPr>
          <a:xfrm>
            <a:off x="391864" y="3850070"/>
            <a:ext cx="289170" cy="284718"/>
            <a:chOff x="426000" y="3302025"/>
            <a:chExt cx="220875" cy="217475"/>
          </a:xfrm>
        </p:grpSpPr>
        <p:sp>
          <p:nvSpPr>
            <p:cNvPr id="1388" name="Google Shape;1388;p31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31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0" name="Google Shape;1390;p31"/>
          <p:cNvGrpSpPr/>
          <p:nvPr/>
        </p:nvGrpSpPr>
        <p:grpSpPr>
          <a:xfrm>
            <a:off x="357713" y="1058175"/>
            <a:ext cx="357454" cy="956304"/>
            <a:chOff x="357713" y="600975"/>
            <a:chExt cx="357454" cy="956304"/>
          </a:xfrm>
        </p:grpSpPr>
        <p:sp>
          <p:nvSpPr>
            <p:cNvPr id="1391" name="Google Shape;1391;p31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31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31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31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5" name="Google Shape;1395;p31"/>
          <p:cNvGrpSpPr/>
          <p:nvPr/>
        </p:nvGrpSpPr>
        <p:grpSpPr>
          <a:xfrm>
            <a:off x="8366565" y="3353020"/>
            <a:ext cx="1965289" cy="517060"/>
            <a:chOff x="3539975" y="3523525"/>
            <a:chExt cx="745925" cy="196250"/>
          </a:xfrm>
        </p:grpSpPr>
        <p:sp>
          <p:nvSpPr>
            <p:cNvPr id="1396" name="Google Shape;1396;p31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31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31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31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31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31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31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31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31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31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31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31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31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31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31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31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12" name="Google Shape;1412;p31"/>
          <p:cNvSpPr/>
          <p:nvPr/>
        </p:nvSpPr>
        <p:spPr>
          <a:xfrm>
            <a:off x="258688" y="2638835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6">
  <p:cSld name="CUSTOM_2_2_1_1_1_1_1">
    <p:spTree>
      <p:nvGrpSpPr>
        <p:cNvPr id="1" name="Shape 1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5" name="Google Shape;1805;p38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flipH="1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806" name="Google Shape;1806;p38"/>
          <p:cNvSpPr txBox="1">
            <a:spLocks noGrp="1"/>
          </p:cNvSpPr>
          <p:nvPr>
            <p:ph type="title"/>
          </p:nvPr>
        </p:nvSpPr>
        <p:spPr>
          <a:xfrm>
            <a:off x="1825050" y="1909850"/>
            <a:ext cx="54939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grpSp>
        <p:nvGrpSpPr>
          <p:cNvPr id="1807" name="Google Shape;1807;p38"/>
          <p:cNvGrpSpPr/>
          <p:nvPr/>
        </p:nvGrpSpPr>
        <p:grpSpPr>
          <a:xfrm>
            <a:off x="1364665" y="639534"/>
            <a:ext cx="1965289" cy="517060"/>
            <a:chOff x="3539975" y="3523525"/>
            <a:chExt cx="745925" cy="196250"/>
          </a:xfrm>
        </p:grpSpPr>
        <p:sp>
          <p:nvSpPr>
            <p:cNvPr id="1808" name="Google Shape;1808;p38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38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38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38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38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38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38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38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38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38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38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38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38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38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38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38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824" name="Google Shape;1824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-201200" y="3499563"/>
            <a:ext cx="7194375" cy="20623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25" name="Google Shape;1825;p38"/>
          <p:cNvGrpSpPr/>
          <p:nvPr/>
        </p:nvGrpSpPr>
        <p:grpSpPr>
          <a:xfrm>
            <a:off x="8063763" y="2173397"/>
            <a:ext cx="357454" cy="956304"/>
            <a:chOff x="357713" y="600975"/>
            <a:chExt cx="357454" cy="956304"/>
          </a:xfrm>
        </p:grpSpPr>
        <p:sp>
          <p:nvSpPr>
            <p:cNvPr id="1826" name="Google Shape;1826;p38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38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38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38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30" name="Google Shape;1830;p38"/>
          <p:cNvSpPr/>
          <p:nvPr/>
        </p:nvSpPr>
        <p:spPr>
          <a:xfrm flipH="1">
            <a:off x="4294245" y="620913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31" name="Google Shape;1831;p38"/>
          <p:cNvGrpSpPr/>
          <p:nvPr/>
        </p:nvGrpSpPr>
        <p:grpSpPr>
          <a:xfrm rot="-5400000">
            <a:off x="-2779003" y="-1736891"/>
            <a:ext cx="3952129" cy="3175881"/>
            <a:chOff x="5256209" y="-1994879"/>
            <a:chExt cx="3952129" cy="3175881"/>
          </a:xfrm>
        </p:grpSpPr>
        <p:sp>
          <p:nvSpPr>
            <p:cNvPr id="1832" name="Google Shape;1832;p38"/>
            <p:cNvSpPr/>
            <p:nvPr/>
          </p:nvSpPr>
          <p:spPr>
            <a:xfrm>
              <a:off x="5256209" y="-1994879"/>
              <a:ext cx="3952129" cy="3103920"/>
            </a:xfrm>
            <a:custGeom>
              <a:avLst/>
              <a:gdLst/>
              <a:ahLst/>
              <a:cxnLst/>
              <a:rect l="l" t="t" r="r" b="b"/>
              <a:pathLst>
                <a:path w="89954" h="70648" fill="none" extrusionOk="0">
                  <a:moveTo>
                    <a:pt x="89954" y="70647"/>
                  </a:moveTo>
                  <a:lnTo>
                    <a:pt x="1" y="70647"/>
                  </a:ln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38"/>
            <p:cNvSpPr/>
            <p:nvPr/>
          </p:nvSpPr>
          <p:spPr>
            <a:xfrm>
              <a:off x="5579917" y="1036061"/>
              <a:ext cx="144942" cy="144942"/>
            </a:xfrm>
            <a:custGeom>
              <a:avLst/>
              <a:gdLst/>
              <a:ahLst/>
              <a:cxnLst/>
              <a:rect l="l" t="t" r="r" b="b"/>
              <a:pathLst>
                <a:path w="3299" h="3299" extrusionOk="0">
                  <a:moveTo>
                    <a:pt x="0" y="1"/>
                  </a:moveTo>
                  <a:lnTo>
                    <a:pt x="0" y="3299"/>
                  </a:lnTo>
                  <a:lnTo>
                    <a:pt x="3298" y="3299"/>
                  </a:lnTo>
                  <a:lnTo>
                    <a:pt x="32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34" name="Google Shape;1834;p38"/>
          <p:cNvSpPr txBox="1">
            <a:spLocks noGrp="1"/>
          </p:cNvSpPr>
          <p:nvPr>
            <p:ph type="subTitle" idx="1"/>
          </p:nvPr>
        </p:nvSpPr>
        <p:spPr>
          <a:xfrm>
            <a:off x="1825050" y="2427700"/>
            <a:ext cx="5493900" cy="9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8">
  <p:cSld name="CUSTOM_2_1_1_1">
    <p:spTree>
      <p:nvGrpSpPr>
        <p:cNvPr id="1" name="Shape 1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4" name="Google Shape;1924;p40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rot="10800000" flipH="1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925" name="Google Shape;1925;p40"/>
          <p:cNvSpPr txBox="1">
            <a:spLocks noGrp="1"/>
          </p:cNvSpPr>
          <p:nvPr>
            <p:ph type="title"/>
          </p:nvPr>
        </p:nvSpPr>
        <p:spPr>
          <a:xfrm>
            <a:off x="6119944" y="1739251"/>
            <a:ext cx="2308800" cy="9420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900"/>
              <a:buNone/>
              <a:defRPr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sp>
        <p:nvSpPr>
          <p:cNvPr id="1926" name="Google Shape;1926;p40"/>
          <p:cNvSpPr txBox="1">
            <a:spLocks noGrp="1"/>
          </p:cNvSpPr>
          <p:nvPr>
            <p:ph type="subTitle" idx="1"/>
          </p:nvPr>
        </p:nvSpPr>
        <p:spPr>
          <a:xfrm>
            <a:off x="6119925" y="2841000"/>
            <a:ext cx="2308800" cy="73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927" name="Google Shape;1927;p40"/>
          <p:cNvGrpSpPr/>
          <p:nvPr/>
        </p:nvGrpSpPr>
        <p:grpSpPr>
          <a:xfrm rot="10800000" flipH="1">
            <a:off x="628764" y="4605178"/>
            <a:ext cx="2019176" cy="2019176"/>
            <a:chOff x="1943325" y="-220375"/>
            <a:chExt cx="1298672" cy="1298672"/>
          </a:xfrm>
        </p:grpSpPr>
        <p:sp>
          <p:nvSpPr>
            <p:cNvPr id="1928" name="Google Shape;1928;p40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40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40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40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40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40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40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40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40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40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40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40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40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40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40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40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40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40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40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40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40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40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40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40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40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40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40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40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40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40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40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40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40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40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40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40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40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40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40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40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40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40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40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40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40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40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40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40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76" name="Google Shape;1976;p40"/>
          <p:cNvGrpSpPr/>
          <p:nvPr/>
        </p:nvGrpSpPr>
        <p:grpSpPr>
          <a:xfrm rot="10800000" flipH="1">
            <a:off x="6387690" y="3917547"/>
            <a:ext cx="1965289" cy="517060"/>
            <a:chOff x="3539975" y="3523525"/>
            <a:chExt cx="745925" cy="196250"/>
          </a:xfrm>
        </p:grpSpPr>
        <p:sp>
          <p:nvSpPr>
            <p:cNvPr id="1977" name="Google Shape;1977;p40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40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40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40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40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40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40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40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40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40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40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40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40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40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40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40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993" name="Google Shape;1993;p40"/>
          <p:cNvPicPr preferRelativeResize="0"/>
          <p:nvPr/>
        </p:nvPicPr>
        <p:blipFill rotWithShape="1">
          <a:blip r:embed="rId3">
            <a:alphaModFix/>
          </a:blip>
          <a:srcRect t="1770" r="4580" b="-1770"/>
          <a:stretch/>
        </p:blipFill>
        <p:spPr>
          <a:xfrm>
            <a:off x="-319850" y="-1224475"/>
            <a:ext cx="9691050" cy="2681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94" name="Google Shape;1994;p40"/>
          <p:cNvGrpSpPr/>
          <p:nvPr/>
        </p:nvGrpSpPr>
        <p:grpSpPr>
          <a:xfrm rot="5400000" flipH="1">
            <a:off x="1693743" y="359223"/>
            <a:ext cx="357454" cy="956304"/>
            <a:chOff x="357713" y="600975"/>
            <a:chExt cx="357454" cy="956304"/>
          </a:xfrm>
        </p:grpSpPr>
        <p:sp>
          <p:nvSpPr>
            <p:cNvPr id="1995" name="Google Shape;1995;p40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40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40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40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500" y="538250"/>
            <a:ext cx="7713000" cy="4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550" y="1152475"/>
            <a:ext cx="7713000" cy="34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Char char="●"/>
              <a:defRPr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Char char="○"/>
              <a:defRPr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Char char="■"/>
              <a:defRPr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Char char="●"/>
              <a:defRPr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Char char="○"/>
              <a:defRPr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Char char="■"/>
              <a:defRPr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Char char="●"/>
              <a:defRPr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Char char="○"/>
              <a:defRPr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Char char="■"/>
              <a:defRPr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5" r:id="rId3"/>
    <p:sldLayoutId id="2147483658" r:id="rId4"/>
    <p:sldLayoutId id="2147483659" r:id="rId5"/>
    <p:sldLayoutId id="2147483662" r:id="rId6"/>
    <p:sldLayoutId id="2147483677" r:id="rId7"/>
    <p:sldLayoutId id="2147483684" r:id="rId8"/>
    <p:sldLayoutId id="2147483686" r:id="rId9"/>
    <p:sldLayoutId id="2147483697" r:id="rId10"/>
    <p:sldLayoutId id="2147483698" r:id="rId11"/>
  </p:sldLayoutIdLst>
  <mc:AlternateContent xmlns:mc="http://schemas.openxmlformats.org/markup-compatibility/2006" xmlns:p14="http://schemas.microsoft.com/office/powerpoint/2010/main">
    <mc:Choice Requires="p14">
      <p:transition spd="med" p14:dur="600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slide" Target="slide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slide" Target="slid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slide" Target="slid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1" name="Google Shape;2591;p58"/>
          <p:cNvSpPr txBox="1">
            <a:spLocks noGrp="1"/>
          </p:cNvSpPr>
          <p:nvPr>
            <p:ph type="ctrTitle"/>
          </p:nvPr>
        </p:nvSpPr>
        <p:spPr>
          <a:xfrm>
            <a:off x="1248375" y="1541473"/>
            <a:ext cx="6647100" cy="1695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lvl="0">
              <a:spcAft>
                <a:spcPts val="200"/>
              </a:spcAft>
            </a:pPr>
            <a:r>
              <a:rPr lang="en-US" sz="3600" dirty="0">
                <a:solidFill>
                  <a:srgbClr val="73B487"/>
                </a:solidFill>
              </a:rPr>
              <a:t>FMDs</a:t>
            </a:r>
            <a:r>
              <a:rPr lang="en-US" sz="3600" dirty="0"/>
              <a:t>: </a:t>
            </a:r>
            <a:r>
              <a:rPr lang="en-US" sz="3600" dirty="0">
                <a:solidFill>
                  <a:srgbClr val="73B487"/>
                </a:solidFill>
              </a:rPr>
              <a:t>F</a:t>
            </a:r>
            <a:r>
              <a:rPr lang="en-US" sz="3600" dirty="0"/>
              <a:t>orecasting </a:t>
            </a:r>
            <a:r>
              <a:rPr lang="en-US" sz="3600" dirty="0">
                <a:solidFill>
                  <a:srgbClr val="73B487"/>
                </a:solidFill>
              </a:rPr>
              <a:t>G</a:t>
            </a:r>
            <a:r>
              <a:rPr lang="en-US" sz="3600" dirty="0"/>
              <a:t>lobal </a:t>
            </a:r>
            <a:r>
              <a:rPr lang="en-US" sz="3600" dirty="0">
                <a:solidFill>
                  <a:srgbClr val="73B487"/>
                </a:solidFill>
              </a:rPr>
              <a:t>T</a:t>
            </a:r>
            <a:r>
              <a:rPr lang="en-US" sz="3600" dirty="0"/>
              <a:t>rends in Mental Health</a:t>
            </a:r>
            <a:br>
              <a:rPr lang="en-US" sz="3600" dirty="0"/>
            </a:br>
            <a:r>
              <a:rPr lang="en-US" sz="3600" dirty="0">
                <a:solidFill>
                  <a:srgbClr val="73B487"/>
                </a:solidFill>
              </a:rPr>
              <a:t>D</a:t>
            </a:r>
            <a:r>
              <a:rPr lang="en-US" sz="3600" dirty="0"/>
              <a:t>isorders</a:t>
            </a:r>
            <a:endParaRPr sz="3600" dirty="0">
              <a:solidFill>
                <a:schemeClr val="dk2"/>
              </a:solidFill>
            </a:endParaRPr>
          </a:p>
        </p:txBody>
      </p:sp>
      <p:sp>
        <p:nvSpPr>
          <p:cNvPr id="2592" name="Google Shape;2592;p58"/>
          <p:cNvSpPr txBox="1">
            <a:spLocks noGrp="1"/>
          </p:cNvSpPr>
          <p:nvPr>
            <p:ph type="subTitle" idx="1"/>
          </p:nvPr>
        </p:nvSpPr>
        <p:spPr>
          <a:xfrm>
            <a:off x="1248525" y="3290708"/>
            <a:ext cx="6647100" cy="3780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Foundation of Data Science Project</a:t>
            </a:r>
            <a:endParaRPr dirty="0"/>
          </a:p>
        </p:txBody>
      </p:sp>
      <p:sp>
        <p:nvSpPr>
          <p:cNvPr id="2593" name="Google Shape;2593;p58"/>
          <p:cNvSpPr/>
          <p:nvPr/>
        </p:nvSpPr>
        <p:spPr>
          <a:xfrm>
            <a:off x="715550" y="2391735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594" name="Google Shape;2594;p58"/>
          <p:cNvCxnSpPr/>
          <p:nvPr/>
        </p:nvCxnSpPr>
        <p:spPr>
          <a:xfrm>
            <a:off x="1863750" y="3162850"/>
            <a:ext cx="54165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3" name="Google Shape;3313;p81"/>
          <p:cNvSpPr txBox="1">
            <a:spLocks noGrp="1"/>
          </p:cNvSpPr>
          <p:nvPr>
            <p:ph type="title"/>
          </p:nvPr>
        </p:nvSpPr>
        <p:spPr>
          <a:xfrm>
            <a:off x="1097832" y="2112450"/>
            <a:ext cx="4509600" cy="1287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</a:t>
            </a:r>
            <a:endParaRPr dirty="0"/>
          </a:p>
        </p:txBody>
      </p:sp>
      <p:sp>
        <p:nvSpPr>
          <p:cNvPr id="3314" name="Google Shape;3314;p81"/>
          <p:cNvSpPr txBox="1">
            <a:spLocks noGrp="1"/>
          </p:cNvSpPr>
          <p:nvPr>
            <p:ph type="title" idx="2"/>
          </p:nvPr>
        </p:nvSpPr>
        <p:spPr>
          <a:xfrm>
            <a:off x="5638521" y="1356584"/>
            <a:ext cx="2575200" cy="1599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47A5F3"/>
                </a:solidFill>
              </a:rPr>
              <a:t>04</a:t>
            </a:r>
            <a:endParaRPr dirty="0">
              <a:solidFill>
                <a:srgbClr val="47A5F3"/>
              </a:solidFill>
            </a:endParaRPr>
          </a:p>
        </p:txBody>
      </p:sp>
      <p:cxnSp>
        <p:nvCxnSpPr>
          <p:cNvPr id="3316" name="Google Shape;3316;p81"/>
          <p:cNvCxnSpPr/>
          <p:nvPr/>
        </p:nvCxnSpPr>
        <p:spPr>
          <a:xfrm>
            <a:off x="1337971" y="3176040"/>
            <a:ext cx="42189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317" name="Google Shape;3317;p81"/>
          <p:cNvSpPr/>
          <p:nvPr/>
        </p:nvSpPr>
        <p:spPr>
          <a:xfrm rot="10800000" flipH="1">
            <a:off x="354563" y="2397259"/>
            <a:ext cx="825452" cy="1673688"/>
          </a:xfrm>
          <a:custGeom>
            <a:avLst/>
            <a:gdLst/>
            <a:ahLst/>
            <a:cxnLst/>
            <a:rect l="l" t="t" r="r" b="b"/>
            <a:pathLst>
              <a:path w="16883" h="34232" fill="none" extrusionOk="0">
                <a:moveTo>
                  <a:pt x="16882" y="34232"/>
                </a:moveTo>
                <a:cubicBezTo>
                  <a:pt x="7517" y="34109"/>
                  <a:pt x="1" y="26494"/>
                  <a:pt x="1" y="17129"/>
                </a:cubicBezTo>
                <a:cubicBezTo>
                  <a:pt x="1" y="7764"/>
                  <a:pt x="7517" y="124"/>
                  <a:pt x="16882" y="1"/>
                </a:cubicBezTo>
              </a:path>
            </a:pathLst>
          </a:custGeom>
          <a:noFill/>
          <a:ln w="85025" cap="flat" cmpd="sng">
            <a:solidFill>
              <a:schemeClr val="lt1"/>
            </a:solidFill>
            <a:prstDash val="solid"/>
            <a:miter lim="2464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18" name="Google Shape;3318;p81"/>
          <p:cNvGrpSpPr/>
          <p:nvPr/>
        </p:nvGrpSpPr>
        <p:grpSpPr>
          <a:xfrm flipH="1">
            <a:off x="5943474" y="3141820"/>
            <a:ext cx="1965289" cy="517060"/>
            <a:chOff x="3539975" y="3523525"/>
            <a:chExt cx="745925" cy="196250"/>
          </a:xfrm>
        </p:grpSpPr>
        <p:sp>
          <p:nvSpPr>
            <p:cNvPr id="3319" name="Google Shape;3319;p81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0" name="Google Shape;3320;p81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1" name="Google Shape;3321;p81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2" name="Google Shape;3322;p81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3" name="Google Shape;3323;p81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4" name="Google Shape;3324;p81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5" name="Google Shape;3325;p81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6" name="Google Shape;3326;p81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7" name="Google Shape;3327;p81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8" name="Google Shape;3328;p81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9" name="Google Shape;3329;p81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0" name="Google Shape;3330;p81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1" name="Google Shape;3331;p81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2" name="Google Shape;3332;p81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3" name="Google Shape;3333;p81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4" name="Google Shape;3334;p81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35" name="Google Shape;3335;p81"/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6" name="Google Shape;3336;p81"/>
          <p:cNvSpPr/>
          <p:nvPr/>
        </p:nvSpPr>
        <p:spPr>
          <a:xfrm rot="-5400000">
            <a:off x="7837924" y="4715039"/>
            <a:ext cx="221100" cy="1821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7" name="Google Shape;3337;p81">
            <a:hlinkClick r:id="rId3" action="ppaction://hlinksldjump"/>
          </p:cNvPr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8" name="Google Shape;3338;p81">
            <a:hlinkClick r:id="" action="ppaction://hlinkshowjump?jump=previousslide"/>
          </p:cNvPr>
          <p:cNvSpPr/>
          <p:nvPr/>
        </p:nvSpPr>
        <p:spPr>
          <a:xfrm>
            <a:off x="7462717" y="4728472"/>
            <a:ext cx="158147" cy="182899"/>
          </a:xfrm>
          <a:custGeom>
            <a:avLst/>
            <a:gdLst/>
            <a:ahLst/>
            <a:cxnLst/>
            <a:rect l="l" t="t" r="r" b="b"/>
            <a:pathLst>
              <a:path w="3453" h="3993" extrusionOk="0">
                <a:moveTo>
                  <a:pt x="3453" y="0"/>
                </a:moveTo>
                <a:lnTo>
                  <a:pt x="0" y="2006"/>
                </a:lnTo>
                <a:lnTo>
                  <a:pt x="3453" y="3993"/>
                </a:lnTo>
                <a:lnTo>
                  <a:pt x="345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9" name="Google Shape;3339;p81">
            <a:hlinkClick r:id="" action="ppaction://hlinkshowjump?jump=nextslide"/>
          </p:cNvPr>
          <p:cNvSpPr/>
          <p:nvPr/>
        </p:nvSpPr>
        <p:spPr>
          <a:xfrm flipH="1">
            <a:off x="8276954" y="4728472"/>
            <a:ext cx="157277" cy="182899"/>
          </a:xfrm>
          <a:custGeom>
            <a:avLst/>
            <a:gdLst/>
            <a:ahLst/>
            <a:cxnLst/>
            <a:rect l="l" t="t" r="r" b="b"/>
            <a:pathLst>
              <a:path w="3434" h="3993" extrusionOk="0">
                <a:moveTo>
                  <a:pt x="3434" y="0"/>
                </a:moveTo>
                <a:lnTo>
                  <a:pt x="1" y="2006"/>
                </a:lnTo>
                <a:lnTo>
                  <a:pt x="3434" y="3993"/>
                </a:lnTo>
                <a:lnTo>
                  <a:pt x="343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391882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6" name="Google Shape;2686;p62"/>
          <p:cNvSpPr txBox="1">
            <a:spLocks noGrp="1"/>
          </p:cNvSpPr>
          <p:nvPr>
            <p:ph type="title"/>
          </p:nvPr>
        </p:nvSpPr>
        <p:spPr>
          <a:xfrm>
            <a:off x="166039" y="1087912"/>
            <a:ext cx="4635900" cy="1232723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 CONCLUSION</a:t>
            </a:r>
            <a:endParaRPr dirty="0"/>
          </a:p>
        </p:txBody>
      </p:sp>
      <p:sp>
        <p:nvSpPr>
          <p:cNvPr id="2687" name="Google Shape;2687;p62"/>
          <p:cNvSpPr txBox="1">
            <a:spLocks noGrp="1"/>
          </p:cNvSpPr>
          <p:nvPr>
            <p:ph type="subTitle" idx="1"/>
          </p:nvPr>
        </p:nvSpPr>
        <p:spPr>
          <a:xfrm>
            <a:off x="803350" y="2483809"/>
            <a:ext cx="4635900" cy="133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It was found that on average throughout the datasets and disorders ARIMA alone was the best perfoming model closely followed by Holts Winters Exponential Smoothing.</a:t>
            </a:r>
            <a:endParaRPr dirty="0"/>
          </a:p>
        </p:txBody>
      </p:sp>
      <p:pic>
        <p:nvPicPr>
          <p:cNvPr id="2688" name="Google Shape;2688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36825" y="1087913"/>
            <a:ext cx="4256400" cy="3107163"/>
          </a:xfrm>
          <a:prstGeom prst="rect">
            <a:avLst/>
          </a:prstGeom>
          <a:noFill/>
          <a:ln>
            <a:noFill/>
          </a:ln>
        </p:spPr>
      </p:pic>
      <p:sp>
        <p:nvSpPr>
          <p:cNvPr id="2689" name="Google Shape;2689;p62"/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0" name="Google Shape;2690;p62"/>
          <p:cNvSpPr/>
          <p:nvPr/>
        </p:nvSpPr>
        <p:spPr>
          <a:xfrm rot="-5400000">
            <a:off x="7837924" y="4715039"/>
            <a:ext cx="221100" cy="1821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1" name="Google Shape;2691;p62">
            <a:hlinkClick r:id="rId4" action="ppaction://hlinksldjump"/>
          </p:cNvPr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2" name="Google Shape;2692;p62">
            <a:hlinkClick r:id="" action="ppaction://hlinkshowjump?jump=previousslide"/>
          </p:cNvPr>
          <p:cNvSpPr/>
          <p:nvPr/>
        </p:nvSpPr>
        <p:spPr>
          <a:xfrm>
            <a:off x="7462717" y="4728472"/>
            <a:ext cx="158147" cy="182899"/>
          </a:xfrm>
          <a:custGeom>
            <a:avLst/>
            <a:gdLst/>
            <a:ahLst/>
            <a:cxnLst/>
            <a:rect l="l" t="t" r="r" b="b"/>
            <a:pathLst>
              <a:path w="3453" h="3993" extrusionOk="0">
                <a:moveTo>
                  <a:pt x="3453" y="0"/>
                </a:moveTo>
                <a:lnTo>
                  <a:pt x="0" y="2006"/>
                </a:lnTo>
                <a:lnTo>
                  <a:pt x="3453" y="3993"/>
                </a:lnTo>
                <a:lnTo>
                  <a:pt x="345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3" name="Google Shape;2693;p62">
            <a:hlinkClick r:id="" action="ppaction://hlinkshowjump?jump=nextslide"/>
          </p:cNvPr>
          <p:cNvSpPr/>
          <p:nvPr/>
        </p:nvSpPr>
        <p:spPr>
          <a:xfrm flipH="1">
            <a:off x="8276954" y="4728472"/>
            <a:ext cx="157277" cy="182899"/>
          </a:xfrm>
          <a:custGeom>
            <a:avLst/>
            <a:gdLst/>
            <a:ahLst/>
            <a:cxnLst/>
            <a:rect l="l" t="t" r="r" b="b"/>
            <a:pathLst>
              <a:path w="3434" h="3993" extrusionOk="0">
                <a:moveTo>
                  <a:pt x="3434" y="0"/>
                </a:moveTo>
                <a:lnTo>
                  <a:pt x="1" y="2006"/>
                </a:lnTo>
                <a:lnTo>
                  <a:pt x="3434" y="3993"/>
                </a:lnTo>
                <a:lnTo>
                  <a:pt x="343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6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" name="Google Shape;2764;p64"/>
          <p:cNvSpPr txBox="1">
            <a:spLocks noGrp="1"/>
          </p:cNvSpPr>
          <p:nvPr>
            <p:ph type="title"/>
          </p:nvPr>
        </p:nvSpPr>
        <p:spPr>
          <a:xfrm>
            <a:off x="3253569" y="2789090"/>
            <a:ext cx="6209400" cy="841800"/>
          </a:xfrm>
          <a:prstGeom prst="rect">
            <a:avLst/>
          </a:prstGeom>
        </p:spPr>
        <p:txBody>
          <a:bodyPr spcFirstLastPara="1" wrap="square" lIns="91425" tIns="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>
                <a:solidFill>
                  <a:schemeClr val="dk2"/>
                </a:solidFill>
              </a:rPr>
              <a:t>you</a:t>
            </a:r>
            <a:endParaRPr sz="5400" dirty="0"/>
          </a:p>
        </p:txBody>
      </p:sp>
      <p:sp>
        <p:nvSpPr>
          <p:cNvPr id="2765" name="Google Shape;2765;p64"/>
          <p:cNvSpPr txBox="1">
            <a:spLocks noGrp="1"/>
          </p:cNvSpPr>
          <p:nvPr>
            <p:ph type="title" idx="2"/>
          </p:nvPr>
        </p:nvSpPr>
        <p:spPr>
          <a:xfrm>
            <a:off x="1418777" y="1536302"/>
            <a:ext cx="5188979" cy="1599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</a:t>
            </a:r>
            <a:endParaRPr dirty="0"/>
          </a:p>
        </p:txBody>
      </p:sp>
      <p:grpSp>
        <p:nvGrpSpPr>
          <p:cNvPr id="2767" name="Google Shape;2767;p64"/>
          <p:cNvGrpSpPr/>
          <p:nvPr/>
        </p:nvGrpSpPr>
        <p:grpSpPr>
          <a:xfrm flipH="1">
            <a:off x="571659" y="2382502"/>
            <a:ext cx="793256" cy="182899"/>
            <a:chOff x="2685575" y="2835950"/>
            <a:chExt cx="433000" cy="99825"/>
          </a:xfrm>
        </p:grpSpPr>
        <p:sp>
          <p:nvSpPr>
            <p:cNvPr id="2768" name="Google Shape;2768;p64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9" name="Google Shape;2769;p64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0" name="Google Shape;2770;p64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1" name="Google Shape;2771;p64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72" name="Google Shape;2772;p64"/>
          <p:cNvSpPr/>
          <p:nvPr/>
        </p:nvSpPr>
        <p:spPr>
          <a:xfrm rot="10800000" flipH="1">
            <a:off x="6498641" y="596700"/>
            <a:ext cx="825452" cy="1673688"/>
          </a:xfrm>
          <a:custGeom>
            <a:avLst/>
            <a:gdLst/>
            <a:ahLst/>
            <a:cxnLst/>
            <a:rect l="l" t="t" r="r" b="b"/>
            <a:pathLst>
              <a:path w="16883" h="34232" fill="none" extrusionOk="0">
                <a:moveTo>
                  <a:pt x="16882" y="34232"/>
                </a:moveTo>
                <a:cubicBezTo>
                  <a:pt x="7517" y="34109"/>
                  <a:pt x="1" y="26494"/>
                  <a:pt x="1" y="17129"/>
                </a:cubicBezTo>
                <a:cubicBezTo>
                  <a:pt x="1" y="7764"/>
                  <a:pt x="7517" y="124"/>
                  <a:pt x="16882" y="1"/>
                </a:cubicBezTo>
              </a:path>
            </a:pathLst>
          </a:custGeom>
          <a:noFill/>
          <a:ln w="85025" cap="flat" cmpd="sng">
            <a:solidFill>
              <a:schemeClr val="lt1"/>
            </a:solidFill>
            <a:prstDash val="solid"/>
            <a:miter lim="2464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3" name="Google Shape;2773;p64"/>
          <p:cNvSpPr/>
          <p:nvPr/>
        </p:nvSpPr>
        <p:spPr>
          <a:xfrm flipH="1">
            <a:off x="7676711" y="2990985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774" name="Google Shape;2774;p64"/>
          <p:cNvCxnSpPr/>
          <p:nvPr/>
        </p:nvCxnSpPr>
        <p:spPr>
          <a:xfrm>
            <a:off x="1968150" y="3579361"/>
            <a:ext cx="52083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75" name="Google Shape;2775;p64"/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6" name="Google Shape;2776;p64"/>
          <p:cNvSpPr/>
          <p:nvPr/>
        </p:nvSpPr>
        <p:spPr>
          <a:xfrm rot="-5400000">
            <a:off x="7837924" y="4715039"/>
            <a:ext cx="221100" cy="1821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7" name="Google Shape;2777;p64">
            <a:hlinkClick r:id="rId3" action="ppaction://hlinksldjump"/>
          </p:cNvPr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8" name="Google Shape;2778;p64">
            <a:hlinkClick r:id="" action="ppaction://hlinkshowjump?jump=previousslide"/>
          </p:cNvPr>
          <p:cNvSpPr/>
          <p:nvPr/>
        </p:nvSpPr>
        <p:spPr>
          <a:xfrm>
            <a:off x="7462717" y="4728472"/>
            <a:ext cx="158147" cy="182899"/>
          </a:xfrm>
          <a:custGeom>
            <a:avLst/>
            <a:gdLst/>
            <a:ahLst/>
            <a:cxnLst/>
            <a:rect l="l" t="t" r="r" b="b"/>
            <a:pathLst>
              <a:path w="3453" h="3993" extrusionOk="0">
                <a:moveTo>
                  <a:pt x="3453" y="0"/>
                </a:moveTo>
                <a:lnTo>
                  <a:pt x="0" y="2006"/>
                </a:lnTo>
                <a:lnTo>
                  <a:pt x="3453" y="3993"/>
                </a:lnTo>
                <a:lnTo>
                  <a:pt x="345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9" name="Google Shape;2779;p64">
            <a:hlinkClick r:id="" action="ppaction://hlinkshowjump?jump=nextslide"/>
          </p:cNvPr>
          <p:cNvSpPr/>
          <p:nvPr/>
        </p:nvSpPr>
        <p:spPr>
          <a:xfrm flipH="1">
            <a:off x="8276954" y="4728472"/>
            <a:ext cx="157277" cy="182899"/>
          </a:xfrm>
          <a:custGeom>
            <a:avLst/>
            <a:gdLst/>
            <a:ahLst/>
            <a:cxnLst/>
            <a:rect l="l" t="t" r="r" b="b"/>
            <a:pathLst>
              <a:path w="3434" h="3993" extrusionOk="0">
                <a:moveTo>
                  <a:pt x="3434" y="0"/>
                </a:moveTo>
                <a:lnTo>
                  <a:pt x="1" y="2006"/>
                </a:lnTo>
                <a:lnTo>
                  <a:pt x="3434" y="3993"/>
                </a:lnTo>
                <a:lnTo>
                  <a:pt x="343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81572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>
        <p14:honeycomb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7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2" name="Google Shape;2612;p60"/>
          <p:cNvSpPr/>
          <p:nvPr/>
        </p:nvSpPr>
        <p:spPr>
          <a:xfrm>
            <a:off x="2172812" y="2907585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5" name="Google Shape;2615;p60"/>
          <p:cNvSpPr/>
          <p:nvPr/>
        </p:nvSpPr>
        <p:spPr>
          <a:xfrm>
            <a:off x="1577388" y="2098181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6" name="Google Shape;2616;p60"/>
          <p:cNvSpPr/>
          <p:nvPr/>
        </p:nvSpPr>
        <p:spPr>
          <a:xfrm>
            <a:off x="2858102" y="3712273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7" name="Google Shape;2617;p60"/>
          <p:cNvSpPr/>
          <p:nvPr/>
        </p:nvSpPr>
        <p:spPr>
          <a:xfrm>
            <a:off x="996142" y="1255930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8" name="Google Shape;2618;p60"/>
          <p:cNvSpPr txBox="1">
            <a:spLocks noGrp="1"/>
          </p:cNvSpPr>
          <p:nvPr>
            <p:ph type="title" idx="21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2619" name="Google Shape;2619;p60"/>
          <p:cNvSpPr txBox="1">
            <a:spLocks noGrp="1"/>
          </p:cNvSpPr>
          <p:nvPr>
            <p:ph type="title"/>
          </p:nvPr>
        </p:nvSpPr>
        <p:spPr>
          <a:xfrm>
            <a:off x="863050" y="1177723"/>
            <a:ext cx="821700" cy="554400"/>
          </a:xfrm>
          <a:prstGeom prst="rect">
            <a:avLst/>
          </a:prstGeom>
        </p:spPr>
        <p:txBody>
          <a:bodyPr spcFirstLastPara="1" wrap="square" lIns="91425" tIns="18287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01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2620" name="Google Shape;2620;p60"/>
          <p:cNvSpPr txBox="1">
            <a:spLocks noGrp="1"/>
          </p:cNvSpPr>
          <p:nvPr>
            <p:ph type="subTitle" idx="1"/>
          </p:nvPr>
        </p:nvSpPr>
        <p:spPr>
          <a:xfrm>
            <a:off x="1684800" y="1355777"/>
            <a:ext cx="2887200" cy="354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2622" name="Google Shape;2622;p60"/>
          <p:cNvSpPr txBox="1">
            <a:spLocks noGrp="1"/>
          </p:cNvSpPr>
          <p:nvPr>
            <p:ph type="title" idx="3"/>
          </p:nvPr>
        </p:nvSpPr>
        <p:spPr>
          <a:xfrm>
            <a:off x="1444296" y="2013504"/>
            <a:ext cx="821700" cy="554400"/>
          </a:xfrm>
          <a:prstGeom prst="rect">
            <a:avLst/>
          </a:prstGeom>
        </p:spPr>
        <p:txBody>
          <a:bodyPr spcFirstLastPara="1" wrap="square" lIns="91425" tIns="18287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02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2623" name="Google Shape;2623;p60"/>
          <p:cNvSpPr txBox="1">
            <a:spLocks noGrp="1"/>
          </p:cNvSpPr>
          <p:nvPr>
            <p:ph type="subTitle" idx="4"/>
          </p:nvPr>
        </p:nvSpPr>
        <p:spPr>
          <a:xfrm>
            <a:off x="2265996" y="2198028"/>
            <a:ext cx="2887200" cy="354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Methodology</a:t>
            </a:r>
            <a:endParaRPr dirty="0"/>
          </a:p>
        </p:txBody>
      </p:sp>
      <p:sp>
        <p:nvSpPr>
          <p:cNvPr id="2625" name="Google Shape;2625;p60"/>
          <p:cNvSpPr txBox="1">
            <a:spLocks noGrp="1"/>
          </p:cNvSpPr>
          <p:nvPr>
            <p:ph type="title" idx="6"/>
          </p:nvPr>
        </p:nvSpPr>
        <p:spPr>
          <a:xfrm>
            <a:off x="2039720" y="2824982"/>
            <a:ext cx="821700" cy="554400"/>
          </a:xfrm>
          <a:prstGeom prst="rect">
            <a:avLst/>
          </a:prstGeom>
        </p:spPr>
        <p:txBody>
          <a:bodyPr spcFirstLastPara="1" wrap="square" lIns="91425" tIns="18287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03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2626" name="Google Shape;2626;p60"/>
          <p:cNvSpPr txBox="1">
            <a:spLocks noGrp="1"/>
          </p:cNvSpPr>
          <p:nvPr>
            <p:ph type="subTitle" idx="7"/>
          </p:nvPr>
        </p:nvSpPr>
        <p:spPr>
          <a:xfrm>
            <a:off x="2861420" y="3005074"/>
            <a:ext cx="2887200" cy="354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Results</a:t>
            </a:r>
            <a:endParaRPr dirty="0"/>
          </a:p>
        </p:txBody>
      </p:sp>
      <p:sp>
        <p:nvSpPr>
          <p:cNvPr id="2628" name="Google Shape;2628;p60"/>
          <p:cNvSpPr txBox="1">
            <a:spLocks noGrp="1"/>
          </p:cNvSpPr>
          <p:nvPr>
            <p:ph type="title" idx="9"/>
          </p:nvPr>
        </p:nvSpPr>
        <p:spPr>
          <a:xfrm>
            <a:off x="2725011" y="3634066"/>
            <a:ext cx="821700" cy="554400"/>
          </a:xfrm>
          <a:prstGeom prst="rect">
            <a:avLst/>
          </a:prstGeom>
        </p:spPr>
        <p:txBody>
          <a:bodyPr spcFirstLastPara="1" wrap="square" lIns="91425" tIns="18287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04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2629" name="Google Shape;2629;p60"/>
          <p:cNvSpPr txBox="1">
            <a:spLocks noGrp="1"/>
          </p:cNvSpPr>
          <p:nvPr>
            <p:ph type="subTitle" idx="13"/>
          </p:nvPr>
        </p:nvSpPr>
        <p:spPr>
          <a:xfrm>
            <a:off x="3546710" y="3812120"/>
            <a:ext cx="2887200" cy="354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Conclusion</a:t>
            </a:r>
            <a:endParaRPr dirty="0"/>
          </a:p>
        </p:txBody>
      </p:sp>
      <p:grpSp>
        <p:nvGrpSpPr>
          <p:cNvPr id="2637" name="Google Shape;2637;p60"/>
          <p:cNvGrpSpPr/>
          <p:nvPr/>
        </p:nvGrpSpPr>
        <p:grpSpPr>
          <a:xfrm>
            <a:off x="7391908" y="722871"/>
            <a:ext cx="793256" cy="182899"/>
            <a:chOff x="2685575" y="2835950"/>
            <a:chExt cx="433000" cy="99825"/>
          </a:xfrm>
        </p:grpSpPr>
        <p:sp>
          <p:nvSpPr>
            <p:cNvPr id="2638" name="Google Shape;2638;p60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" name="Google Shape;2639;p60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" name="Google Shape;2640;p60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" name="Google Shape;2641;p60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42" name="Google Shape;2642;p60"/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3" name="Google Shape;2643;p60"/>
          <p:cNvSpPr/>
          <p:nvPr/>
        </p:nvSpPr>
        <p:spPr>
          <a:xfrm rot="-5400000">
            <a:off x="7837924" y="4715039"/>
            <a:ext cx="221100" cy="1821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4" name="Google Shape;2644;p60">
            <a:hlinkClick r:id="rId3" action="ppaction://hlinksldjump"/>
          </p:cNvPr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5" name="Google Shape;2645;p60">
            <a:hlinkClick r:id="" action="ppaction://hlinkshowjump?jump=previousslide"/>
          </p:cNvPr>
          <p:cNvSpPr/>
          <p:nvPr/>
        </p:nvSpPr>
        <p:spPr>
          <a:xfrm>
            <a:off x="7462717" y="4728472"/>
            <a:ext cx="158147" cy="182899"/>
          </a:xfrm>
          <a:custGeom>
            <a:avLst/>
            <a:gdLst/>
            <a:ahLst/>
            <a:cxnLst/>
            <a:rect l="l" t="t" r="r" b="b"/>
            <a:pathLst>
              <a:path w="3453" h="3993" extrusionOk="0">
                <a:moveTo>
                  <a:pt x="3453" y="0"/>
                </a:moveTo>
                <a:lnTo>
                  <a:pt x="0" y="2006"/>
                </a:lnTo>
                <a:lnTo>
                  <a:pt x="3453" y="3993"/>
                </a:lnTo>
                <a:lnTo>
                  <a:pt x="345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6" name="Google Shape;2646;p60">
            <a:hlinkClick r:id="" action="ppaction://hlinkshowjump?jump=nextslide"/>
          </p:cNvPr>
          <p:cNvSpPr/>
          <p:nvPr/>
        </p:nvSpPr>
        <p:spPr>
          <a:xfrm flipH="1">
            <a:off x="8276954" y="4728472"/>
            <a:ext cx="157277" cy="182899"/>
          </a:xfrm>
          <a:custGeom>
            <a:avLst/>
            <a:gdLst/>
            <a:ahLst/>
            <a:cxnLst/>
            <a:rect l="l" t="t" r="r" b="b"/>
            <a:pathLst>
              <a:path w="3434" h="3993" extrusionOk="0">
                <a:moveTo>
                  <a:pt x="3434" y="0"/>
                </a:moveTo>
                <a:lnTo>
                  <a:pt x="1" y="2006"/>
                </a:lnTo>
                <a:lnTo>
                  <a:pt x="3434" y="3993"/>
                </a:lnTo>
                <a:lnTo>
                  <a:pt x="343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" name="Google Shape;2764;p64"/>
          <p:cNvSpPr txBox="1">
            <a:spLocks noGrp="1"/>
          </p:cNvSpPr>
          <p:nvPr>
            <p:ph type="title"/>
          </p:nvPr>
        </p:nvSpPr>
        <p:spPr>
          <a:xfrm>
            <a:off x="1467300" y="2623376"/>
            <a:ext cx="6209400" cy="841800"/>
          </a:xfrm>
          <a:prstGeom prst="rect">
            <a:avLst/>
          </a:prstGeom>
        </p:spPr>
        <p:txBody>
          <a:bodyPr spcFirstLastPara="1" wrap="square" lIns="91425" tIns="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 dirty="0">
                <a:solidFill>
                  <a:schemeClr val="dk2"/>
                </a:solidFill>
              </a:rPr>
              <a:t>Introduction</a:t>
            </a:r>
            <a:endParaRPr sz="6000" dirty="0"/>
          </a:p>
        </p:txBody>
      </p:sp>
      <p:sp>
        <p:nvSpPr>
          <p:cNvPr id="2765" name="Google Shape;2765;p64"/>
          <p:cNvSpPr txBox="1">
            <a:spLocks noGrp="1"/>
          </p:cNvSpPr>
          <p:nvPr>
            <p:ph type="title" idx="2"/>
          </p:nvPr>
        </p:nvSpPr>
        <p:spPr>
          <a:xfrm>
            <a:off x="2748300" y="965501"/>
            <a:ext cx="3647400" cy="1599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2767" name="Google Shape;2767;p64"/>
          <p:cNvGrpSpPr/>
          <p:nvPr/>
        </p:nvGrpSpPr>
        <p:grpSpPr>
          <a:xfrm flipH="1">
            <a:off x="2124013" y="1936921"/>
            <a:ext cx="793256" cy="182899"/>
            <a:chOff x="2685575" y="2835950"/>
            <a:chExt cx="433000" cy="99825"/>
          </a:xfrm>
        </p:grpSpPr>
        <p:sp>
          <p:nvSpPr>
            <p:cNvPr id="2768" name="Google Shape;2768;p64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9" name="Google Shape;2769;p64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0" name="Google Shape;2770;p64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1" name="Google Shape;2771;p64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72" name="Google Shape;2772;p64"/>
          <p:cNvSpPr/>
          <p:nvPr/>
        </p:nvSpPr>
        <p:spPr>
          <a:xfrm rot="10800000" flipH="1">
            <a:off x="6498641" y="596700"/>
            <a:ext cx="825452" cy="1673688"/>
          </a:xfrm>
          <a:custGeom>
            <a:avLst/>
            <a:gdLst/>
            <a:ahLst/>
            <a:cxnLst/>
            <a:rect l="l" t="t" r="r" b="b"/>
            <a:pathLst>
              <a:path w="16883" h="34232" fill="none" extrusionOk="0">
                <a:moveTo>
                  <a:pt x="16882" y="34232"/>
                </a:moveTo>
                <a:cubicBezTo>
                  <a:pt x="7517" y="34109"/>
                  <a:pt x="1" y="26494"/>
                  <a:pt x="1" y="17129"/>
                </a:cubicBezTo>
                <a:cubicBezTo>
                  <a:pt x="1" y="7764"/>
                  <a:pt x="7517" y="124"/>
                  <a:pt x="16882" y="1"/>
                </a:cubicBezTo>
              </a:path>
            </a:pathLst>
          </a:custGeom>
          <a:noFill/>
          <a:ln w="85025" cap="flat" cmpd="sng">
            <a:solidFill>
              <a:schemeClr val="lt1"/>
            </a:solidFill>
            <a:prstDash val="solid"/>
            <a:miter lim="2464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3" name="Google Shape;2773;p64"/>
          <p:cNvSpPr/>
          <p:nvPr/>
        </p:nvSpPr>
        <p:spPr>
          <a:xfrm flipH="1">
            <a:off x="7676711" y="2990985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774" name="Google Shape;2774;p64"/>
          <p:cNvCxnSpPr/>
          <p:nvPr/>
        </p:nvCxnSpPr>
        <p:spPr>
          <a:xfrm>
            <a:off x="1968150" y="3579361"/>
            <a:ext cx="52083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75" name="Google Shape;2775;p64"/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6" name="Google Shape;2776;p64"/>
          <p:cNvSpPr/>
          <p:nvPr/>
        </p:nvSpPr>
        <p:spPr>
          <a:xfrm rot="-5400000">
            <a:off x="7837924" y="4715039"/>
            <a:ext cx="221100" cy="1821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7" name="Google Shape;2777;p64">
            <a:hlinkClick r:id="rId3" action="ppaction://hlinksldjump"/>
          </p:cNvPr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8" name="Google Shape;2778;p64">
            <a:hlinkClick r:id="" action="ppaction://hlinkshowjump?jump=previousslide"/>
          </p:cNvPr>
          <p:cNvSpPr/>
          <p:nvPr/>
        </p:nvSpPr>
        <p:spPr>
          <a:xfrm>
            <a:off x="7462717" y="4728472"/>
            <a:ext cx="158147" cy="182899"/>
          </a:xfrm>
          <a:custGeom>
            <a:avLst/>
            <a:gdLst/>
            <a:ahLst/>
            <a:cxnLst/>
            <a:rect l="l" t="t" r="r" b="b"/>
            <a:pathLst>
              <a:path w="3453" h="3993" extrusionOk="0">
                <a:moveTo>
                  <a:pt x="3453" y="0"/>
                </a:moveTo>
                <a:lnTo>
                  <a:pt x="0" y="2006"/>
                </a:lnTo>
                <a:lnTo>
                  <a:pt x="3453" y="3993"/>
                </a:lnTo>
                <a:lnTo>
                  <a:pt x="345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9" name="Google Shape;2779;p64">
            <a:hlinkClick r:id="" action="ppaction://hlinkshowjump?jump=nextslide"/>
          </p:cNvPr>
          <p:cNvSpPr/>
          <p:nvPr/>
        </p:nvSpPr>
        <p:spPr>
          <a:xfrm flipH="1">
            <a:off x="8276954" y="4728472"/>
            <a:ext cx="157277" cy="182899"/>
          </a:xfrm>
          <a:custGeom>
            <a:avLst/>
            <a:gdLst/>
            <a:ahLst/>
            <a:cxnLst/>
            <a:rect l="l" t="t" r="r" b="b"/>
            <a:pathLst>
              <a:path w="3434" h="3993" extrusionOk="0">
                <a:moveTo>
                  <a:pt x="3434" y="0"/>
                </a:moveTo>
                <a:lnTo>
                  <a:pt x="1" y="2006"/>
                </a:lnTo>
                <a:lnTo>
                  <a:pt x="3434" y="3993"/>
                </a:lnTo>
                <a:lnTo>
                  <a:pt x="343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8" name="Google Shape;2698;p63"/>
          <p:cNvSpPr txBox="1">
            <a:spLocks noGrp="1"/>
          </p:cNvSpPr>
          <p:nvPr>
            <p:ph type="title"/>
          </p:nvPr>
        </p:nvSpPr>
        <p:spPr>
          <a:xfrm>
            <a:off x="-291427" y="1237002"/>
            <a:ext cx="54939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grpSp>
        <p:nvGrpSpPr>
          <p:cNvPr id="2699" name="Google Shape;2699;p63"/>
          <p:cNvGrpSpPr/>
          <p:nvPr/>
        </p:nvGrpSpPr>
        <p:grpSpPr>
          <a:xfrm>
            <a:off x="5268783" y="-1501970"/>
            <a:ext cx="2795003" cy="2795003"/>
            <a:chOff x="1943325" y="-220375"/>
            <a:chExt cx="1298672" cy="1298672"/>
          </a:xfrm>
        </p:grpSpPr>
        <p:sp>
          <p:nvSpPr>
            <p:cNvPr id="2700" name="Google Shape;2700;p63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1" name="Google Shape;2701;p63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2" name="Google Shape;2702;p63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3" name="Google Shape;2703;p63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4" name="Google Shape;2704;p63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5" name="Google Shape;2705;p63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6" name="Google Shape;2706;p63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7" name="Google Shape;2707;p63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8" name="Google Shape;2708;p63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9" name="Google Shape;2709;p63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0" name="Google Shape;2710;p63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1" name="Google Shape;2711;p63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2" name="Google Shape;2712;p63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63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4" name="Google Shape;2714;p63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5" name="Google Shape;2715;p63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6" name="Google Shape;2716;p63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7" name="Google Shape;2717;p63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8" name="Google Shape;2718;p63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9" name="Google Shape;2719;p63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0" name="Google Shape;2720;p63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1" name="Google Shape;2721;p63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2" name="Google Shape;2722;p63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3" name="Google Shape;2723;p63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4" name="Google Shape;2724;p63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5" name="Google Shape;2725;p63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6" name="Google Shape;2726;p63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7" name="Google Shape;2727;p63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63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63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63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63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63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3" name="Google Shape;2733;p63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4" name="Google Shape;2734;p63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5" name="Google Shape;2735;p63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6" name="Google Shape;2736;p63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7" name="Google Shape;2737;p63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8" name="Google Shape;2738;p63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9" name="Google Shape;2739;p63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0" name="Google Shape;2740;p63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1" name="Google Shape;2741;p63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2" name="Google Shape;2742;p63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3" name="Google Shape;2743;p63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4" name="Google Shape;2744;p63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5" name="Google Shape;2745;p63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6" name="Google Shape;2746;p63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7" name="Google Shape;2747;p63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48" name="Google Shape;2748;p63"/>
          <p:cNvSpPr/>
          <p:nvPr/>
        </p:nvSpPr>
        <p:spPr>
          <a:xfrm rot="10800000" flipH="1">
            <a:off x="250177" y="1948769"/>
            <a:ext cx="639486" cy="1296623"/>
          </a:xfrm>
          <a:custGeom>
            <a:avLst/>
            <a:gdLst/>
            <a:ahLst/>
            <a:cxnLst/>
            <a:rect l="l" t="t" r="r" b="b"/>
            <a:pathLst>
              <a:path w="16883" h="34232" fill="none" extrusionOk="0">
                <a:moveTo>
                  <a:pt x="16882" y="34232"/>
                </a:moveTo>
                <a:cubicBezTo>
                  <a:pt x="7517" y="34109"/>
                  <a:pt x="1" y="26494"/>
                  <a:pt x="1" y="17129"/>
                </a:cubicBezTo>
                <a:cubicBezTo>
                  <a:pt x="1" y="7764"/>
                  <a:pt x="7517" y="124"/>
                  <a:pt x="16882" y="1"/>
                </a:cubicBezTo>
              </a:path>
            </a:pathLst>
          </a:custGeom>
          <a:noFill/>
          <a:ln w="85025" cap="flat" cmpd="sng">
            <a:solidFill>
              <a:schemeClr val="lt1"/>
            </a:solidFill>
            <a:prstDash val="solid"/>
            <a:miter lim="2464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49" name="Google Shape;2749;p63"/>
          <p:cNvGrpSpPr/>
          <p:nvPr/>
        </p:nvGrpSpPr>
        <p:grpSpPr>
          <a:xfrm flipH="1">
            <a:off x="6977175" y="3697061"/>
            <a:ext cx="793256" cy="182899"/>
            <a:chOff x="2685575" y="2835950"/>
            <a:chExt cx="433000" cy="99825"/>
          </a:xfrm>
        </p:grpSpPr>
        <p:sp>
          <p:nvSpPr>
            <p:cNvPr id="2750" name="Google Shape;2750;p63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1" name="Google Shape;2751;p63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2" name="Google Shape;2752;p63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3" name="Google Shape;2753;p63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54" name="Google Shape;2754;p63"/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5" name="Google Shape;2755;p63"/>
          <p:cNvSpPr/>
          <p:nvPr/>
        </p:nvSpPr>
        <p:spPr>
          <a:xfrm rot="-5400000">
            <a:off x="7837924" y="4715039"/>
            <a:ext cx="221100" cy="1821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6" name="Google Shape;2756;p63">
            <a:hlinkClick r:id="rId3" action="ppaction://hlinksldjump"/>
          </p:cNvPr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7" name="Google Shape;2757;p63">
            <a:hlinkClick r:id="" action="ppaction://hlinkshowjump?jump=previousslide"/>
          </p:cNvPr>
          <p:cNvSpPr/>
          <p:nvPr/>
        </p:nvSpPr>
        <p:spPr>
          <a:xfrm>
            <a:off x="7462717" y="4728472"/>
            <a:ext cx="158147" cy="182899"/>
          </a:xfrm>
          <a:custGeom>
            <a:avLst/>
            <a:gdLst/>
            <a:ahLst/>
            <a:cxnLst/>
            <a:rect l="l" t="t" r="r" b="b"/>
            <a:pathLst>
              <a:path w="3453" h="3993" extrusionOk="0">
                <a:moveTo>
                  <a:pt x="3453" y="0"/>
                </a:moveTo>
                <a:lnTo>
                  <a:pt x="0" y="2006"/>
                </a:lnTo>
                <a:lnTo>
                  <a:pt x="3453" y="3993"/>
                </a:lnTo>
                <a:lnTo>
                  <a:pt x="345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8" name="Google Shape;2758;p63">
            <a:hlinkClick r:id="" action="ppaction://hlinkshowjump?jump=nextslide"/>
          </p:cNvPr>
          <p:cNvSpPr/>
          <p:nvPr/>
        </p:nvSpPr>
        <p:spPr>
          <a:xfrm flipH="1">
            <a:off x="8276954" y="4728472"/>
            <a:ext cx="157277" cy="182899"/>
          </a:xfrm>
          <a:custGeom>
            <a:avLst/>
            <a:gdLst/>
            <a:ahLst/>
            <a:cxnLst/>
            <a:rect l="l" t="t" r="r" b="b"/>
            <a:pathLst>
              <a:path w="3434" h="3993" extrusionOk="0">
                <a:moveTo>
                  <a:pt x="3434" y="0"/>
                </a:moveTo>
                <a:lnTo>
                  <a:pt x="1" y="2006"/>
                </a:lnTo>
                <a:lnTo>
                  <a:pt x="3434" y="3993"/>
                </a:lnTo>
                <a:lnTo>
                  <a:pt x="343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9" name="Google Shape;2759;p63"/>
          <p:cNvSpPr txBox="1">
            <a:spLocks noGrp="1"/>
          </p:cNvSpPr>
          <p:nvPr>
            <p:ph type="subTitle" idx="1"/>
          </p:nvPr>
        </p:nvSpPr>
        <p:spPr>
          <a:xfrm>
            <a:off x="1245264" y="1853260"/>
            <a:ext cx="5493900" cy="65024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Mental health disorders affect a growing number of people globally, often leaving many untreated and marginalized.</a:t>
            </a:r>
            <a:endParaRPr dirty="0"/>
          </a:p>
        </p:txBody>
      </p:sp>
      <p:sp>
        <p:nvSpPr>
          <p:cNvPr id="2" name="Google Shape;2759;p63">
            <a:extLst>
              <a:ext uri="{FF2B5EF4-FFF2-40B4-BE49-F238E27FC236}">
                <a16:creationId xmlns:a16="http://schemas.microsoft.com/office/drawing/2014/main" id="{253926FA-8669-5500-E7B8-8F9FA8DA862F}"/>
              </a:ext>
            </a:extLst>
          </p:cNvPr>
          <p:cNvSpPr txBox="1">
            <a:spLocks/>
          </p:cNvSpPr>
          <p:nvPr/>
        </p:nvSpPr>
        <p:spPr>
          <a:xfrm>
            <a:off x="1615332" y="2630188"/>
            <a:ext cx="6076025" cy="6502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9pPr>
          </a:lstStyle>
          <a:p>
            <a:pPr marL="285750" indent="-285750"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Use of artificial intelligence (AI) to forecast future prevalence of mental disorders.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6" dur="1000" fill="hold"/>
                                        <p:tgtEl>
                                          <p:spTgt spid="269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7" name="Google Shape;3437;p83"/>
          <p:cNvSpPr txBox="1">
            <a:spLocks noGrp="1"/>
          </p:cNvSpPr>
          <p:nvPr>
            <p:ph type="subTitle" idx="1"/>
          </p:nvPr>
        </p:nvSpPr>
        <p:spPr>
          <a:xfrm>
            <a:off x="3075442" y="1031700"/>
            <a:ext cx="22668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47A5F3"/>
                </a:solidFill>
              </a:rPr>
              <a:t>Anxiety</a:t>
            </a:r>
            <a:endParaRPr dirty="0">
              <a:solidFill>
                <a:srgbClr val="47A5F3"/>
              </a:solidFill>
            </a:endParaRPr>
          </a:p>
        </p:txBody>
      </p:sp>
      <p:sp>
        <p:nvSpPr>
          <p:cNvPr id="3438" name="Google Shape;3438;p83"/>
          <p:cNvSpPr txBox="1">
            <a:spLocks noGrp="1"/>
          </p:cNvSpPr>
          <p:nvPr>
            <p:ph type="subTitle" idx="2"/>
          </p:nvPr>
        </p:nvSpPr>
        <p:spPr>
          <a:xfrm>
            <a:off x="3075433" y="1496150"/>
            <a:ext cx="2266800" cy="76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sz="1100" dirty="0"/>
              <a:t> A mental health condition causing excessive worry and fear.</a:t>
            </a:r>
            <a:endParaRPr sz="1100" dirty="0"/>
          </a:p>
        </p:txBody>
      </p:sp>
      <p:sp>
        <p:nvSpPr>
          <p:cNvPr id="3439" name="Google Shape;3439;p83"/>
          <p:cNvSpPr txBox="1">
            <a:spLocks noGrp="1"/>
          </p:cNvSpPr>
          <p:nvPr>
            <p:ph type="subTitle" idx="3"/>
          </p:nvPr>
        </p:nvSpPr>
        <p:spPr>
          <a:xfrm>
            <a:off x="5190858" y="1045625"/>
            <a:ext cx="22668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47A5F3"/>
                </a:solidFill>
              </a:rPr>
              <a:t>Bipolar</a:t>
            </a:r>
            <a:endParaRPr dirty="0">
              <a:solidFill>
                <a:srgbClr val="47A5F3"/>
              </a:solidFill>
            </a:endParaRPr>
          </a:p>
        </p:txBody>
      </p:sp>
      <p:sp>
        <p:nvSpPr>
          <p:cNvPr id="3440" name="Google Shape;3440;p83"/>
          <p:cNvSpPr txBox="1">
            <a:spLocks noGrp="1"/>
          </p:cNvSpPr>
          <p:nvPr>
            <p:ph type="subTitle" idx="4"/>
          </p:nvPr>
        </p:nvSpPr>
        <p:spPr>
          <a:xfrm>
            <a:off x="5190850" y="1510075"/>
            <a:ext cx="2266800" cy="76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sz="1100" dirty="0"/>
              <a:t>A mental illness causing extreme mood swings from mania to depression.</a:t>
            </a:r>
            <a:endParaRPr sz="1100" dirty="0"/>
          </a:p>
        </p:txBody>
      </p:sp>
      <p:sp>
        <p:nvSpPr>
          <p:cNvPr id="3441" name="Google Shape;3441;p83"/>
          <p:cNvSpPr txBox="1">
            <a:spLocks noGrp="1"/>
          </p:cNvSpPr>
          <p:nvPr>
            <p:ph type="subTitle" idx="5"/>
          </p:nvPr>
        </p:nvSpPr>
        <p:spPr>
          <a:xfrm>
            <a:off x="808674" y="1045625"/>
            <a:ext cx="22668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47A5F3"/>
                </a:solidFill>
              </a:rPr>
              <a:t>Depression</a:t>
            </a:r>
            <a:endParaRPr dirty="0">
              <a:solidFill>
                <a:srgbClr val="47A5F3"/>
              </a:solidFill>
            </a:endParaRPr>
          </a:p>
        </p:txBody>
      </p:sp>
      <p:sp>
        <p:nvSpPr>
          <p:cNvPr id="3442" name="Google Shape;3442;p83"/>
          <p:cNvSpPr txBox="1">
            <a:spLocks noGrp="1"/>
          </p:cNvSpPr>
          <p:nvPr>
            <p:ph type="subTitle" idx="6"/>
          </p:nvPr>
        </p:nvSpPr>
        <p:spPr>
          <a:xfrm>
            <a:off x="808665" y="1510075"/>
            <a:ext cx="2266800" cy="76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sz="1100" dirty="0"/>
              <a:t>A mood disorder characterized by persistent sadness and feelings of worthlessness.</a:t>
            </a:r>
            <a:endParaRPr sz="1100" dirty="0"/>
          </a:p>
        </p:txBody>
      </p:sp>
      <p:sp>
        <p:nvSpPr>
          <p:cNvPr id="3443" name="Google Shape;3443;p83"/>
          <p:cNvSpPr txBox="1">
            <a:spLocks noGrp="1"/>
          </p:cNvSpPr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Data-Set Disorders</a:t>
            </a:r>
            <a:endParaRPr dirty="0"/>
          </a:p>
        </p:txBody>
      </p:sp>
      <p:sp>
        <p:nvSpPr>
          <p:cNvPr id="3444" name="Google Shape;3444;p83"/>
          <p:cNvSpPr txBox="1">
            <a:spLocks noGrp="1"/>
          </p:cNvSpPr>
          <p:nvPr>
            <p:ph type="subTitle" idx="7"/>
          </p:nvPr>
        </p:nvSpPr>
        <p:spPr>
          <a:xfrm>
            <a:off x="3075451" y="3190026"/>
            <a:ext cx="22668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47A5F3"/>
                </a:solidFill>
              </a:rPr>
              <a:t>Drug</a:t>
            </a:r>
            <a:r>
              <a:rPr lang="en" dirty="0"/>
              <a:t> </a:t>
            </a:r>
            <a:r>
              <a:rPr lang="en" dirty="0">
                <a:solidFill>
                  <a:srgbClr val="47A5F3"/>
                </a:solidFill>
              </a:rPr>
              <a:t>Use</a:t>
            </a:r>
            <a:endParaRPr dirty="0">
              <a:solidFill>
                <a:srgbClr val="47A5F3"/>
              </a:solidFill>
            </a:endParaRPr>
          </a:p>
        </p:txBody>
      </p:sp>
      <p:sp>
        <p:nvSpPr>
          <p:cNvPr id="3445" name="Google Shape;3445;p83"/>
          <p:cNvSpPr txBox="1">
            <a:spLocks noGrp="1"/>
          </p:cNvSpPr>
          <p:nvPr>
            <p:ph type="subTitle" idx="8"/>
          </p:nvPr>
        </p:nvSpPr>
        <p:spPr>
          <a:xfrm>
            <a:off x="3134899" y="3536973"/>
            <a:ext cx="2266800" cy="76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sz="1100" dirty="0"/>
              <a:t>The repeated use of a substance (other than prescribed medication) that alters mood or behavior.</a:t>
            </a:r>
            <a:endParaRPr sz="1100" dirty="0"/>
          </a:p>
        </p:txBody>
      </p:sp>
      <p:sp>
        <p:nvSpPr>
          <p:cNvPr id="3446" name="Google Shape;3446;p83"/>
          <p:cNvSpPr txBox="1">
            <a:spLocks noGrp="1"/>
          </p:cNvSpPr>
          <p:nvPr>
            <p:ph type="subTitle" idx="9"/>
          </p:nvPr>
        </p:nvSpPr>
        <p:spPr>
          <a:xfrm>
            <a:off x="5190858" y="3196735"/>
            <a:ext cx="22668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47A5F3"/>
                </a:solidFill>
              </a:rPr>
              <a:t>Alcholism</a:t>
            </a:r>
            <a:endParaRPr dirty="0">
              <a:solidFill>
                <a:srgbClr val="47A5F3"/>
              </a:solidFill>
            </a:endParaRPr>
          </a:p>
        </p:txBody>
      </p:sp>
      <p:sp>
        <p:nvSpPr>
          <p:cNvPr id="3447" name="Google Shape;3447;p83"/>
          <p:cNvSpPr txBox="1">
            <a:spLocks noGrp="1"/>
          </p:cNvSpPr>
          <p:nvPr>
            <p:ph type="subTitle" idx="13"/>
          </p:nvPr>
        </p:nvSpPr>
        <p:spPr>
          <a:xfrm>
            <a:off x="5205026" y="3583214"/>
            <a:ext cx="2266800" cy="76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sz="1100" dirty="0"/>
              <a:t>A chronic and severe condition characterized by excessive and uncontrolled drinking.</a:t>
            </a:r>
            <a:endParaRPr sz="1100" dirty="0"/>
          </a:p>
        </p:txBody>
      </p:sp>
      <p:sp>
        <p:nvSpPr>
          <p:cNvPr id="3448" name="Google Shape;3448;p83"/>
          <p:cNvSpPr txBox="1">
            <a:spLocks noGrp="1"/>
          </p:cNvSpPr>
          <p:nvPr>
            <p:ph type="subTitle" idx="14"/>
          </p:nvPr>
        </p:nvSpPr>
        <p:spPr>
          <a:xfrm>
            <a:off x="1233365" y="2511312"/>
            <a:ext cx="2572191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47A5F3"/>
                </a:solidFill>
              </a:rPr>
              <a:t>Eating</a:t>
            </a:r>
            <a:r>
              <a:rPr lang="en" dirty="0"/>
              <a:t> </a:t>
            </a:r>
            <a:r>
              <a:rPr lang="en" dirty="0">
                <a:solidFill>
                  <a:srgbClr val="47A5F3"/>
                </a:solidFill>
              </a:rPr>
              <a:t>Disorders</a:t>
            </a:r>
            <a:endParaRPr dirty="0">
              <a:solidFill>
                <a:srgbClr val="47A5F3"/>
              </a:solidFill>
            </a:endParaRPr>
          </a:p>
        </p:txBody>
      </p:sp>
      <p:sp>
        <p:nvSpPr>
          <p:cNvPr id="3449" name="Google Shape;3449;p83"/>
          <p:cNvSpPr txBox="1">
            <a:spLocks noGrp="1"/>
          </p:cNvSpPr>
          <p:nvPr>
            <p:ph type="subTitle" idx="15"/>
          </p:nvPr>
        </p:nvSpPr>
        <p:spPr>
          <a:xfrm>
            <a:off x="3681618" y="2528630"/>
            <a:ext cx="3272075" cy="76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/>
            <a:r>
              <a:rPr lang="en-US" sz="1100" dirty="0"/>
              <a:t>An unhealthy relationship with food that can lead to obsession with weight or body image.</a:t>
            </a:r>
            <a:endParaRPr sz="1100" dirty="0"/>
          </a:p>
        </p:txBody>
      </p:sp>
      <p:grpSp>
        <p:nvGrpSpPr>
          <p:cNvPr id="3450" name="Google Shape;3450;p83"/>
          <p:cNvGrpSpPr/>
          <p:nvPr/>
        </p:nvGrpSpPr>
        <p:grpSpPr>
          <a:xfrm>
            <a:off x="5626408" y="722871"/>
            <a:ext cx="793256" cy="182899"/>
            <a:chOff x="2685575" y="2835950"/>
            <a:chExt cx="433000" cy="99825"/>
          </a:xfrm>
        </p:grpSpPr>
        <p:sp>
          <p:nvSpPr>
            <p:cNvPr id="3451" name="Google Shape;3451;p83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2" name="Google Shape;3452;p83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3" name="Google Shape;3453;p83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4" name="Google Shape;3454;p83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455" name="Google Shape;3455;p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01689" y="-1039825"/>
            <a:ext cx="2527512" cy="2681250"/>
          </a:xfrm>
          <a:prstGeom prst="rect">
            <a:avLst/>
          </a:prstGeom>
          <a:noFill/>
          <a:ln>
            <a:noFill/>
          </a:ln>
        </p:spPr>
      </p:pic>
      <p:sp>
        <p:nvSpPr>
          <p:cNvPr id="3456" name="Google Shape;3456;p83"/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7" name="Google Shape;3457;p83"/>
          <p:cNvSpPr/>
          <p:nvPr/>
        </p:nvSpPr>
        <p:spPr>
          <a:xfrm rot="-5400000">
            <a:off x="7837924" y="4715039"/>
            <a:ext cx="221100" cy="1821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8" name="Google Shape;3458;p83">
            <a:hlinkClick r:id="rId4" action="ppaction://hlinksldjump"/>
          </p:cNvPr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9" name="Google Shape;3459;p83">
            <a:hlinkClick r:id="" action="ppaction://hlinkshowjump?jump=previousslide"/>
          </p:cNvPr>
          <p:cNvSpPr/>
          <p:nvPr/>
        </p:nvSpPr>
        <p:spPr>
          <a:xfrm>
            <a:off x="7462717" y="4728472"/>
            <a:ext cx="158147" cy="182899"/>
          </a:xfrm>
          <a:custGeom>
            <a:avLst/>
            <a:gdLst/>
            <a:ahLst/>
            <a:cxnLst/>
            <a:rect l="l" t="t" r="r" b="b"/>
            <a:pathLst>
              <a:path w="3453" h="3993" extrusionOk="0">
                <a:moveTo>
                  <a:pt x="3453" y="0"/>
                </a:moveTo>
                <a:lnTo>
                  <a:pt x="0" y="2006"/>
                </a:lnTo>
                <a:lnTo>
                  <a:pt x="3453" y="3993"/>
                </a:lnTo>
                <a:lnTo>
                  <a:pt x="345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0" name="Google Shape;3460;p83">
            <a:hlinkClick r:id="" action="ppaction://hlinkshowjump?jump=nextslide"/>
          </p:cNvPr>
          <p:cNvSpPr/>
          <p:nvPr/>
        </p:nvSpPr>
        <p:spPr>
          <a:xfrm flipH="1">
            <a:off x="8276954" y="4728472"/>
            <a:ext cx="157277" cy="182899"/>
          </a:xfrm>
          <a:custGeom>
            <a:avLst/>
            <a:gdLst/>
            <a:ahLst/>
            <a:cxnLst/>
            <a:rect l="l" t="t" r="r" b="b"/>
            <a:pathLst>
              <a:path w="3434" h="3993" extrusionOk="0">
                <a:moveTo>
                  <a:pt x="3434" y="0"/>
                </a:moveTo>
                <a:lnTo>
                  <a:pt x="1" y="2006"/>
                </a:lnTo>
                <a:lnTo>
                  <a:pt x="3434" y="3993"/>
                </a:lnTo>
                <a:lnTo>
                  <a:pt x="343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3441;p83">
            <a:extLst>
              <a:ext uri="{FF2B5EF4-FFF2-40B4-BE49-F238E27FC236}">
                <a16:creationId xmlns:a16="http://schemas.microsoft.com/office/drawing/2014/main" id="{EF47C1C0-C0B3-A0F1-B007-43978EDC327C}"/>
              </a:ext>
            </a:extLst>
          </p:cNvPr>
          <p:cNvSpPr txBox="1">
            <a:spLocks/>
          </p:cNvSpPr>
          <p:nvPr/>
        </p:nvSpPr>
        <p:spPr>
          <a:xfrm>
            <a:off x="875718" y="3281326"/>
            <a:ext cx="2266800" cy="4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21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9pPr>
          </a:lstStyle>
          <a:p>
            <a:pPr marL="0" indent="0"/>
            <a:r>
              <a:rPr lang="en-US" dirty="0">
                <a:solidFill>
                  <a:srgbClr val="47A5F3"/>
                </a:solidFill>
              </a:rPr>
              <a:t>Schizophrenia</a:t>
            </a:r>
          </a:p>
        </p:txBody>
      </p:sp>
      <p:sp>
        <p:nvSpPr>
          <p:cNvPr id="3" name="Google Shape;3438;p83">
            <a:extLst>
              <a:ext uri="{FF2B5EF4-FFF2-40B4-BE49-F238E27FC236}">
                <a16:creationId xmlns:a16="http://schemas.microsoft.com/office/drawing/2014/main" id="{7CE58247-1914-E816-9718-FCC601502AED}"/>
              </a:ext>
            </a:extLst>
          </p:cNvPr>
          <p:cNvSpPr txBox="1">
            <a:spLocks/>
          </p:cNvSpPr>
          <p:nvPr/>
        </p:nvSpPr>
        <p:spPr>
          <a:xfrm>
            <a:off x="758026" y="3617135"/>
            <a:ext cx="2502185" cy="6799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9pPr>
          </a:lstStyle>
          <a:p>
            <a:pPr marL="0" indent="0"/>
            <a:r>
              <a:rPr lang="en-US" sz="1100" dirty="0"/>
              <a:t>A chronic and severe mental disorder that affects how a person thinks, feels, and behaves.</a:t>
            </a:r>
          </a:p>
        </p:txBody>
      </p:sp>
    </p:spTree>
    <p:extLst>
      <p:ext uri="{BB962C8B-B14F-4D97-AF65-F5344CB8AC3E}">
        <p14:creationId xmlns:p14="http://schemas.microsoft.com/office/powerpoint/2010/main" val="19493103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34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3" name="Google Shape;3313;p81"/>
          <p:cNvSpPr txBox="1">
            <a:spLocks noGrp="1"/>
          </p:cNvSpPr>
          <p:nvPr>
            <p:ph type="title"/>
          </p:nvPr>
        </p:nvSpPr>
        <p:spPr>
          <a:xfrm>
            <a:off x="1073588" y="2062472"/>
            <a:ext cx="4509600" cy="1287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Methodology</a:t>
            </a:r>
            <a:endParaRPr dirty="0"/>
          </a:p>
        </p:txBody>
      </p:sp>
      <p:sp>
        <p:nvSpPr>
          <p:cNvPr id="3314" name="Google Shape;3314;p81"/>
          <p:cNvSpPr txBox="1">
            <a:spLocks noGrp="1"/>
          </p:cNvSpPr>
          <p:nvPr>
            <p:ph type="title" idx="2"/>
          </p:nvPr>
        </p:nvSpPr>
        <p:spPr>
          <a:xfrm>
            <a:off x="5638521" y="1356584"/>
            <a:ext cx="2575200" cy="1599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47A5F3"/>
                </a:solidFill>
              </a:rPr>
              <a:t>02</a:t>
            </a:r>
            <a:endParaRPr dirty="0">
              <a:solidFill>
                <a:srgbClr val="47A5F3"/>
              </a:solidFill>
            </a:endParaRPr>
          </a:p>
        </p:txBody>
      </p:sp>
      <p:cxnSp>
        <p:nvCxnSpPr>
          <p:cNvPr id="3316" name="Google Shape;3316;p81"/>
          <p:cNvCxnSpPr/>
          <p:nvPr/>
        </p:nvCxnSpPr>
        <p:spPr>
          <a:xfrm>
            <a:off x="1337971" y="3176040"/>
            <a:ext cx="42189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317" name="Google Shape;3317;p81"/>
          <p:cNvSpPr/>
          <p:nvPr/>
        </p:nvSpPr>
        <p:spPr>
          <a:xfrm rot="10800000" flipH="1">
            <a:off x="354563" y="2397259"/>
            <a:ext cx="825452" cy="1673688"/>
          </a:xfrm>
          <a:custGeom>
            <a:avLst/>
            <a:gdLst/>
            <a:ahLst/>
            <a:cxnLst/>
            <a:rect l="l" t="t" r="r" b="b"/>
            <a:pathLst>
              <a:path w="16883" h="34232" fill="none" extrusionOk="0">
                <a:moveTo>
                  <a:pt x="16882" y="34232"/>
                </a:moveTo>
                <a:cubicBezTo>
                  <a:pt x="7517" y="34109"/>
                  <a:pt x="1" y="26494"/>
                  <a:pt x="1" y="17129"/>
                </a:cubicBezTo>
                <a:cubicBezTo>
                  <a:pt x="1" y="7764"/>
                  <a:pt x="7517" y="124"/>
                  <a:pt x="16882" y="1"/>
                </a:cubicBezTo>
              </a:path>
            </a:pathLst>
          </a:custGeom>
          <a:noFill/>
          <a:ln w="85025" cap="flat" cmpd="sng">
            <a:solidFill>
              <a:schemeClr val="lt1"/>
            </a:solidFill>
            <a:prstDash val="solid"/>
            <a:miter lim="2464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18" name="Google Shape;3318;p81"/>
          <p:cNvGrpSpPr/>
          <p:nvPr/>
        </p:nvGrpSpPr>
        <p:grpSpPr>
          <a:xfrm flipH="1">
            <a:off x="5943474" y="3141820"/>
            <a:ext cx="1965289" cy="517060"/>
            <a:chOff x="3539975" y="3523525"/>
            <a:chExt cx="745925" cy="196250"/>
          </a:xfrm>
        </p:grpSpPr>
        <p:sp>
          <p:nvSpPr>
            <p:cNvPr id="3319" name="Google Shape;3319;p81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0" name="Google Shape;3320;p81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1" name="Google Shape;3321;p81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2" name="Google Shape;3322;p81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3" name="Google Shape;3323;p81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4" name="Google Shape;3324;p81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5" name="Google Shape;3325;p81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6" name="Google Shape;3326;p81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7" name="Google Shape;3327;p81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8" name="Google Shape;3328;p81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9" name="Google Shape;3329;p81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0" name="Google Shape;3330;p81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1" name="Google Shape;3331;p81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2" name="Google Shape;3332;p81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3" name="Google Shape;3333;p81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4" name="Google Shape;3334;p81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35" name="Google Shape;3335;p81"/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6" name="Google Shape;3336;p81"/>
          <p:cNvSpPr/>
          <p:nvPr/>
        </p:nvSpPr>
        <p:spPr>
          <a:xfrm rot="-5400000">
            <a:off x="7837924" y="4715039"/>
            <a:ext cx="221100" cy="1821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7" name="Google Shape;3337;p81">
            <a:hlinkClick r:id="rId3" action="ppaction://hlinksldjump"/>
          </p:cNvPr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8" name="Google Shape;3338;p81">
            <a:hlinkClick r:id="" action="ppaction://hlinkshowjump?jump=previousslide"/>
          </p:cNvPr>
          <p:cNvSpPr/>
          <p:nvPr/>
        </p:nvSpPr>
        <p:spPr>
          <a:xfrm>
            <a:off x="7462717" y="4728472"/>
            <a:ext cx="158147" cy="182899"/>
          </a:xfrm>
          <a:custGeom>
            <a:avLst/>
            <a:gdLst/>
            <a:ahLst/>
            <a:cxnLst/>
            <a:rect l="l" t="t" r="r" b="b"/>
            <a:pathLst>
              <a:path w="3453" h="3993" extrusionOk="0">
                <a:moveTo>
                  <a:pt x="3453" y="0"/>
                </a:moveTo>
                <a:lnTo>
                  <a:pt x="0" y="2006"/>
                </a:lnTo>
                <a:lnTo>
                  <a:pt x="3453" y="3993"/>
                </a:lnTo>
                <a:lnTo>
                  <a:pt x="345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9" name="Google Shape;3339;p81">
            <a:hlinkClick r:id="" action="ppaction://hlinkshowjump?jump=nextslide"/>
          </p:cNvPr>
          <p:cNvSpPr/>
          <p:nvPr/>
        </p:nvSpPr>
        <p:spPr>
          <a:xfrm flipH="1">
            <a:off x="8276954" y="4728472"/>
            <a:ext cx="157277" cy="182899"/>
          </a:xfrm>
          <a:custGeom>
            <a:avLst/>
            <a:gdLst/>
            <a:ahLst/>
            <a:cxnLst/>
            <a:rect l="l" t="t" r="r" b="b"/>
            <a:pathLst>
              <a:path w="3434" h="3993" extrusionOk="0">
                <a:moveTo>
                  <a:pt x="3434" y="0"/>
                </a:moveTo>
                <a:lnTo>
                  <a:pt x="1" y="2006"/>
                </a:lnTo>
                <a:lnTo>
                  <a:pt x="3434" y="3993"/>
                </a:lnTo>
                <a:lnTo>
                  <a:pt x="343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7" name="Google Shape;3437;p83"/>
          <p:cNvSpPr txBox="1">
            <a:spLocks noGrp="1"/>
          </p:cNvSpPr>
          <p:nvPr>
            <p:ph type="subTitle" idx="1"/>
          </p:nvPr>
        </p:nvSpPr>
        <p:spPr>
          <a:xfrm>
            <a:off x="3461385" y="1569923"/>
            <a:ext cx="2266800" cy="9028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Moving Average</a:t>
            </a:r>
            <a:endParaRPr dirty="0"/>
          </a:p>
        </p:txBody>
      </p:sp>
      <p:sp>
        <p:nvSpPr>
          <p:cNvPr id="3439" name="Google Shape;3439;p83"/>
          <p:cNvSpPr txBox="1">
            <a:spLocks noGrp="1"/>
          </p:cNvSpPr>
          <p:nvPr>
            <p:ph type="subTitle" idx="3"/>
          </p:nvPr>
        </p:nvSpPr>
        <p:spPr>
          <a:xfrm>
            <a:off x="5823505" y="1460388"/>
            <a:ext cx="2417230" cy="10123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Autoregressive Integrated Moving Average</a:t>
            </a:r>
            <a:endParaRPr dirty="0"/>
          </a:p>
        </p:txBody>
      </p:sp>
      <p:sp>
        <p:nvSpPr>
          <p:cNvPr id="3441" name="Google Shape;3441;p83"/>
          <p:cNvSpPr txBox="1">
            <a:spLocks noGrp="1"/>
          </p:cNvSpPr>
          <p:nvPr>
            <p:ph type="subTitle" idx="5"/>
          </p:nvPr>
        </p:nvSpPr>
        <p:spPr>
          <a:xfrm>
            <a:off x="971729" y="1438573"/>
            <a:ext cx="2266800" cy="10341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Holt-Winters Exponential Smoothing</a:t>
            </a:r>
            <a:endParaRPr dirty="0"/>
          </a:p>
        </p:txBody>
      </p:sp>
      <p:sp>
        <p:nvSpPr>
          <p:cNvPr id="3443" name="Google Shape;3443;p83"/>
          <p:cNvSpPr txBox="1">
            <a:spLocks noGrp="1"/>
          </p:cNvSpPr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Models used</a:t>
            </a:r>
            <a:endParaRPr dirty="0"/>
          </a:p>
        </p:txBody>
      </p:sp>
      <p:sp>
        <p:nvSpPr>
          <p:cNvPr id="3444" name="Google Shape;3444;p83"/>
          <p:cNvSpPr txBox="1">
            <a:spLocks noGrp="1"/>
          </p:cNvSpPr>
          <p:nvPr>
            <p:ph type="subTitle" idx="7"/>
          </p:nvPr>
        </p:nvSpPr>
        <p:spPr>
          <a:xfrm>
            <a:off x="3461385" y="3040114"/>
            <a:ext cx="2557947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Recurrent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Neural Networks</a:t>
            </a:r>
          </a:p>
        </p:txBody>
      </p:sp>
      <p:sp>
        <p:nvSpPr>
          <p:cNvPr id="3446" name="Google Shape;3446;p83"/>
          <p:cNvSpPr txBox="1">
            <a:spLocks noGrp="1"/>
          </p:cNvSpPr>
          <p:nvPr>
            <p:ph type="subTitle" idx="9"/>
          </p:nvPr>
        </p:nvSpPr>
        <p:spPr>
          <a:xfrm>
            <a:off x="6010154" y="3126758"/>
            <a:ext cx="2266800" cy="6837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Long Short-Term Memory</a:t>
            </a:r>
            <a:endParaRPr dirty="0"/>
          </a:p>
        </p:txBody>
      </p:sp>
      <p:sp>
        <p:nvSpPr>
          <p:cNvPr id="3448" name="Google Shape;3448;p83"/>
          <p:cNvSpPr txBox="1">
            <a:spLocks noGrp="1"/>
          </p:cNvSpPr>
          <p:nvPr>
            <p:ph type="subTitle" idx="14"/>
          </p:nvPr>
        </p:nvSpPr>
        <p:spPr>
          <a:xfrm>
            <a:off x="1017283" y="3040114"/>
            <a:ext cx="2466871" cy="76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Autoregressive Model</a:t>
            </a:r>
            <a:endParaRPr dirty="0"/>
          </a:p>
        </p:txBody>
      </p:sp>
      <p:grpSp>
        <p:nvGrpSpPr>
          <p:cNvPr id="3450" name="Google Shape;3450;p83"/>
          <p:cNvGrpSpPr/>
          <p:nvPr/>
        </p:nvGrpSpPr>
        <p:grpSpPr>
          <a:xfrm>
            <a:off x="5626408" y="722871"/>
            <a:ext cx="793256" cy="182899"/>
            <a:chOff x="2685575" y="2835950"/>
            <a:chExt cx="433000" cy="99825"/>
          </a:xfrm>
        </p:grpSpPr>
        <p:sp>
          <p:nvSpPr>
            <p:cNvPr id="3451" name="Google Shape;3451;p83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2" name="Google Shape;3452;p83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3" name="Google Shape;3453;p83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4" name="Google Shape;3454;p83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455" name="Google Shape;3455;p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01689" y="-1039825"/>
            <a:ext cx="2527512" cy="2681250"/>
          </a:xfrm>
          <a:prstGeom prst="rect">
            <a:avLst/>
          </a:prstGeom>
          <a:noFill/>
          <a:ln>
            <a:noFill/>
          </a:ln>
        </p:spPr>
      </p:pic>
      <p:sp>
        <p:nvSpPr>
          <p:cNvPr id="3456" name="Google Shape;3456;p83"/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7" name="Google Shape;3457;p83"/>
          <p:cNvSpPr/>
          <p:nvPr/>
        </p:nvSpPr>
        <p:spPr>
          <a:xfrm rot="-5400000">
            <a:off x="7837924" y="4715039"/>
            <a:ext cx="221100" cy="1821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8" name="Google Shape;3458;p83">
            <a:hlinkClick r:id="rId4" action="ppaction://hlinksldjump"/>
          </p:cNvPr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9" name="Google Shape;3459;p83">
            <a:hlinkClick r:id="" action="ppaction://hlinkshowjump?jump=previousslide"/>
          </p:cNvPr>
          <p:cNvSpPr/>
          <p:nvPr/>
        </p:nvSpPr>
        <p:spPr>
          <a:xfrm>
            <a:off x="7462717" y="4728472"/>
            <a:ext cx="158147" cy="182899"/>
          </a:xfrm>
          <a:custGeom>
            <a:avLst/>
            <a:gdLst/>
            <a:ahLst/>
            <a:cxnLst/>
            <a:rect l="l" t="t" r="r" b="b"/>
            <a:pathLst>
              <a:path w="3453" h="3993" extrusionOk="0">
                <a:moveTo>
                  <a:pt x="3453" y="0"/>
                </a:moveTo>
                <a:lnTo>
                  <a:pt x="0" y="2006"/>
                </a:lnTo>
                <a:lnTo>
                  <a:pt x="3453" y="3993"/>
                </a:lnTo>
                <a:lnTo>
                  <a:pt x="345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0" name="Google Shape;3460;p83">
            <a:hlinkClick r:id="" action="ppaction://hlinkshowjump?jump=nextslide"/>
          </p:cNvPr>
          <p:cNvSpPr/>
          <p:nvPr/>
        </p:nvSpPr>
        <p:spPr>
          <a:xfrm flipH="1">
            <a:off x="8276954" y="4728472"/>
            <a:ext cx="157277" cy="182899"/>
          </a:xfrm>
          <a:custGeom>
            <a:avLst/>
            <a:gdLst/>
            <a:ahLst/>
            <a:cxnLst/>
            <a:rect l="l" t="t" r="r" b="b"/>
            <a:pathLst>
              <a:path w="3434" h="3993" extrusionOk="0">
                <a:moveTo>
                  <a:pt x="3434" y="0"/>
                </a:moveTo>
                <a:lnTo>
                  <a:pt x="1" y="2006"/>
                </a:lnTo>
                <a:lnTo>
                  <a:pt x="3434" y="3993"/>
                </a:lnTo>
                <a:lnTo>
                  <a:pt x="343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34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" name="Google Shape;2764;p64"/>
          <p:cNvSpPr txBox="1">
            <a:spLocks noGrp="1"/>
          </p:cNvSpPr>
          <p:nvPr>
            <p:ph type="title"/>
          </p:nvPr>
        </p:nvSpPr>
        <p:spPr>
          <a:xfrm>
            <a:off x="1467300" y="2623376"/>
            <a:ext cx="6209400" cy="841800"/>
          </a:xfrm>
          <a:prstGeom prst="rect">
            <a:avLst/>
          </a:prstGeom>
        </p:spPr>
        <p:txBody>
          <a:bodyPr spcFirstLastPara="1" wrap="square" lIns="91425" tIns="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 dirty="0">
                <a:solidFill>
                  <a:schemeClr val="dk2"/>
                </a:solidFill>
              </a:rPr>
              <a:t>Results</a:t>
            </a:r>
            <a:endParaRPr sz="6000" dirty="0"/>
          </a:p>
        </p:txBody>
      </p:sp>
      <p:sp>
        <p:nvSpPr>
          <p:cNvPr id="2765" name="Google Shape;2765;p64"/>
          <p:cNvSpPr txBox="1">
            <a:spLocks noGrp="1"/>
          </p:cNvSpPr>
          <p:nvPr>
            <p:ph type="title" idx="2"/>
          </p:nvPr>
        </p:nvSpPr>
        <p:spPr>
          <a:xfrm>
            <a:off x="2748300" y="965501"/>
            <a:ext cx="3647400" cy="1599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grpSp>
        <p:nvGrpSpPr>
          <p:cNvPr id="2767" name="Google Shape;2767;p64"/>
          <p:cNvGrpSpPr/>
          <p:nvPr/>
        </p:nvGrpSpPr>
        <p:grpSpPr>
          <a:xfrm flipH="1">
            <a:off x="2124013" y="1936921"/>
            <a:ext cx="793256" cy="182899"/>
            <a:chOff x="2685575" y="2835950"/>
            <a:chExt cx="433000" cy="99825"/>
          </a:xfrm>
        </p:grpSpPr>
        <p:sp>
          <p:nvSpPr>
            <p:cNvPr id="2768" name="Google Shape;2768;p64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9" name="Google Shape;2769;p64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0" name="Google Shape;2770;p64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1" name="Google Shape;2771;p64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72" name="Google Shape;2772;p64"/>
          <p:cNvSpPr/>
          <p:nvPr/>
        </p:nvSpPr>
        <p:spPr>
          <a:xfrm rot="10800000" flipH="1">
            <a:off x="6498641" y="596700"/>
            <a:ext cx="825452" cy="1673688"/>
          </a:xfrm>
          <a:custGeom>
            <a:avLst/>
            <a:gdLst/>
            <a:ahLst/>
            <a:cxnLst/>
            <a:rect l="l" t="t" r="r" b="b"/>
            <a:pathLst>
              <a:path w="16883" h="34232" fill="none" extrusionOk="0">
                <a:moveTo>
                  <a:pt x="16882" y="34232"/>
                </a:moveTo>
                <a:cubicBezTo>
                  <a:pt x="7517" y="34109"/>
                  <a:pt x="1" y="26494"/>
                  <a:pt x="1" y="17129"/>
                </a:cubicBezTo>
                <a:cubicBezTo>
                  <a:pt x="1" y="7764"/>
                  <a:pt x="7517" y="124"/>
                  <a:pt x="16882" y="1"/>
                </a:cubicBezTo>
              </a:path>
            </a:pathLst>
          </a:custGeom>
          <a:noFill/>
          <a:ln w="85025" cap="flat" cmpd="sng">
            <a:solidFill>
              <a:schemeClr val="lt1"/>
            </a:solidFill>
            <a:prstDash val="solid"/>
            <a:miter lim="2464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3" name="Google Shape;2773;p64"/>
          <p:cNvSpPr/>
          <p:nvPr/>
        </p:nvSpPr>
        <p:spPr>
          <a:xfrm flipH="1">
            <a:off x="7676711" y="2990985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774" name="Google Shape;2774;p64"/>
          <p:cNvCxnSpPr/>
          <p:nvPr/>
        </p:nvCxnSpPr>
        <p:spPr>
          <a:xfrm>
            <a:off x="1968150" y="3579361"/>
            <a:ext cx="52083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75" name="Google Shape;2775;p64"/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6" name="Google Shape;2776;p64"/>
          <p:cNvSpPr/>
          <p:nvPr/>
        </p:nvSpPr>
        <p:spPr>
          <a:xfrm rot="-5400000">
            <a:off x="7837924" y="4715039"/>
            <a:ext cx="221100" cy="1821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7" name="Google Shape;2777;p64">
            <a:hlinkClick r:id="rId3" action="ppaction://hlinksldjump"/>
          </p:cNvPr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8" name="Google Shape;2778;p64">
            <a:hlinkClick r:id="" action="ppaction://hlinkshowjump?jump=previousslide"/>
          </p:cNvPr>
          <p:cNvSpPr/>
          <p:nvPr/>
        </p:nvSpPr>
        <p:spPr>
          <a:xfrm>
            <a:off x="7462717" y="4728472"/>
            <a:ext cx="158147" cy="182899"/>
          </a:xfrm>
          <a:custGeom>
            <a:avLst/>
            <a:gdLst/>
            <a:ahLst/>
            <a:cxnLst/>
            <a:rect l="l" t="t" r="r" b="b"/>
            <a:pathLst>
              <a:path w="3453" h="3993" extrusionOk="0">
                <a:moveTo>
                  <a:pt x="3453" y="0"/>
                </a:moveTo>
                <a:lnTo>
                  <a:pt x="0" y="2006"/>
                </a:lnTo>
                <a:lnTo>
                  <a:pt x="3453" y="3993"/>
                </a:lnTo>
                <a:lnTo>
                  <a:pt x="345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9" name="Google Shape;2779;p64">
            <a:hlinkClick r:id="" action="ppaction://hlinkshowjump?jump=nextslide"/>
          </p:cNvPr>
          <p:cNvSpPr/>
          <p:nvPr/>
        </p:nvSpPr>
        <p:spPr>
          <a:xfrm flipH="1">
            <a:off x="8276954" y="4728472"/>
            <a:ext cx="157277" cy="182899"/>
          </a:xfrm>
          <a:custGeom>
            <a:avLst/>
            <a:gdLst/>
            <a:ahLst/>
            <a:cxnLst/>
            <a:rect l="l" t="t" r="r" b="b"/>
            <a:pathLst>
              <a:path w="3434" h="3993" extrusionOk="0">
                <a:moveTo>
                  <a:pt x="3434" y="0"/>
                </a:moveTo>
                <a:lnTo>
                  <a:pt x="1" y="2006"/>
                </a:lnTo>
                <a:lnTo>
                  <a:pt x="3434" y="3993"/>
                </a:lnTo>
                <a:lnTo>
                  <a:pt x="343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341435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9" name="Google Shape;3039;p73"/>
          <p:cNvSpPr txBox="1">
            <a:spLocks noGrp="1"/>
          </p:cNvSpPr>
          <p:nvPr>
            <p:ph type="title"/>
          </p:nvPr>
        </p:nvSpPr>
        <p:spPr>
          <a:xfrm>
            <a:off x="6520329" y="1420721"/>
            <a:ext cx="2308800" cy="2243805"/>
          </a:xfrm>
          <a:prstGeom prst="rect">
            <a:avLst/>
          </a:prstGeom>
        </p:spPr>
        <p:txBody>
          <a:bodyPr spcFirstLastPara="1" wrap="square" lIns="91425" tIns="91425" rIns="0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Best Performing Models Per Mental Disorder</a:t>
            </a:r>
            <a:endParaRPr dirty="0"/>
          </a:p>
        </p:txBody>
      </p:sp>
      <p:grpSp>
        <p:nvGrpSpPr>
          <p:cNvPr id="3041" name="Google Shape;3041;p73"/>
          <p:cNvGrpSpPr/>
          <p:nvPr/>
        </p:nvGrpSpPr>
        <p:grpSpPr>
          <a:xfrm>
            <a:off x="-722389" y="2333274"/>
            <a:ext cx="1039906" cy="679800"/>
            <a:chOff x="4082325" y="3790650"/>
            <a:chExt cx="1039906" cy="679800"/>
          </a:xfrm>
        </p:grpSpPr>
        <p:sp>
          <p:nvSpPr>
            <p:cNvPr id="3042" name="Google Shape;3042;p73"/>
            <p:cNvSpPr/>
            <p:nvPr/>
          </p:nvSpPr>
          <p:spPr>
            <a:xfrm>
              <a:off x="4082325" y="3790650"/>
              <a:ext cx="1039906" cy="94858"/>
            </a:xfrm>
            <a:custGeom>
              <a:avLst/>
              <a:gdLst/>
              <a:ahLst/>
              <a:cxnLst/>
              <a:rect l="l" t="t" r="r" b="b"/>
              <a:pathLst>
                <a:path w="15874" h="1448" fill="none" extrusionOk="0">
                  <a:moveTo>
                    <a:pt x="1" y="1"/>
                  </a:moveTo>
                  <a:cubicBezTo>
                    <a:pt x="1138" y="1"/>
                    <a:pt x="1138" y="1447"/>
                    <a:pt x="2276" y="1447"/>
                  </a:cubicBezTo>
                  <a:cubicBezTo>
                    <a:pt x="3395" y="1447"/>
                    <a:pt x="3395" y="1"/>
                    <a:pt x="4533" y="1"/>
                  </a:cubicBezTo>
                  <a:cubicBezTo>
                    <a:pt x="5671" y="1"/>
                    <a:pt x="5671" y="1447"/>
                    <a:pt x="6809" y="1447"/>
                  </a:cubicBezTo>
                  <a:cubicBezTo>
                    <a:pt x="7947" y="1447"/>
                    <a:pt x="7947" y="1"/>
                    <a:pt x="9065" y="1"/>
                  </a:cubicBezTo>
                  <a:cubicBezTo>
                    <a:pt x="10203" y="1"/>
                    <a:pt x="10203" y="1447"/>
                    <a:pt x="11341" y="1447"/>
                  </a:cubicBezTo>
                  <a:cubicBezTo>
                    <a:pt x="12479" y="1447"/>
                    <a:pt x="12479" y="1"/>
                    <a:pt x="13617" y="1"/>
                  </a:cubicBezTo>
                  <a:cubicBezTo>
                    <a:pt x="14736" y="1"/>
                    <a:pt x="14736" y="1447"/>
                    <a:pt x="15873" y="1447"/>
                  </a:cubicBezTo>
                </a:path>
              </a:pathLst>
            </a:custGeom>
            <a:solidFill>
              <a:schemeClr val="lt1"/>
            </a:solidFill>
            <a:ln w="12050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3" name="Google Shape;3043;p73"/>
            <p:cNvSpPr/>
            <p:nvPr/>
          </p:nvSpPr>
          <p:spPr>
            <a:xfrm>
              <a:off x="4082325" y="4083808"/>
              <a:ext cx="1039906" cy="94793"/>
            </a:xfrm>
            <a:custGeom>
              <a:avLst/>
              <a:gdLst/>
              <a:ahLst/>
              <a:cxnLst/>
              <a:rect l="l" t="t" r="r" b="b"/>
              <a:pathLst>
                <a:path w="15874" h="1447" fill="none" extrusionOk="0">
                  <a:moveTo>
                    <a:pt x="1" y="0"/>
                  </a:moveTo>
                  <a:cubicBezTo>
                    <a:pt x="1138" y="0"/>
                    <a:pt x="1138" y="1447"/>
                    <a:pt x="2276" y="1447"/>
                  </a:cubicBezTo>
                  <a:cubicBezTo>
                    <a:pt x="3395" y="1447"/>
                    <a:pt x="3395" y="0"/>
                    <a:pt x="4533" y="0"/>
                  </a:cubicBezTo>
                  <a:cubicBezTo>
                    <a:pt x="5671" y="0"/>
                    <a:pt x="5671" y="1447"/>
                    <a:pt x="6809" y="1447"/>
                  </a:cubicBezTo>
                  <a:cubicBezTo>
                    <a:pt x="7947" y="1447"/>
                    <a:pt x="7947" y="0"/>
                    <a:pt x="9065" y="0"/>
                  </a:cubicBezTo>
                  <a:cubicBezTo>
                    <a:pt x="10203" y="0"/>
                    <a:pt x="10203" y="1447"/>
                    <a:pt x="11341" y="1447"/>
                  </a:cubicBezTo>
                  <a:cubicBezTo>
                    <a:pt x="12479" y="1447"/>
                    <a:pt x="12479" y="0"/>
                    <a:pt x="13617" y="0"/>
                  </a:cubicBezTo>
                  <a:cubicBezTo>
                    <a:pt x="14736" y="0"/>
                    <a:pt x="14736" y="1447"/>
                    <a:pt x="15873" y="1447"/>
                  </a:cubicBezTo>
                </a:path>
              </a:pathLst>
            </a:custGeom>
            <a:solidFill>
              <a:schemeClr val="lt1"/>
            </a:solidFill>
            <a:ln w="12050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4" name="Google Shape;3044;p73"/>
            <p:cNvSpPr/>
            <p:nvPr/>
          </p:nvSpPr>
          <p:spPr>
            <a:xfrm>
              <a:off x="4082325" y="4375657"/>
              <a:ext cx="1039906" cy="94793"/>
            </a:xfrm>
            <a:custGeom>
              <a:avLst/>
              <a:gdLst/>
              <a:ahLst/>
              <a:cxnLst/>
              <a:rect l="l" t="t" r="r" b="b"/>
              <a:pathLst>
                <a:path w="15874" h="1447" fill="none" extrusionOk="0">
                  <a:moveTo>
                    <a:pt x="1" y="0"/>
                  </a:moveTo>
                  <a:cubicBezTo>
                    <a:pt x="1138" y="0"/>
                    <a:pt x="1138" y="1447"/>
                    <a:pt x="2276" y="1447"/>
                  </a:cubicBezTo>
                  <a:cubicBezTo>
                    <a:pt x="3395" y="1447"/>
                    <a:pt x="3395" y="0"/>
                    <a:pt x="4533" y="0"/>
                  </a:cubicBezTo>
                  <a:cubicBezTo>
                    <a:pt x="5671" y="0"/>
                    <a:pt x="5671" y="1447"/>
                    <a:pt x="6809" y="1447"/>
                  </a:cubicBezTo>
                  <a:cubicBezTo>
                    <a:pt x="7947" y="1447"/>
                    <a:pt x="7947" y="0"/>
                    <a:pt x="9065" y="0"/>
                  </a:cubicBezTo>
                  <a:cubicBezTo>
                    <a:pt x="10203" y="0"/>
                    <a:pt x="10203" y="1447"/>
                    <a:pt x="11341" y="1447"/>
                  </a:cubicBezTo>
                  <a:cubicBezTo>
                    <a:pt x="12479" y="1447"/>
                    <a:pt x="12479" y="0"/>
                    <a:pt x="13617" y="0"/>
                  </a:cubicBezTo>
                  <a:cubicBezTo>
                    <a:pt x="14736" y="0"/>
                    <a:pt x="14736" y="1447"/>
                    <a:pt x="15873" y="1447"/>
                  </a:cubicBezTo>
                </a:path>
              </a:pathLst>
            </a:custGeom>
            <a:solidFill>
              <a:schemeClr val="lt1"/>
            </a:solidFill>
            <a:ln w="12050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45" name="Google Shape;3045;p73"/>
          <p:cNvGrpSpPr/>
          <p:nvPr/>
        </p:nvGrpSpPr>
        <p:grpSpPr>
          <a:xfrm rot="10800000" flipH="1">
            <a:off x="7462721" y="1213994"/>
            <a:ext cx="793256" cy="182899"/>
            <a:chOff x="2685575" y="2835950"/>
            <a:chExt cx="433000" cy="99825"/>
          </a:xfrm>
        </p:grpSpPr>
        <p:sp>
          <p:nvSpPr>
            <p:cNvPr id="3046" name="Google Shape;3046;p73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7" name="Google Shape;3047;p73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8" name="Google Shape;3048;p73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9" name="Google Shape;3049;p73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3050" name="Google Shape;3050;p73"/>
          <p:cNvGraphicFramePr/>
          <p:nvPr>
            <p:extLst>
              <p:ext uri="{D42A27DB-BD31-4B8C-83A1-F6EECF244321}">
                <p14:modId xmlns:p14="http://schemas.microsoft.com/office/powerpoint/2010/main" val="3745717275"/>
              </p:ext>
            </p:extLst>
          </p:nvPr>
        </p:nvGraphicFramePr>
        <p:xfrm>
          <a:off x="765118" y="1213994"/>
          <a:ext cx="5656948" cy="2929691"/>
        </p:xfrm>
        <a:graphic>
          <a:graphicData uri="http://schemas.openxmlformats.org/drawingml/2006/table">
            <a:tbl>
              <a:tblPr>
                <a:noFill/>
                <a:tableStyleId>{F056835C-53E1-4573-AC78-99F4EE4EBBE1}</a:tableStyleId>
              </a:tblPr>
              <a:tblGrid>
                <a:gridCol w="11682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62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962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96240">
                  <a:extLst>
                    <a:ext uri="{9D8B030D-6E8A-4147-A177-3AD203B41FA5}">
                      <a16:colId xmlns:a16="http://schemas.microsoft.com/office/drawing/2014/main" val="4199168117"/>
                    </a:ext>
                  </a:extLst>
                </a:gridCol>
              </a:tblGrid>
              <a:tr h="47626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rgbClr val="72F49A"/>
                          </a:solidFill>
                          <a:latin typeface="Aldrich" panose="020B0604020202020204" charset="0"/>
                          <a:ea typeface="Aldrich"/>
                          <a:cs typeface="Aldrich"/>
                          <a:sym typeface="Aldrich"/>
                        </a:rPr>
                        <a:t>Disorder</a:t>
                      </a:r>
                      <a:endParaRPr sz="1100" dirty="0">
                        <a:solidFill>
                          <a:srgbClr val="72F49A"/>
                        </a:solidFill>
                        <a:latin typeface="Aldrich" panose="020B0604020202020204" charset="0"/>
                        <a:ea typeface="Aldrich"/>
                        <a:cs typeface="Aldrich"/>
                        <a:sym typeface="Aldrich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rgbClr val="72F49A"/>
                          </a:solidFill>
                          <a:latin typeface="Aldrich" panose="020B0604020202020204" charset="0"/>
                          <a:ea typeface="Bai Jamjuree"/>
                          <a:cs typeface="Bai Jamjuree"/>
                          <a:sym typeface="Bai Jamjuree"/>
                        </a:rPr>
                        <a:t>Dataset 1</a:t>
                      </a:r>
                      <a:endParaRPr sz="1100" b="1" dirty="0">
                        <a:solidFill>
                          <a:srgbClr val="72F49A"/>
                        </a:solidFill>
                        <a:latin typeface="Aldrich" panose="020B0604020202020204" charset="0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rgbClr val="72F49A"/>
                          </a:solidFill>
                          <a:latin typeface="Aldrich" panose="020B0604020202020204" charset="0"/>
                          <a:ea typeface="Bai Jamjuree"/>
                          <a:cs typeface="Bai Jamjuree"/>
                          <a:sym typeface="Bai Jamjuree"/>
                        </a:rPr>
                        <a:t>Dataset 2</a:t>
                      </a:r>
                      <a:endParaRPr sz="1100" b="1" dirty="0">
                        <a:solidFill>
                          <a:srgbClr val="72F49A"/>
                        </a:solidFill>
                        <a:latin typeface="Aldrich" panose="020B0604020202020204" charset="0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rgbClr val="72F49A"/>
                          </a:solidFill>
                          <a:latin typeface="Aldrich" panose="020B0604020202020204" charset="0"/>
                          <a:ea typeface="Bai Jamjuree"/>
                          <a:cs typeface="Bai Jamjuree"/>
                          <a:sym typeface="Bai Jamjuree"/>
                        </a:rPr>
                        <a:t>Dataset 3</a:t>
                      </a:r>
                      <a:endParaRPr sz="1100" b="1" dirty="0">
                        <a:solidFill>
                          <a:srgbClr val="72F49A"/>
                        </a:solidFill>
                        <a:latin typeface="Aldrich" panose="020B0604020202020204" charset="0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rgbClr val="47A5F3"/>
                          </a:solidFill>
                          <a:latin typeface="Aldrich" panose="020B0604020202020204" charset="0"/>
                          <a:ea typeface="Aldrich"/>
                          <a:cs typeface="Aldrich"/>
                          <a:sym typeface="Aldrich"/>
                        </a:rPr>
                        <a:t>Depression</a:t>
                      </a:r>
                      <a:endParaRPr sz="1100" dirty="0">
                        <a:solidFill>
                          <a:srgbClr val="47A5F3"/>
                        </a:solidFill>
                        <a:latin typeface="Aldrich" panose="020B0604020202020204" charset="0"/>
                        <a:ea typeface="Aldrich"/>
                        <a:cs typeface="Aldrich"/>
                        <a:sym typeface="Aldrich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lt1"/>
                          </a:solidFill>
                          <a:latin typeface="Aldrich" panose="020B0604020202020204" charset="0"/>
                          <a:ea typeface="Bai Jamjuree"/>
                          <a:cs typeface="Bai Jamjuree"/>
                          <a:sym typeface="Bai Jamjuree"/>
                        </a:rPr>
                        <a:t>ARIMA</a:t>
                      </a:r>
                      <a:endParaRPr sz="1100" dirty="0">
                        <a:solidFill>
                          <a:schemeClr val="lt1"/>
                        </a:solidFill>
                        <a:latin typeface="Aldrich" panose="020B0604020202020204" charset="0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lt1"/>
                          </a:solidFill>
                          <a:latin typeface="Aldrich" panose="020B0604020202020204" charset="0"/>
                          <a:ea typeface="Bai Jamjuree"/>
                          <a:cs typeface="Bai Jamjuree"/>
                          <a:sym typeface="Bai Jamjuree"/>
                        </a:rPr>
                        <a:t>HWES</a:t>
                      </a:r>
                      <a:endParaRPr sz="1100" dirty="0">
                        <a:solidFill>
                          <a:schemeClr val="lt1"/>
                        </a:solidFill>
                        <a:latin typeface="Aldrich" panose="020B0604020202020204" charset="0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lt1"/>
                          </a:solidFill>
                          <a:latin typeface="Aldrich" panose="020B0604020202020204" charset="0"/>
                          <a:ea typeface="Bai Jamjuree"/>
                          <a:cs typeface="Bai Jamjuree"/>
                          <a:sym typeface="Bai Jamjuree"/>
                        </a:rPr>
                        <a:t>LSTM</a:t>
                      </a:r>
                      <a:endParaRPr sz="1100" dirty="0">
                        <a:solidFill>
                          <a:schemeClr val="lt1"/>
                        </a:solidFill>
                        <a:latin typeface="Aldrich" panose="020B0604020202020204" charset="0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3713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rgbClr val="47A5F3"/>
                          </a:solidFill>
                          <a:latin typeface="Aldrich" panose="020B0604020202020204" charset="0"/>
                          <a:ea typeface="Aldrich"/>
                          <a:cs typeface="Aldrich"/>
                          <a:sym typeface="Aldrich"/>
                        </a:rPr>
                        <a:t>Anxiety</a:t>
                      </a:r>
                      <a:endParaRPr sz="1100" dirty="0">
                        <a:solidFill>
                          <a:srgbClr val="47A5F3"/>
                        </a:solidFill>
                        <a:latin typeface="Aldrich" panose="020B0604020202020204" charset="0"/>
                        <a:ea typeface="Aldrich"/>
                        <a:cs typeface="Aldrich"/>
                        <a:sym typeface="Aldrich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lt1"/>
                          </a:solidFill>
                          <a:latin typeface="Aldrich" panose="020B0604020202020204" charset="0"/>
                          <a:ea typeface="Bai Jamjuree"/>
                          <a:cs typeface="Bai Jamjuree"/>
                          <a:sym typeface="Bai Jamjuree"/>
                        </a:rPr>
                        <a:t>HWES</a:t>
                      </a:r>
                      <a:endParaRPr sz="1100" dirty="0">
                        <a:solidFill>
                          <a:schemeClr val="lt1"/>
                        </a:solidFill>
                        <a:latin typeface="Aldrich" panose="020B0604020202020204" charset="0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lt1"/>
                          </a:solidFill>
                          <a:latin typeface="Aldrich" panose="020B0604020202020204" charset="0"/>
                          <a:ea typeface="Bai Jamjuree"/>
                          <a:cs typeface="Bai Jamjuree"/>
                          <a:sym typeface="Bai Jamjuree"/>
                        </a:rPr>
                        <a:t>ARIMA</a:t>
                      </a:r>
                      <a:endParaRPr sz="1100" dirty="0">
                        <a:solidFill>
                          <a:schemeClr val="lt1"/>
                        </a:solidFill>
                        <a:latin typeface="Aldrich" panose="020B0604020202020204" charset="0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lt1"/>
                          </a:solidFill>
                          <a:latin typeface="Aldrich" panose="020B0604020202020204" charset="0"/>
                          <a:ea typeface="Bai Jamjuree"/>
                          <a:cs typeface="Bai Jamjuree"/>
                          <a:sym typeface="Bai Jamjuree"/>
                        </a:rPr>
                        <a:t>ARIMA</a:t>
                      </a:r>
                      <a:endParaRPr sz="1100" dirty="0">
                        <a:solidFill>
                          <a:schemeClr val="lt1"/>
                        </a:solidFill>
                        <a:latin typeface="Aldrich" panose="020B0604020202020204" charset="0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5492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rgbClr val="47A5F3"/>
                          </a:solidFill>
                          <a:latin typeface="Aldrich" panose="020B0604020202020204" charset="0"/>
                          <a:ea typeface="Aldrich"/>
                          <a:cs typeface="Aldrich"/>
                          <a:sym typeface="Aldrich"/>
                        </a:rPr>
                        <a:t>Bipolar</a:t>
                      </a:r>
                      <a:endParaRPr sz="1100" dirty="0">
                        <a:solidFill>
                          <a:srgbClr val="47A5F3"/>
                        </a:solidFill>
                        <a:latin typeface="Aldrich" panose="020B0604020202020204" charset="0"/>
                        <a:ea typeface="Aldrich"/>
                        <a:cs typeface="Aldrich"/>
                        <a:sym typeface="Aldrich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lt1"/>
                          </a:solidFill>
                          <a:latin typeface="Aldrich" panose="020B0604020202020204" charset="0"/>
                          <a:ea typeface="Bai Jamjuree"/>
                          <a:cs typeface="Bai Jamjuree"/>
                          <a:sym typeface="Bai Jamjuree"/>
                        </a:rPr>
                        <a:t>MA</a:t>
                      </a:r>
                      <a:endParaRPr sz="1100" dirty="0">
                        <a:solidFill>
                          <a:schemeClr val="lt1"/>
                        </a:solidFill>
                        <a:latin typeface="Aldrich" panose="020B0604020202020204" charset="0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lt1"/>
                          </a:solidFill>
                          <a:latin typeface="Aldrich" panose="020B0604020202020204" charset="0"/>
                          <a:ea typeface="Bai Jamjuree"/>
                          <a:cs typeface="Bai Jamjuree"/>
                          <a:sym typeface="Bai Jamjuree"/>
                        </a:rPr>
                        <a:t>HWES</a:t>
                      </a:r>
                      <a:endParaRPr sz="1100" dirty="0">
                        <a:solidFill>
                          <a:schemeClr val="lt1"/>
                        </a:solidFill>
                        <a:latin typeface="Aldrich" panose="020B0604020202020204" charset="0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lt1"/>
                          </a:solidFill>
                          <a:latin typeface="Aldrich" panose="020B0604020202020204" charset="0"/>
                          <a:ea typeface="Bai Jamjuree"/>
                          <a:cs typeface="Bai Jamjuree"/>
                          <a:sym typeface="Bai Jamjuree"/>
                        </a:rPr>
                        <a:t>HWES</a:t>
                      </a:r>
                      <a:endParaRPr sz="1100" dirty="0">
                        <a:solidFill>
                          <a:schemeClr val="lt1"/>
                        </a:solidFill>
                        <a:latin typeface="Aldrich" panose="020B0604020202020204" charset="0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rgbClr val="47A5F3"/>
                          </a:solidFill>
                          <a:latin typeface="Aldrich" panose="020B0604020202020204" charset="0"/>
                          <a:ea typeface="Aldrich"/>
                          <a:cs typeface="Aldrich"/>
                          <a:sym typeface="Aldrich"/>
                        </a:rPr>
                        <a:t>Eating</a:t>
                      </a:r>
                      <a:endParaRPr sz="1100" dirty="0">
                        <a:solidFill>
                          <a:srgbClr val="47A5F3"/>
                        </a:solidFill>
                        <a:latin typeface="Aldrich" panose="020B0604020202020204" charset="0"/>
                        <a:ea typeface="Aldrich"/>
                        <a:cs typeface="Aldrich"/>
                        <a:sym typeface="Aldrich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lt1"/>
                          </a:solidFill>
                          <a:latin typeface="Aldrich" panose="020B0604020202020204" charset="0"/>
                          <a:ea typeface="Bai Jamjuree"/>
                          <a:cs typeface="Bai Jamjuree"/>
                          <a:sym typeface="Bai Jamjuree"/>
                        </a:rPr>
                        <a:t>ARIMA</a:t>
                      </a:r>
                      <a:endParaRPr sz="1100" dirty="0">
                        <a:solidFill>
                          <a:schemeClr val="lt1"/>
                        </a:solidFill>
                        <a:latin typeface="Aldrich" panose="020B0604020202020204" charset="0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lt1"/>
                          </a:solidFill>
                          <a:latin typeface="Aldrich" panose="020B0604020202020204" charset="0"/>
                          <a:ea typeface="Bai Jamjuree"/>
                          <a:cs typeface="Bai Jamjuree"/>
                          <a:sym typeface="Bai Jamjuree"/>
                        </a:rPr>
                        <a:t>HWES</a:t>
                      </a:r>
                      <a:endParaRPr sz="1100" dirty="0">
                        <a:solidFill>
                          <a:schemeClr val="lt1"/>
                        </a:solidFill>
                        <a:latin typeface="Aldrich" panose="020B0604020202020204" charset="0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lt1"/>
                          </a:solidFill>
                          <a:latin typeface="Aldrich" panose="020B0604020202020204" charset="0"/>
                          <a:ea typeface="Bai Jamjuree"/>
                          <a:cs typeface="Bai Jamjuree"/>
                          <a:sym typeface="Bai Jamjuree"/>
                        </a:rPr>
                        <a:t>LSTM</a:t>
                      </a:r>
                      <a:endParaRPr sz="1100" dirty="0">
                        <a:solidFill>
                          <a:schemeClr val="lt1"/>
                        </a:solidFill>
                        <a:latin typeface="Aldrich" panose="020B0604020202020204" charset="0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rgbClr val="47A5F3"/>
                          </a:solidFill>
                          <a:latin typeface="Aldrich" panose="020B0604020202020204" charset="0"/>
                          <a:ea typeface="Aldrich"/>
                          <a:cs typeface="Aldrich"/>
                          <a:sym typeface="Aldrich"/>
                        </a:rPr>
                        <a:t>Schizo</a:t>
                      </a:r>
                      <a:endParaRPr sz="1100" dirty="0">
                        <a:solidFill>
                          <a:srgbClr val="47A5F3"/>
                        </a:solidFill>
                        <a:latin typeface="Aldrich" panose="020B0604020202020204" charset="0"/>
                        <a:ea typeface="Aldrich"/>
                        <a:cs typeface="Aldrich"/>
                        <a:sym typeface="Aldrich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lt1"/>
                          </a:solidFill>
                          <a:latin typeface="Aldrich" panose="020B0604020202020204" charset="0"/>
                          <a:ea typeface="Bai Jamjuree"/>
                          <a:cs typeface="Bai Jamjuree"/>
                          <a:sym typeface="Bai Jamjuree"/>
                        </a:rPr>
                        <a:t>ARIMA</a:t>
                      </a:r>
                      <a:endParaRPr sz="1100" dirty="0">
                        <a:solidFill>
                          <a:schemeClr val="lt1"/>
                        </a:solidFill>
                        <a:latin typeface="Aldrich" panose="020B0604020202020204" charset="0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lt1"/>
                          </a:solidFill>
                          <a:latin typeface="Aldrich" panose="020B0604020202020204" charset="0"/>
                          <a:ea typeface="Bai Jamjuree"/>
                          <a:cs typeface="Bai Jamjuree"/>
                          <a:sym typeface="Bai Jamjuree"/>
                        </a:rPr>
                        <a:t>HWES</a:t>
                      </a:r>
                      <a:endParaRPr sz="1100" dirty="0">
                        <a:solidFill>
                          <a:schemeClr val="lt1"/>
                        </a:solidFill>
                        <a:latin typeface="Aldrich" panose="020B0604020202020204" charset="0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lt1"/>
                          </a:solidFill>
                          <a:latin typeface="Aldrich" panose="020B0604020202020204" charset="0"/>
                          <a:ea typeface="Bai Jamjuree"/>
                          <a:cs typeface="Bai Jamjuree"/>
                          <a:sym typeface="Bai Jamjuree"/>
                        </a:rPr>
                        <a:t>HWES</a:t>
                      </a:r>
                      <a:endParaRPr sz="1100" dirty="0">
                        <a:solidFill>
                          <a:schemeClr val="lt1"/>
                        </a:solidFill>
                        <a:latin typeface="Aldrich" panose="020B0604020202020204" charset="0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rgbClr val="47A5F3"/>
                          </a:solidFill>
                          <a:latin typeface="Aldrich" panose="020B0604020202020204" charset="0"/>
                          <a:ea typeface="Aldrich"/>
                          <a:cs typeface="Aldrich"/>
                          <a:sym typeface="Aldrich"/>
                        </a:rPr>
                        <a:t>Drug use</a:t>
                      </a:r>
                      <a:endParaRPr sz="1100" dirty="0">
                        <a:solidFill>
                          <a:srgbClr val="47A5F3"/>
                        </a:solidFill>
                        <a:latin typeface="Aldrich" panose="020B0604020202020204" charset="0"/>
                        <a:ea typeface="Aldrich"/>
                        <a:cs typeface="Aldrich"/>
                        <a:sym typeface="Aldrich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lt1"/>
                          </a:solidFill>
                          <a:latin typeface="Aldrich" panose="020B0604020202020204" charset="0"/>
                          <a:ea typeface="Bai Jamjuree"/>
                          <a:cs typeface="Bai Jamjuree"/>
                          <a:sym typeface="Bai Jamjuree"/>
                        </a:rPr>
                        <a:t>NA</a:t>
                      </a:r>
                      <a:endParaRPr sz="1100" dirty="0">
                        <a:solidFill>
                          <a:schemeClr val="lt1"/>
                        </a:solidFill>
                        <a:latin typeface="Aldrich" panose="020B0604020202020204" charset="0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lt1"/>
                          </a:solidFill>
                          <a:latin typeface="Aldrich" panose="020B0604020202020204" charset="0"/>
                          <a:ea typeface="Bai Jamjuree"/>
                          <a:cs typeface="Bai Jamjuree"/>
                          <a:sym typeface="Bai Jamjuree"/>
                        </a:rPr>
                        <a:t>ARIMA</a:t>
                      </a:r>
                      <a:endParaRPr sz="1100" dirty="0">
                        <a:solidFill>
                          <a:schemeClr val="lt1"/>
                        </a:solidFill>
                        <a:latin typeface="Aldrich" panose="020B0604020202020204" charset="0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lt1"/>
                          </a:solidFill>
                          <a:latin typeface="Aldrich" panose="020B0604020202020204" charset="0"/>
                          <a:ea typeface="Bai Jamjuree"/>
                          <a:cs typeface="Bai Jamjuree"/>
                          <a:sym typeface="Bai Jamjuree"/>
                        </a:rPr>
                        <a:t>ARIMA</a:t>
                      </a:r>
                      <a:endParaRPr sz="1100" dirty="0">
                        <a:solidFill>
                          <a:schemeClr val="lt1"/>
                        </a:solidFill>
                        <a:latin typeface="Aldrich" panose="020B0604020202020204" charset="0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rgbClr val="47A5F3"/>
                          </a:solidFill>
                          <a:latin typeface="Aldrich" panose="020B0604020202020204" charset="0"/>
                          <a:ea typeface="Aldrich"/>
                          <a:cs typeface="Aldrich"/>
                          <a:sym typeface="Aldrich"/>
                        </a:rPr>
                        <a:t>Alcohol</a:t>
                      </a:r>
                      <a:endParaRPr sz="1100" dirty="0">
                        <a:solidFill>
                          <a:srgbClr val="47A5F3"/>
                        </a:solidFill>
                        <a:latin typeface="Aldrich" panose="020B0604020202020204" charset="0"/>
                        <a:ea typeface="Aldrich"/>
                        <a:cs typeface="Aldrich"/>
                        <a:sym typeface="Aldrich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lt1"/>
                          </a:solidFill>
                          <a:latin typeface="Aldrich" panose="020B0604020202020204" charset="0"/>
                          <a:ea typeface="Bai Jamjuree"/>
                          <a:cs typeface="Bai Jamjuree"/>
                          <a:sym typeface="Bai Jamjuree"/>
                        </a:rPr>
                        <a:t>NA</a:t>
                      </a:r>
                      <a:endParaRPr sz="1100" dirty="0">
                        <a:solidFill>
                          <a:schemeClr val="lt1"/>
                        </a:solidFill>
                        <a:latin typeface="Aldrich" panose="020B0604020202020204" charset="0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lt1"/>
                          </a:solidFill>
                          <a:latin typeface="Aldrich" panose="020B0604020202020204" charset="0"/>
                          <a:ea typeface="Bai Jamjuree"/>
                          <a:cs typeface="Bai Jamjuree"/>
                          <a:sym typeface="Bai Jamjuree"/>
                        </a:rPr>
                        <a:t>ARIMA</a:t>
                      </a:r>
                      <a:endParaRPr sz="1100" dirty="0">
                        <a:solidFill>
                          <a:schemeClr val="lt1"/>
                        </a:solidFill>
                        <a:latin typeface="Aldrich" panose="020B0604020202020204" charset="0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lt1"/>
                          </a:solidFill>
                          <a:latin typeface="Aldrich" panose="020B0604020202020204" charset="0"/>
                          <a:ea typeface="Bai Jamjuree"/>
                          <a:cs typeface="Bai Jamjuree"/>
                          <a:sym typeface="Bai Jamjuree"/>
                        </a:rPr>
                        <a:t>ARIMA</a:t>
                      </a:r>
                      <a:endParaRPr sz="1100" dirty="0">
                        <a:solidFill>
                          <a:schemeClr val="lt1"/>
                        </a:solidFill>
                        <a:latin typeface="Aldrich" panose="020B0604020202020204" charset="0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051" name="Google Shape;3051;p73"/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2" name="Google Shape;3052;p73"/>
          <p:cNvSpPr/>
          <p:nvPr/>
        </p:nvSpPr>
        <p:spPr>
          <a:xfrm rot="-5400000">
            <a:off x="7837924" y="4715039"/>
            <a:ext cx="221100" cy="1821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3" name="Google Shape;3053;p73">
            <a:hlinkClick r:id="rId3" action="ppaction://hlinksldjump"/>
          </p:cNvPr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4" name="Google Shape;3054;p73">
            <a:hlinkClick r:id="" action="ppaction://hlinkshowjump?jump=previousslide"/>
          </p:cNvPr>
          <p:cNvSpPr/>
          <p:nvPr/>
        </p:nvSpPr>
        <p:spPr>
          <a:xfrm>
            <a:off x="7462717" y="4728472"/>
            <a:ext cx="158147" cy="182899"/>
          </a:xfrm>
          <a:custGeom>
            <a:avLst/>
            <a:gdLst/>
            <a:ahLst/>
            <a:cxnLst/>
            <a:rect l="l" t="t" r="r" b="b"/>
            <a:pathLst>
              <a:path w="3453" h="3993" extrusionOk="0">
                <a:moveTo>
                  <a:pt x="3453" y="0"/>
                </a:moveTo>
                <a:lnTo>
                  <a:pt x="0" y="2006"/>
                </a:lnTo>
                <a:lnTo>
                  <a:pt x="3453" y="3993"/>
                </a:lnTo>
                <a:lnTo>
                  <a:pt x="345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5" name="Google Shape;3055;p73">
            <a:hlinkClick r:id="" action="ppaction://hlinkshowjump?jump=nextslide"/>
          </p:cNvPr>
          <p:cNvSpPr/>
          <p:nvPr/>
        </p:nvSpPr>
        <p:spPr>
          <a:xfrm flipH="1">
            <a:off x="8276954" y="4728472"/>
            <a:ext cx="157277" cy="182899"/>
          </a:xfrm>
          <a:custGeom>
            <a:avLst/>
            <a:gdLst/>
            <a:ahLst/>
            <a:cxnLst/>
            <a:rect l="l" t="t" r="r" b="b"/>
            <a:pathLst>
              <a:path w="3434" h="3993" extrusionOk="0">
                <a:moveTo>
                  <a:pt x="3434" y="0"/>
                </a:moveTo>
                <a:lnTo>
                  <a:pt x="1" y="2006"/>
                </a:lnTo>
                <a:lnTo>
                  <a:pt x="3434" y="3993"/>
                </a:lnTo>
                <a:lnTo>
                  <a:pt x="343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30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ata Science Project Proposal XL by Slidesgo">
  <a:themeElements>
    <a:clrScheme name="Simple Light">
      <a:dk1>
        <a:srgbClr val="0E0E0E"/>
      </a:dk1>
      <a:lt1>
        <a:srgbClr val="FFFFFF"/>
      </a:lt1>
      <a:dk2>
        <a:srgbClr val="72F49A"/>
      </a:dk2>
      <a:lt2>
        <a:srgbClr val="47A5F3"/>
      </a:lt2>
      <a:accent1>
        <a:srgbClr val="F341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269</Words>
  <Application>Microsoft Office PowerPoint</Application>
  <PresentationFormat>On-screen Show (16:9)</PresentationFormat>
  <Paragraphs>82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Bai Jamjuree</vt:lpstr>
      <vt:lpstr>Aldrich</vt:lpstr>
      <vt:lpstr>Data Science Project Proposal XL by Slidesgo</vt:lpstr>
      <vt:lpstr>FMDs: Forecasting Global Trends in Mental Health Disorders</vt:lpstr>
      <vt:lpstr>TABLE OF CONTENTS</vt:lpstr>
      <vt:lpstr>Introduction</vt:lpstr>
      <vt:lpstr>INTRODUCTION</vt:lpstr>
      <vt:lpstr>Data-Set Disorders</vt:lpstr>
      <vt:lpstr>Methodology</vt:lpstr>
      <vt:lpstr>Models used</vt:lpstr>
      <vt:lpstr>Results</vt:lpstr>
      <vt:lpstr>Best Performing Models Per Mental Disorder</vt:lpstr>
      <vt:lpstr>Conclusion</vt:lpstr>
      <vt:lpstr>IN CONCLUSION</vt:lpstr>
      <vt:lpstr>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FMDs: Forecasting Global Trends in Mental Health Disorders</dc:title>
  <cp:lastModifiedBy>Navan ivous</cp:lastModifiedBy>
  <cp:revision>3</cp:revision>
  <dcterms:modified xsi:type="dcterms:W3CDTF">2024-05-27T13:08:02Z</dcterms:modified>
</cp:coreProperties>
</file>