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www.ona.io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-226760" l="0" r="0" t="226760"/>
          <a:stretch/>
        </p:blipFill>
        <p:spPr>
          <a:xfrm>
            <a:off x="3041400" y="1717925"/>
            <a:ext cx="2959200" cy="8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400" y="1717925"/>
            <a:ext cx="2959200" cy="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90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4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28 at 08.16.25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03" y="152400"/>
            <a:ext cx="77125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28 at 08.16.53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71" y="152400"/>
            <a:ext cx="668265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2774850"/>
            <a:ext cx="8520600" cy="12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Kelvin Jayanoris</a:t>
            </a:r>
            <a:br>
              <a:rPr lang="en" sz="2400"/>
            </a:br>
            <a:r>
              <a:rPr lang="en" sz="2400"/>
              <a:t>@moshthepitt</a:t>
            </a:r>
            <a:br>
              <a:rPr lang="en" sz="2400"/>
            </a:br>
            <a:r>
              <a:rPr lang="en" sz="2400"/>
              <a:t>kjayanoris@ona.io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-226760" l="0" r="0" t="226760"/>
          <a:stretch/>
        </p:blipFill>
        <p:spPr>
          <a:xfrm>
            <a:off x="3041400" y="1717925"/>
            <a:ext cx="2959200" cy="8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400" y="1717925"/>
            <a:ext cx="2959200" cy="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