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4"/>
  </p:notesMasterIdLst>
  <p:sldIdLst>
    <p:sldId id="278" r:id="rId5"/>
    <p:sldId id="279" r:id="rId6"/>
    <p:sldId id="282" r:id="rId7"/>
    <p:sldId id="280" r:id="rId8"/>
    <p:sldId id="281" r:id="rId9"/>
    <p:sldId id="284" r:id="rId10"/>
    <p:sldId id="285" r:id="rId11"/>
    <p:sldId id="286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3EC1C-F7B7-413E-9CA1-0116A2E210D2}" v="52" dt="2021-11-16T23:52:11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99" d="100"/>
          <a:sy n="99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ma Tasnim" userId="52142711-014a-4406-9130-1b6faafb64f4" providerId="ADAL" clId="{F983EC1C-F7B7-413E-9CA1-0116A2E210D2}"/>
    <pc:docChg chg="undo custSel addSld delSld modSld">
      <pc:chgData name="Umama Tasnim" userId="52142711-014a-4406-9130-1b6faafb64f4" providerId="ADAL" clId="{F983EC1C-F7B7-413E-9CA1-0116A2E210D2}" dt="2021-11-17T00:39:53.903" v="1317" actId="14100"/>
      <pc:docMkLst>
        <pc:docMk/>
      </pc:docMkLst>
      <pc:sldChg chg="addSp delSp modSp mod setBg setClrOvrMap delDesignElem">
        <pc:chgData name="Umama Tasnim" userId="52142711-014a-4406-9130-1b6faafb64f4" providerId="ADAL" clId="{F983EC1C-F7B7-413E-9CA1-0116A2E210D2}" dt="2021-11-15T02:54:02.423" v="163"/>
        <pc:sldMkLst>
          <pc:docMk/>
          <pc:sldMk cId="4167884232" sldId="278"/>
        </pc:sldMkLst>
        <pc:spChg chg="mod">
          <ac:chgData name="Umama Tasnim" userId="52142711-014a-4406-9130-1b6faafb64f4" providerId="ADAL" clId="{F983EC1C-F7B7-413E-9CA1-0116A2E210D2}" dt="2021-11-15T02:51:59.179" v="149" actId="2660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Umama Tasnim" userId="52142711-014a-4406-9130-1b6faafb64f4" providerId="ADAL" clId="{F983EC1C-F7B7-413E-9CA1-0116A2E210D2}" dt="2021-11-15T02:51:59.179" v="149" actId="26606"/>
          <ac:spMkLst>
            <pc:docMk/>
            <pc:sldMk cId="4167884232" sldId="278"/>
            <ac:spMk id="3" creationId="{DB93FB3F-A8D4-46D3-A1C6-C79C64563729}"/>
          </ac:spMkLst>
        </pc:spChg>
        <pc:spChg chg="add del">
          <ac:chgData name="Umama Tasnim" userId="52142711-014a-4406-9130-1b6faafb64f4" providerId="ADAL" clId="{F983EC1C-F7B7-413E-9CA1-0116A2E210D2}" dt="2021-11-15T02:54:02.423" v="163"/>
          <ac:spMkLst>
            <pc:docMk/>
            <pc:sldMk cId="4167884232" sldId="278"/>
            <ac:spMk id="10" creationId="{E49CC64F-7275-4E33-961B-0C5CDC439875}"/>
          </ac:spMkLst>
        </pc:spChg>
        <pc:spChg chg="del">
          <ac:chgData name="Umama Tasnim" userId="52142711-014a-4406-9130-1b6faafb64f4" providerId="ADAL" clId="{F983EC1C-F7B7-413E-9CA1-0116A2E210D2}" dt="2021-11-15T02:51:49.113" v="147"/>
          <ac:spMkLst>
            <pc:docMk/>
            <pc:sldMk cId="4167884232" sldId="278"/>
            <ac:spMk id="103" creationId="{FE469E50-3893-4ED6-92BA-2985C32B0CA6}"/>
          </ac:spMkLst>
        </pc:spChg>
        <pc:picChg chg="mod ord">
          <ac:chgData name="Umama Tasnim" userId="52142711-014a-4406-9130-1b6faafb64f4" providerId="ADAL" clId="{F983EC1C-F7B7-413E-9CA1-0116A2E210D2}" dt="2021-11-15T02:51:59.179" v="149" actId="26606"/>
          <ac:picMkLst>
            <pc:docMk/>
            <pc:sldMk cId="4167884232" sldId="278"/>
            <ac:picMk id="5" creationId="{F8A1C807-B9AD-4C9B-BF9F-60F03428998E}"/>
          </ac:picMkLst>
        </pc:picChg>
      </pc:sldChg>
      <pc:sldChg chg="addSp delSp modSp mod setBg setClrOvrMap delDesignElem modNotesTx">
        <pc:chgData name="Umama Tasnim" userId="52142711-014a-4406-9130-1b6faafb64f4" providerId="ADAL" clId="{F983EC1C-F7B7-413E-9CA1-0116A2E210D2}" dt="2021-11-17T00:39:53.903" v="1317" actId="14100"/>
        <pc:sldMkLst>
          <pc:docMk/>
          <pc:sldMk cId="3220235682" sldId="279"/>
        </pc:sldMkLst>
        <pc:spChg chg="mod">
          <ac:chgData name="Umama Tasnim" userId="52142711-014a-4406-9130-1b6faafb64f4" providerId="ADAL" clId="{F983EC1C-F7B7-413E-9CA1-0116A2E210D2}" dt="2021-11-15T02:52:10.072" v="152" actId="26606"/>
          <ac:spMkLst>
            <pc:docMk/>
            <pc:sldMk cId="3220235682" sldId="279"/>
            <ac:spMk id="2" creationId="{89559F60-4CE1-4E2F-86EA-1B60679F1F4A}"/>
          </ac:spMkLst>
        </pc:spChg>
        <pc:spChg chg="add mod">
          <ac:chgData name="Umama Tasnim" userId="52142711-014a-4406-9130-1b6faafb64f4" providerId="ADAL" clId="{F983EC1C-F7B7-413E-9CA1-0116A2E210D2}" dt="2021-11-15T03:00:17.714" v="260" actId="478"/>
          <ac:spMkLst>
            <pc:docMk/>
            <pc:sldMk cId="3220235682" sldId="279"/>
            <ac:spMk id="9" creationId="{217CBCC8-CAA2-4C72-BB94-CB908F902B60}"/>
          </ac:spMkLst>
        </pc:spChg>
        <pc:spChg chg="mod">
          <ac:chgData name="Umama Tasnim" userId="52142711-014a-4406-9130-1b6faafb64f4" providerId="ADAL" clId="{F983EC1C-F7B7-413E-9CA1-0116A2E210D2}" dt="2021-11-15T02:54:33.527" v="172" actId="20577"/>
          <ac:spMkLst>
            <pc:docMk/>
            <pc:sldMk cId="3220235682" sldId="279"/>
            <ac:spMk id="24" creationId="{F260476B-CCA6-412B-A9C5-399C34AE6F05}"/>
          </ac:spMkLst>
        </pc:spChg>
        <pc:spChg chg="add del">
          <ac:chgData name="Umama Tasnim" userId="52142711-014a-4406-9130-1b6faafb64f4" providerId="ADAL" clId="{F983EC1C-F7B7-413E-9CA1-0116A2E210D2}" dt="2021-11-15T02:52:10.072" v="151" actId="26606"/>
          <ac:spMkLst>
            <pc:docMk/>
            <pc:sldMk cId="3220235682" sldId="279"/>
            <ac:spMk id="29" creationId="{4F74D28C-3268-4E35-8EE1-D92CB4A85A7D}"/>
          </ac:spMkLst>
        </pc:spChg>
        <pc:spChg chg="add del">
          <ac:chgData name="Umama Tasnim" userId="52142711-014a-4406-9130-1b6faafb64f4" providerId="ADAL" clId="{F983EC1C-F7B7-413E-9CA1-0116A2E210D2}" dt="2021-11-15T02:54:02.423" v="163"/>
          <ac:spMkLst>
            <pc:docMk/>
            <pc:sldMk cId="3220235682" sldId="279"/>
            <ac:spMk id="31" creationId="{79BB35BC-D5C2-4C8B-A22A-A71E6191913B}"/>
          </ac:spMkLst>
        </pc:spChg>
        <pc:spChg chg="del">
          <ac:chgData name="Umama Tasnim" userId="52142711-014a-4406-9130-1b6faafb64f4" providerId="ADAL" clId="{F983EC1C-F7B7-413E-9CA1-0116A2E210D2}" dt="2021-11-15T02:51:49.113" v="147"/>
          <ac:spMkLst>
            <pc:docMk/>
            <pc:sldMk cId="3220235682" sldId="279"/>
            <ac:spMk id="55" creationId="{0EF2A0DA-AE81-4A45-972E-646AC2870C2F}"/>
          </ac:spMkLst>
        </pc:spChg>
        <pc:grpChg chg="add mod">
          <ac:chgData name="Umama Tasnim" userId="52142711-014a-4406-9130-1b6faafb64f4" providerId="ADAL" clId="{F983EC1C-F7B7-413E-9CA1-0116A2E210D2}" dt="2021-11-15T03:00:17.714" v="260" actId="478"/>
          <ac:grpSpMkLst>
            <pc:docMk/>
            <pc:sldMk cId="3220235682" sldId="279"/>
            <ac:grpSpMk id="10" creationId="{0A780D90-FA53-4D09-8B2E-AAE600ED316E}"/>
          </ac:grpSpMkLst>
        </pc:grpChg>
        <pc:picChg chg="mod ord">
          <ac:chgData name="Umama Tasnim" userId="52142711-014a-4406-9130-1b6faafb64f4" providerId="ADAL" clId="{F983EC1C-F7B7-413E-9CA1-0116A2E210D2}" dt="2021-11-15T02:53:39.501" v="160" actId="1076"/>
          <ac:picMkLst>
            <pc:docMk/>
            <pc:sldMk cId="3220235682" sldId="279"/>
            <ac:picMk id="3" creationId="{72B2D6DE-C9B5-4678-91EF-77E85F2350DA}"/>
          </ac:picMkLst>
        </pc:picChg>
        <pc:picChg chg="add mod">
          <ac:chgData name="Umama Tasnim" userId="52142711-014a-4406-9130-1b6faafb64f4" providerId="ADAL" clId="{F983EC1C-F7B7-413E-9CA1-0116A2E210D2}" dt="2021-11-17T00:39:53.903" v="1317" actId="14100"/>
          <ac:picMkLst>
            <pc:docMk/>
            <pc:sldMk cId="3220235682" sldId="279"/>
            <ac:picMk id="12" creationId="{C4C05AE7-2F2E-41F2-B1B5-2AA90D66257A}"/>
          </ac:picMkLst>
        </pc:picChg>
        <pc:picChg chg="del">
          <ac:chgData name="Umama Tasnim" userId="52142711-014a-4406-9130-1b6faafb64f4" providerId="ADAL" clId="{F983EC1C-F7B7-413E-9CA1-0116A2E210D2}" dt="2021-11-15T02:51:49.113" v="147"/>
          <ac:picMkLst>
            <pc:docMk/>
            <pc:sldMk cId="3220235682" sldId="279"/>
            <ac:picMk id="57" creationId="{B536FA4E-0152-4E27-91DA-0FC22D1846BB}"/>
          </ac:picMkLst>
        </pc:picChg>
        <pc:picChg chg="add mod">
          <ac:chgData name="Umama Tasnim" userId="52142711-014a-4406-9130-1b6faafb64f4" providerId="ADAL" clId="{F983EC1C-F7B7-413E-9CA1-0116A2E210D2}" dt="2021-11-15T03:00:17.714" v="260" actId="478"/>
          <ac:picMkLst>
            <pc:docMk/>
            <pc:sldMk cId="3220235682" sldId="279"/>
            <ac:picMk id="1026" creationId="{AB9FA756-48A4-45B2-9B64-2FA732F321F7}"/>
          </ac:picMkLst>
        </pc:picChg>
        <pc:picChg chg="add del mod">
          <ac:chgData name="Umama Tasnim" userId="52142711-014a-4406-9130-1b6faafb64f4" providerId="ADAL" clId="{F983EC1C-F7B7-413E-9CA1-0116A2E210D2}" dt="2021-11-15T03:00:17.714" v="260" actId="478"/>
          <ac:picMkLst>
            <pc:docMk/>
            <pc:sldMk cId="3220235682" sldId="279"/>
            <ac:picMk id="1028" creationId="{6BB8F54A-8243-4986-877A-B7ADEBA77688}"/>
          </ac:picMkLst>
        </pc:picChg>
        <pc:picChg chg="add del mod">
          <ac:chgData name="Umama Tasnim" userId="52142711-014a-4406-9130-1b6faafb64f4" providerId="ADAL" clId="{F983EC1C-F7B7-413E-9CA1-0116A2E210D2}" dt="2021-11-15T03:02:46.323" v="269" actId="1076"/>
          <ac:picMkLst>
            <pc:docMk/>
            <pc:sldMk cId="3220235682" sldId="279"/>
            <ac:picMk id="1030" creationId="{C812F36C-BC76-448B-97E3-B5227171FF4F}"/>
          </ac:picMkLst>
        </pc:picChg>
        <pc:cxnChg chg="add del mod">
          <ac:chgData name="Umama Tasnim" userId="52142711-014a-4406-9130-1b6faafb64f4" providerId="ADAL" clId="{F983EC1C-F7B7-413E-9CA1-0116A2E210D2}" dt="2021-11-15T02:56:41.398" v="177" actId="478"/>
          <ac:cxnSpMkLst>
            <pc:docMk/>
            <pc:sldMk cId="3220235682" sldId="279"/>
            <ac:cxnSpMk id="5" creationId="{E6CE27B8-F732-42ED-B4D0-0B54CF398F95}"/>
          </ac:cxnSpMkLst>
        </pc:cxnChg>
        <pc:cxnChg chg="add mod">
          <ac:chgData name="Umama Tasnim" userId="52142711-014a-4406-9130-1b6faafb64f4" providerId="ADAL" clId="{F983EC1C-F7B7-413E-9CA1-0116A2E210D2}" dt="2021-11-15T03:00:17.714" v="260" actId="478"/>
          <ac:cxnSpMkLst>
            <pc:docMk/>
            <pc:sldMk cId="3220235682" sldId="279"/>
            <ac:cxnSpMk id="8" creationId="{4D727C62-718F-4B2D-846B-CE159F3E67A8}"/>
          </ac:cxnSpMkLst>
        </pc:cxnChg>
        <pc:cxnChg chg="add mod">
          <ac:chgData name="Umama Tasnim" userId="52142711-014a-4406-9130-1b6faafb64f4" providerId="ADAL" clId="{F983EC1C-F7B7-413E-9CA1-0116A2E210D2}" dt="2021-11-15T03:00:17.714" v="260" actId="478"/>
          <ac:cxnSpMkLst>
            <pc:docMk/>
            <pc:sldMk cId="3220235682" sldId="279"/>
            <ac:cxnSpMk id="17" creationId="{52F274C3-A2F9-49FB-9314-646B6AEF278B}"/>
          </ac:cxnSpMkLst>
        </pc:cxnChg>
      </pc:sldChg>
      <pc:sldChg chg="addSp delSp modSp new mod setBg">
        <pc:chgData name="Umama Tasnim" userId="52142711-014a-4406-9130-1b6faafb64f4" providerId="ADAL" clId="{F983EC1C-F7B7-413E-9CA1-0116A2E210D2}" dt="2021-11-15T03:29:33.275" v="299" actId="27614"/>
        <pc:sldMkLst>
          <pc:docMk/>
          <pc:sldMk cId="1256988688" sldId="280"/>
        </pc:sldMkLst>
        <pc:spChg chg="mod">
          <ac:chgData name="Umama Tasnim" userId="52142711-014a-4406-9130-1b6faafb64f4" providerId="ADAL" clId="{F983EC1C-F7B7-413E-9CA1-0116A2E210D2}" dt="2021-11-15T03:29:04.802" v="298" actId="26606"/>
          <ac:spMkLst>
            <pc:docMk/>
            <pc:sldMk cId="1256988688" sldId="280"/>
            <ac:spMk id="2" creationId="{01CCAA4B-9253-46BF-985D-1DB29C7850FF}"/>
          </ac:spMkLst>
        </pc:spChg>
        <pc:spChg chg="del mod">
          <ac:chgData name="Umama Tasnim" userId="52142711-014a-4406-9130-1b6faafb64f4" providerId="ADAL" clId="{F983EC1C-F7B7-413E-9CA1-0116A2E210D2}" dt="2021-11-15T03:28:50.839" v="295" actId="22"/>
          <ac:spMkLst>
            <pc:docMk/>
            <pc:sldMk cId="1256988688" sldId="280"/>
            <ac:spMk id="3" creationId="{339DD2F5-A858-4552-B3C3-67733A39A463}"/>
          </ac:spMkLst>
        </pc:spChg>
        <pc:spChg chg="add">
          <ac:chgData name="Umama Tasnim" userId="52142711-014a-4406-9130-1b6faafb64f4" providerId="ADAL" clId="{F983EC1C-F7B7-413E-9CA1-0116A2E210D2}" dt="2021-11-15T03:29:04.802" v="298" actId="26606"/>
          <ac:spMkLst>
            <pc:docMk/>
            <pc:sldMk cId="1256988688" sldId="280"/>
            <ac:spMk id="10" creationId="{D4771268-CB57-404A-9271-370EB28F6090}"/>
          </ac:spMkLst>
        </pc:spChg>
        <pc:picChg chg="add mod ord">
          <ac:chgData name="Umama Tasnim" userId="52142711-014a-4406-9130-1b6faafb64f4" providerId="ADAL" clId="{F983EC1C-F7B7-413E-9CA1-0116A2E210D2}" dt="2021-11-15T03:29:33.275" v="299" actId="27614"/>
          <ac:picMkLst>
            <pc:docMk/>
            <pc:sldMk cId="1256988688" sldId="280"/>
            <ac:picMk id="5" creationId="{0F646ADC-C6E4-4EF1-A4E9-4E464A816035}"/>
          </ac:picMkLst>
        </pc:picChg>
      </pc:sldChg>
      <pc:sldChg chg="addSp delSp modSp new del mod">
        <pc:chgData name="Umama Tasnim" userId="52142711-014a-4406-9130-1b6faafb64f4" providerId="ADAL" clId="{F983EC1C-F7B7-413E-9CA1-0116A2E210D2}" dt="2021-11-15T03:27:38.285" v="270" actId="47"/>
        <pc:sldMkLst>
          <pc:docMk/>
          <pc:sldMk cId="2829697272" sldId="280"/>
        </pc:sldMkLst>
        <pc:spChg chg="mod">
          <ac:chgData name="Umama Tasnim" userId="52142711-014a-4406-9130-1b6faafb64f4" providerId="ADAL" clId="{F983EC1C-F7B7-413E-9CA1-0116A2E210D2}" dt="2021-11-15T02:54:05.062" v="164"/>
          <ac:spMkLst>
            <pc:docMk/>
            <pc:sldMk cId="2829697272" sldId="280"/>
            <ac:spMk id="2" creationId="{530AFB0B-1553-497F-88E2-4B456AEE6950}"/>
          </ac:spMkLst>
        </pc:spChg>
        <pc:spChg chg="del mod">
          <ac:chgData name="Umama Tasnim" userId="52142711-014a-4406-9130-1b6faafb64f4" providerId="ADAL" clId="{F983EC1C-F7B7-413E-9CA1-0116A2E210D2}" dt="2021-11-15T02:47:41.439" v="144" actId="12084"/>
          <ac:spMkLst>
            <pc:docMk/>
            <pc:sldMk cId="2829697272" sldId="280"/>
            <ac:spMk id="3" creationId="{60938E75-F59F-4846-AE72-E50FBF3A5771}"/>
          </ac:spMkLst>
        </pc:spChg>
        <pc:graphicFrameChg chg="add mod">
          <ac:chgData name="Umama Tasnim" userId="52142711-014a-4406-9130-1b6faafb64f4" providerId="ADAL" clId="{F983EC1C-F7B7-413E-9CA1-0116A2E210D2}" dt="2021-11-15T02:51:49.113" v="147"/>
          <ac:graphicFrameMkLst>
            <pc:docMk/>
            <pc:sldMk cId="2829697272" sldId="280"/>
            <ac:graphicFrameMk id="4" creationId="{D1E95A9F-CF36-468B-BA16-684616C337B9}"/>
          </ac:graphicFrameMkLst>
        </pc:graphicFrameChg>
      </pc:sldChg>
      <pc:sldChg chg="addSp delSp modSp new mod modNotesTx">
        <pc:chgData name="Umama Tasnim" userId="52142711-014a-4406-9130-1b6faafb64f4" providerId="ADAL" clId="{F983EC1C-F7B7-413E-9CA1-0116A2E210D2}" dt="2021-11-16T23:52:30.609" v="1314" actId="1076"/>
        <pc:sldMkLst>
          <pc:docMk/>
          <pc:sldMk cId="1885964026" sldId="281"/>
        </pc:sldMkLst>
        <pc:spChg chg="mod">
          <ac:chgData name="Umama Tasnim" userId="52142711-014a-4406-9130-1b6faafb64f4" providerId="ADAL" clId="{F983EC1C-F7B7-413E-9CA1-0116A2E210D2}" dt="2021-11-16T20:02:28.429" v="842" actId="20577"/>
          <ac:spMkLst>
            <pc:docMk/>
            <pc:sldMk cId="1885964026" sldId="281"/>
            <ac:spMk id="2" creationId="{8C161BA1-D6E5-4857-9A23-4F8F8E7D124C}"/>
          </ac:spMkLst>
        </pc:spChg>
        <pc:spChg chg="mod">
          <ac:chgData name="Umama Tasnim" userId="52142711-014a-4406-9130-1b6faafb64f4" providerId="ADAL" clId="{F983EC1C-F7B7-413E-9CA1-0116A2E210D2}" dt="2021-11-16T23:52:00.167" v="1308" actId="20577"/>
          <ac:spMkLst>
            <pc:docMk/>
            <pc:sldMk cId="1885964026" sldId="281"/>
            <ac:spMk id="3" creationId="{C8900440-5163-492D-B114-AFBDB5CD5816}"/>
          </ac:spMkLst>
        </pc:spChg>
        <pc:spChg chg="add del">
          <ac:chgData name="Umama Tasnim" userId="52142711-014a-4406-9130-1b6faafb64f4" providerId="ADAL" clId="{F983EC1C-F7B7-413E-9CA1-0116A2E210D2}" dt="2021-11-16T20:09:04.908" v="943" actId="22"/>
          <ac:spMkLst>
            <pc:docMk/>
            <pc:sldMk cId="1885964026" sldId="281"/>
            <ac:spMk id="5" creationId="{739806F9-40E9-4E99-A8E7-BC2CC3BCD41B}"/>
          </ac:spMkLst>
        </pc:spChg>
        <pc:picChg chg="add mod">
          <ac:chgData name="Umama Tasnim" userId="52142711-014a-4406-9130-1b6faafb64f4" providerId="ADAL" clId="{F983EC1C-F7B7-413E-9CA1-0116A2E210D2}" dt="2021-11-16T23:52:30.609" v="1314" actId="1076"/>
          <ac:picMkLst>
            <pc:docMk/>
            <pc:sldMk cId="1885964026" sldId="281"/>
            <ac:picMk id="6" creationId="{69033EE7-EBDC-48EA-B4FF-D0CFF3FEE25B}"/>
          </ac:picMkLst>
        </pc:picChg>
      </pc:sldChg>
      <pc:sldChg chg="addSp delSp modSp new mod modNotesTx">
        <pc:chgData name="Umama Tasnim" userId="52142711-014a-4406-9130-1b6faafb64f4" providerId="ADAL" clId="{F983EC1C-F7B7-413E-9CA1-0116A2E210D2}" dt="2021-11-16T20:25:49.013" v="1306" actId="1076"/>
        <pc:sldMkLst>
          <pc:docMk/>
          <pc:sldMk cId="3032586908" sldId="282"/>
        </pc:sldMkLst>
        <pc:spChg chg="mod">
          <ac:chgData name="Umama Tasnim" userId="52142711-014a-4406-9130-1b6faafb64f4" providerId="ADAL" clId="{F983EC1C-F7B7-413E-9CA1-0116A2E210D2}" dt="2021-11-15T03:38:22.133" v="324" actId="20577"/>
          <ac:spMkLst>
            <pc:docMk/>
            <pc:sldMk cId="3032586908" sldId="282"/>
            <ac:spMk id="2" creationId="{E83F1541-FD54-44DB-B570-0C3DB5EC0071}"/>
          </ac:spMkLst>
        </pc:spChg>
        <pc:spChg chg="mod">
          <ac:chgData name="Umama Tasnim" userId="52142711-014a-4406-9130-1b6faafb64f4" providerId="ADAL" clId="{F983EC1C-F7B7-413E-9CA1-0116A2E210D2}" dt="2021-11-16T20:14:09.318" v="1132" actId="113"/>
          <ac:spMkLst>
            <pc:docMk/>
            <pc:sldMk cId="3032586908" sldId="282"/>
            <ac:spMk id="3" creationId="{19197951-EE37-4066-8062-7EAA4406FF85}"/>
          </ac:spMkLst>
        </pc:spChg>
        <pc:spChg chg="add mod">
          <ac:chgData name="Umama Tasnim" userId="52142711-014a-4406-9130-1b6faafb64f4" providerId="ADAL" clId="{F983EC1C-F7B7-413E-9CA1-0116A2E210D2}" dt="2021-11-16T20:18:06.368" v="1159" actId="20577"/>
          <ac:spMkLst>
            <pc:docMk/>
            <pc:sldMk cId="3032586908" sldId="282"/>
            <ac:spMk id="6" creationId="{18960F93-22D8-4C92-9FC7-327D13C7F5B8}"/>
          </ac:spMkLst>
        </pc:spChg>
        <pc:spChg chg="add del mod">
          <ac:chgData name="Umama Tasnim" userId="52142711-014a-4406-9130-1b6faafb64f4" providerId="ADAL" clId="{F983EC1C-F7B7-413E-9CA1-0116A2E210D2}" dt="2021-11-16T20:17:58.338" v="1158" actId="478"/>
          <ac:spMkLst>
            <pc:docMk/>
            <pc:sldMk cId="3032586908" sldId="282"/>
            <ac:spMk id="11" creationId="{DAB14ADF-5F7D-49C1-A6C6-11D759B6FC23}"/>
          </ac:spMkLst>
        </pc:spChg>
        <pc:spChg chg="add mod">
          <ac:chgData name="Umama Tasnim" userId="52142711-014a-4406-9130-1b6faafb64f4" providerId="ADAL" clId="{F983EC1C-F7B7-413E-9CA1-0116A2E210D2}" dt="2021-11-16T20:17:51.048" v="1156"/>
          <ac:spMkLst>
            <pc:docMk/>
            <pc:sldMk cId="3032586908" sldId="282"/>
            <ac:spMk id="12" creationId="{F1B2486E-5D9A-465E-9AD6-511C4294E2EF}"/>
          </ac:spMkLst>
        </pc:spChg>
        <pc:spChg chg="add del mod">
          <ac:chgData name="Umama Tasnim" userId="52142711-014a-4406-9130-1b6faafb64f4" providerId="ADAL" clId="{F983EC1C-F7B7-413E-9CA1-0116A2E210D2}" dt="2021-11-16T20:18:45.225" v="1175" actId="1076"/>
          <ac:spMkLst>
            <pc:docMk/>
            <pc:sldMk cId="3032586908" sldId="282"/>
            <ac:spMk id="13" creationId="{1BE27928-3E04-4413-9936-A6AC30B9BC6C}"/>
          </ac:spMkLst>
        </pc:spChg>
        <pc:spChg chg="add mod">
          <ac:chgData name="Umama Tasnim" userId="52142711-014a-4406-9130-1b6faafb64f4" providerId="ADAL" clId="{F983EC1C-F7B7-413E-9CA1-0116A2E210D2}" dt="2021-11-16T20:20:13.516" v="1197" actId="20577"/>
          <ac:spMkLst>
            <pc:docMk/>
            <pc:sldMk cId="3032586908" sldId="282"/>
            <ac:spMk id="16" creationId="{5DFD2461-DDB8-4851-B70F-D8854D05AC47}"/>
          </ac:spMkLst>
        </pc:spChg>
        <pc:spChg chg="add mod">
          <ac:chgData name="Umama Tasnim" userId="52142711-014a-4406-9130-1b6faafb64f4" providerId="ADAL" clId="{F983EC1C-F7B7-413E-9CA1-0116A2E210D2}" dt="2021-11-16T20:25:36.021" v="1305" actId="1076"/>
          <ac:spMkLst>
            <pc:docMk/>
            <pc:sldMk cId="3032586908" sldId="282"/>
            <ac:spMk id="19" creationId="{2EF8C09A-CBDC-41B2-861F-A06E89E5B837}"/>
          </ac:spMkLst>
        </pc:spChg>
        <pc:spChg chg="add mod">
          <ac:chgData name="Umama Tasnim" userId="52142711-014a-4406-9130-1b6faafb64f4" providerId="ADAL" clId="{F983EC1C-F7B7-413E-9CA1-0116A2E210D2}" dt="2021-11-16T20:25:30.397" v="1304" actId="1076"/>
          <ac:spMkLst>
            <pc:docMk/>
            <pc:sldMk cId="3032586908" sldId="282"/>
            <ac:spMk id="22" creationId="{1365FF19-0121-47AA-97BC-379A2469C953}"/>
          </ac:spMkLst>
        </pc:spChg>
        <pc:spChg chg="add mod">
          <ac:chgData name="Umama Tasnim" userId="52142711-014a-4406-9130-1b6faafb64f4" providerId="ADAL" clId="{F983EC1C-F7B7-413E-9CA1-0116A2E210D2}" dt="2021-11-16T20:25:49.013" v="1306" actId="1076"/>
          <ac:spMkLst>
            <pc:docMk/>
            <pc:sldMk cId="3032586908" sldId="282"/>
            <ac:spMk id="25" creationId="{57AC8B5C-ECA2-4FCE-AD85-1A35CCAD1CB4}"/>
          </ac:spMkLst>
        </pc:spChg>
        <pc:spChg chg="add mod">
          <ac:chgData name="Umama Tasnim" userId="52142711-014a-4406-9130-1b6faafb64f4" providerId="ADAL" clId="{F983EC1C-F7B7-413E-9CA1-0116A2E210D2}" dt="2021-11-16T20:25:18.898" v="1303" actId="1076"/>
          <ac:spMkLst>
            <pc:docMk/>
            <pc:sldMk cId="3032586908" sldId="282"/>
            <ac:spMk id="28" creationId="{4A71FC35-3A78-469B-8472-DC896DB62F65}"/>
          </ac:spMkLst>
        </pc:spChg>
        <pc:picChg chg="add mod">
          <ac:chgData name="Umama Tasnim" userId="52142711-014a-4406-9130-1b6faafb64f4" providerId="ADAL" clId="{F983EC1C-F7B7-413E-9CA1-0116A2E210D2}" dt="2021-11-16T20:19:27.525" v="1182" actId="1076"/>
          <ac:picMkLst>
            <pc:docMk/>
            <pc:sldMk cId="3032586908" sldId="282"/>
            <ac:picMk id="5" creationId="{92DD1264-8AAF-4DBA-A4DB-970CE68BA585}"/>
          </ac:picMkLst>
        </pc:picChg>
        <pc:picChg chg="add mod">
          <ac:chgData name="Umama Tasnim" userId="52142711-014a-4406-9130-1b6faafb64f4" providerId="ADAL" clId="{F983EC1C-F7B7-413E-9CA1-0116A2E210D2}" dt="2021-11-16T20:20:17.789" v="1198" actId="1076"/>
          <ac:picMkLst>
            <pc:docMk/>
            <pc:sldMk cId="3032586908" sldId="282"/>
            <ac:picMk id="8" creationId="{BE25FF5B-DFAF-4DB2-B4B0-249747F5CA4F}"/>
          </ac:picMkLst>
        </pc:picChg>
        <pc:picChg chg="add del mod">
          <ac:chgData name="Umama Tasnim" userId="52142711-014a-4406-9130-1b6faafb64f4" providerId="ADAL" clId="{F983EC1C-F7B7-413E-9CA1-0116A2E210D2}" dt="2021-11-16T20:17:18.258" v="1147"/>
          <ac:picMkLst>
            <pc:docMk/>
            <pc:sldMk cId="3032586908" sldId="282"/>
            <ac:picMk id="10" creationId="{3F2D1160-FD2D-4880-BBF5-D40E1E7D344F}"/>
          </ac:picMkLst>
        </pc:picChg>
        <pc:picChg chg="add mod">
          <ac:chgData name="Umama Tasnim" userId="52142711-014a-4406-9130-1b6faafb64f4" providerId="ADAL" clId="{F983EC1C-F7B7-413E-9CA1-0116A2E210D2}" dt="2021-11-16T20:19:22.316" v="1181" actId="14100"/>
          <ac:picMkLst>
            <pc:docMk/>
            <pc:sldMk cId="3032586908" sldId="282"/>
            <ac:picMk id="15" creationId="{19434D88-0126-4C4D-833C-BEC8C6E7164F}"/>
          </ac:picMkLst>
        </pc:picChg>
        <pc:picChg chg="add mod">
          <ac:chgData name="Umama Tasnim" userId="52142711-014a-4406-9130-1b6faafb64f4" providerId="ADAL" clId="{F983EC1C-F7B7-413E-9CA1-0116A2E210D2}" dt="2021-11-16T20:20:54.904" v="1205" actId="1076"/>
          <ac:picMkLst>
            <pc:docMk/>
            <pc:sldMk cId="3032586908" sldId="282"/>
            <ac:picMk id="18" creationId="{5DC6B64E-B91E-4246-9971-5E72CB2A3EBC}"/>
          </ac:picMkLst>
        </pc:picChg>
        <pc:picChg chg="add mod">
          <ac:chgData name="Umama Tasnim" userId="52142711-014a-4406-9130-1b6faafb64f4" providerId="ADAL" clId="{F983EC1C-F7B7-413E-9CA1-0116A2E210D2}" dt="2021-11-16T20:22:42.858" v="1239" actId="1076"/>
          <ac:picMkLst>
            <pc:docMk/>
            <pc:sldMk cId="3032586908" sldId="282"/>
            <ac:picMk id="21" creationId="{C1B7D717-88BC-4238-8066-AEB70575D870}"/>
          </ac:picMkLst>
        </pc:picChg>
        <pc:picChg chg="add mod">
          <ac:chgData name="Umama Tasnim" userId="52142711-014a-4406-9130-1b6faafb64f4" providerId="ADAL" clId="{F983EC1C-F7B7-413E-9CA1-0116A2E210D2}" dt="2021-11-16T20:23:48.097" v="1266" actId="1076"/>
          <ac:picMkLst>
            <pc:docMk/>
            <pc:sldMk cId="3032586908" sldId="282"/>
            <ac:picMk id="24" creationId="{8FCF6735-A30E-42CF-9196-37346A224BD2}"/>
          </ac:picMkLst>
        </pc:picChg>
        <pc:picChg chg="add mod">
          <ac:chgData name="Umama Tasnim" userId="52142711-014a-4406-9130-1b6faafb64f4" providerId="ADAL" clId="{F983EC1C-F7B7-413E-9CA1-0116A2E210D2}" dt="2021-11-16T20:24:50.817" v="1288" actId="1076"/>
          <ac:picMkLst>
            <pc:docMk/>
            <pc:sldMk cId="3032586908" sldId="282"/>
            <ac:picMk id="27" creationId="{9FBE55C6-5460-46C0-BF90-4EDD77E1CF40}"/>
          </ac:picMkLst>
        </pc:picChg>
      </pc:sldChg>
      <pc:sldChg chg="modSp new mod">
        <pc:chgData name="Umama Tasnim" userId="52142711-014a-4406-9130-1b6faafb64f4" providerId="ADAL" clId="{F983EC1C-F7B7-413E-9CA1-0116A2E210D2}" dt="2021-11-16T20:09:57.427" v="971" actId="20577"/>
        <pc:sldMkLst>
          <pc:docMk/>
          <pc:sldMk cId="1598846568" sldId="283"/>
        </pc:sldMkLst>
        <pc:spChg chg="mod">
          <ac:chgData name="Umama Tasnim" userId="52142711-014a-4406-9130-1b6faafb64f4" providerId="ADAL" clId="{F983EC1C-F7B7-413E-9CA1-0116A2E210D2}" dt="2021-11-16T20:09:09.982" v="952" actId="20577"/>
          <ac:spMkLst>
            <pc:docMk/>
            <pc:sldMk cId="1598846568" sldId="283"/>
            <ac:spMk id="2" creationId="{51BE72C3-9159-4542-A984-47AF0439442D}"/>
          </ac:spMkLst>
        </pc:spChg>
        <pc:spChg chg="mod">
          <ac:chgData name="Umama Tasnim" userId="52142711-014a-4406-9130-1b6faafb64f4" providerId="ADAL" clId="{F983EC1C-F7B7-413E-9CA1-0116A2E210D2}" dt="2021-11-16T20:09:57.427" v="971" actId="20577"/>
          <ac:spMkLst>
            <pc:docMk/>
            <pc:sldMk cId="1598846568" sldId="283"/>
            <ac:spMk id="3" creationId="{13E8380F-9BAA-4442-9404-D00291C8BC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sz="1200" b="0" i="0" dirty="0">
                <a:effectLst/>
                <a:latin typeface="Georgia" panose="02040502050405020303" pitchFamily="18" charset="0"/>
              </a:rPr>
              <a:t>These cues have become an essential part of online chatting, product review, brand emotion, and many more. It also leads to increasing data science research dedicated to emoji-driven storytelling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0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111F27"/>
                </a:solidFill>
                <a:latin typeface="MaisonNeue"/>
              </a:rPr>
              <a:t>s “Adam”.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Adam optimization is a stochastic gradient descent method that is based on adaptive estimation of first-order and second-order moments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E67-232E-4B47-A3AC-B726B8A37DF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CDD-5479-4F34-A5DF-CAF88D3212F7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935A-47AB-44F4-80D8-DA844F1F54E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7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6BAE-A983-4BD3-8FF1-BD7BB81DCC76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7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F490-3458-408B-B360-EEC8F523F577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3B4F-6021-4B9F-828B-F5AD7212D85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2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FA49-3B27-4B4F-8A6B-99657DD60213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9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3E9F-068F-4855-9616-B5F6684F73BB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1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AF81-3A1E-41B5-BA59-45738A2BE11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C4A2-6D64-4421-B595-1F329A8BBA96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CC62-15B4-43D9-8AAF-F09A6BF8F64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2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E2F3-43FB-4B65-98F5-382D9BC5D4F6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8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 b="1" i="0" u="none" strike="noStrike" baseline="0">
                <a:latin typeface="ArialMT"/>
              </a:rPr>
              <a:t>Emoji Generate Based on</a:t>
            </a:r>
            <a:br>
              <a:rPr lang="en-US" sz="3800" b="1" i="0" u="none" strike="noStrike" baseline="0">
                <a:latin typeface="ArialMT"/>
              </a:rPr>
            </a:br>
            <a:r>
              <a:rPr lang="en-US" sz="3800" b="1" i="0" u="none" strike="noStrike" baseline="0">
                <a:latin typeface="ArialMT"/>
              </a:rPr>
              <a:t>Facial Emotion </a:t>
            </a:r>
            <a:r>
              <a:rPr lang="en-US" sz="3800" b="1" i="0" u="none" strike="noStrike" baseline="0">
                <a:latin typeface="ArialMT"/>
                <a:sym typeface="Wingdings" panose="05000000000000000000" pitchFamily="2" charset="2"/>
              </a:rPr>
              <a:t></a:t>
            </a:r>
            <a:endParaRPr lang="en-US" sz="38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Umama Tasnim(mus854)</a:t>
            </a:r>
          </a:p>
          <a:p>
            <a:pPr algn="l"/>
            <a:r>
              <a:rPr lang="en-US" sz="2000" b="0" i="0" u="none" strike="noStrike" baseline="0" dirty="0" err="1">
                <a:latin typeface="ArialMT"/>
              </a:rPr>
              <a:t>Hasanul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Banna</a:t>
            </a:r>
            <a:r>
              <a:rPr lang="en-US" sz="2000" b="0" i="0" u="none" strike="noStrike" baseline="0" dirty="0">
                <a:latin typeface="ArialMT"/>
              </a:rPr>
              <a:t>(bxw174)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r="316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51003-E25B-46CB-8704-4D2979B1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Georgia" panose="02040502050405020303" pitchFamily="18" charset="0"/>
              </a:rPr>
              <a:t>Emojis or avatars are ways to indicate nonverbal cues. </a:t>
            </a:r>
          </a:p>
          <a:p>
            <a:r>
              <a:rPr lang="en-US" sz="2000" b="0" i="0" dirty="0">
                <a:effectLst/>
                <a:latin typeface="Georgia" panose="02040502050405020303" pitchFamily="18" charset="0"/>
              </a:rPr>
              <a:t>In this project, we classify human facial expressions to filter and map corresponding emojis or avatars.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b="0" i="0" dirty="0">
              <a:effectLst/>
              <a:latin typeface="Georgia" panose="02040502050405020303" pitchFamily="18" charset="0"/>
            </a:endParaRP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" r="-2" b="-2"/>
          <a:stretch/>
        </p:blipFill>
        <p:spPr>
          <a:xfrm>
            <a:off x="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1030" name="Picture 6" descr="What Is Deep Learning and How Will It Change Healthcare?">
            <a:extLst>
              <a:ext uri="{FF2B5EF4-FFF2-40B4-BE49-F238E27FC236}">
                <a16:creationId xmlns:a16="http://schemas.microsoft.com/office/drawing/2014/main" id="{C812F36C-BC76-448B-97E3-B5227171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83" y="4505552"/>
            <a:ext cx="2060747" cy="14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A780D90-FA53-4D09-8B2E-AAE600ED316E}"/>
              </a:ext>
            </a:extLst>
          </p:cNvPr>
          <p:cNvGrpSpPr/>
          <p:nvPr/>
        </p:nvGrpSpPr>
        <p:grpSpPr>
          <a:xfrm>
            <a:off x="6513788" y="4671763"/>
            <a:ext cx="3724287" cy="1821112"/>
            <a:chOff x="6248526" y="4685571"/>
            <a:chExt cx="3724287" cy="1821112"/>
          </a:xfrm>
        </p:grpSpPr>
        <p:pic>
          <p:nvPicPr>
            <p:cNvPr id="1026" name="Picture 2" descr="How To Use Kinect Face Tracking SDK - CodeProject">
              <a:extLst>
                <a:ext uri="{FF2B5EF4-FFF2-40B4-BE49-F238E27FC236}">
                  <a16:creationId xmlns:a16="http://schemas.microsoft.com/office/drawing/2014/main" id="{AB9FA756-48A4-45B2-9B64-2FA732F321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48526" y="4685571"/>
              <a:ext cx="1009856" cy="769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727C62-718F-4B2D-846B-CE159F3E67A8}"/>
                </a:ext>
              </a:extLst>
            </p:cNvPr>
            <p:cNvCxnSpPr/>
            <p:nvPr/>
          </p:nvCxnSpPr>
          <p:spPr>
            <a:xfrm>
              <a:off x="7399176" y="5070313"/>
              <a:ext cx="256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2F274C3-A2F9-49FB-9314-646B6AEF278B}"/>
                </a:ext>
              </a:extLst>
            </p:cNvPr>
            <p:cNvCxnSpPr/>
            <p:nvPr/>
          </p:nvCxnSpPr>
          <p:spPr>
            <a:xfrm>
              <a:off x="9716368" y="5171763"/>
              <a:ext cx="256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7CBCC8-CAA2-4C72-BB94-CB908F902B60}"/>
                </a:ext>
              </a:extLst>
            </p:cNvPr>
            <p:cNvSpPr txBox="1"/>
            <p:nvPr/>
          </p:nvSpPr>
          <p:spPr>
            <a:xfrm>
              <a:off x="6381811" y="6137351"/>
              <a:ext cx="3376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Figure: An overview of the project</a:t>
              </a:r>
            </a:p>
          </p:txBody>
        </p:sp>
      </p:grpSp>
      <p:pic>
        <p:nvPicPr>
          <p:cNvPr id="12" name="Picture 11" descr="A close-up of a child&#10;&#10;Description automatically generated with medium confidence">
            <a:extLst>
              <a:ext uri="{FF2B5EF4-FFF2-40B4-BE49-F238E27FC236}">
                <a16:creationId xmlns:a16="http://schemas.microsoft.com/office/drawing/2014/main" id="{C4C05AE7-2F2E-41F2-B1B5-2AA90D662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7205" y="4642016"/>
            <a:ext cx="872597" cy="8725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F6810-AC92-45F4-9F07-0B59F365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1541-FD54-44DB-B570-0C3DB5EC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7951-EE37-4066-8062-7EAA4406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We used the 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FER2013[1]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dataset consists of 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48*48 pixel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grayscale face images. </a:t>
            </a:r>
          </a:p>
          <a:p>
            <a:pPr fontAlgn="base"/>
            <a:r>
              <a:rPr lang="en-US" sz="2400" dirty="0">
                <a:solidFill>
                  <a:srgbClr val="444444"/>
                </a:solidFill>
                <a:latin typeface="Georgia" panose="02040502050405020303" pitchFamily="18" charset="0"/>
              </a:rPr>
              <a:t>Number of samples: </a:t>
            </a:r>
            <a:r>
              <a:rPr lang="en-US" sz="2400" b="1" dirty="0">
                <a:solidFill>
                  <a:srgbClr val="444444"/>
                </a:solidFill>
                <a:latin typeface="Georgia" panose="02040502050405020303" pitchFamily="18" charset="0"/>
              </a:rPr>
              <a:t>28,709</a:t>
            </a:r>
          </a:p>
          <a:p>
            <a:pPr fontAlgn="base"/>
            <a:r>
              <a:rPr lang="en-US" sz="2400" dirty="0">
                <a:solidFill>
                  <a:srgbClr val="444444"/>
                </a:solidFill>
                <a:latin typeface="Georgia" panose="02040502050405020303" pitchFamily="18" charset="0"/>
              </a:rPr>
              <a:t>Normalize the dataset between [0-1]</a:t>
            </a:r>
            <a:endParaRPr lang="en-US" sz="240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fontAlgn="base"/>
            <a: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This dataset has the following categories of facial emotions:</a:t>
            </a:r>
          </a:p>
          <a:p>
            <a:endParaRPr lang="en-US" dirty="0"/>
          </a:p>
        </p:txBody>
      </p:sp>
      <p:pic>
        <p:nvPicPr>
          <p:cNvPr id="5" name="Picture 4" descr="A close-up of a person&#10;&#10;Description automatically generated with medium confidence">
            <a:extLst>
              <a:ext uri="{FF2B5EF4-FFF2-40B4-BE49-F238E27FC236}">
                <a16:creationId xmlns:a16="http://schemas.microsoft.com/office/drawing/2014/main" id="{92DD1264-8AAF-4DBA-A4DB-970CE68B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137" y="4352294"/>
            <a:ext cx="1304730" cy="130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60F93-22D8-4C92-9FC7-327D13C7F5B8}"/>
              </a:ext>
            </a:extLst>
          </p:cNvPr>
          <p:cNvSpPr txBox="1"/>
          <p:nvPr/>
        </p:nvSpPr>
        <p:spPr>
          <a:xfrm>
            <a:off x="3972488" y="567539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Angry</a:t>
            </a:r>
          </a:p>
        </p:txBody>
      </p:sp>
      <p:pic>
        <p:nvPicPr>
          <p:cNvPr id="8" name="Picture 7" descr="A close-up of a child&#10;&#10;Description automatically generated with medium confidence">
            <a:extLst>
              <a:ext uri="{FF2B5EF4-FFF2-40B4-BE49-F238E27FC236}">
                <a16:creationId xmlns:a16="http://schemas.microsoft.com/office/drawing/2014/main" id="{BE25FF5B-DFAF-4DB2-B4B0-249747F5C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61" y="4352293"/>
            <a:ext cx="1304731" cy="13047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E27928-3E04-4413-9936-A6AC30B9BC6C}"/>
              </a:ext>
            </a:extLst>
          </p:cNvPr>
          <p:cNvSpPr txBox="1"/>
          <p:nvPr/>
        </p:nvSpPr>
        <p:spPr>
          <a:xfrm>
            <a:off x="1213863" y="5659115"/>
            <a:ext cx="78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Happy</a:t>
            </a:r>
          </a:p>
        </p:txBody>
      </p:sp>
      <p:pic>
        <p:nvPicPr>
          <p:cNvPr id="15" name="Picture 14" descr="A close-up of a person&#10;&#10;Description automatically generated with low confidence">
            <a:extLst>
              <a:ext uri="{FF2B5EF4-FFF2-40B4-BE49-F238E27FC236}">
                <a16:creationId xmlns:a16="http://schemas.microsoft.com/office/drawing/2014/main" id="{19434D88-0126-4C4D-833C-BEC8C6E71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664" y="4352294"/>
            <a:ext cx="1304730" cy="1304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FD2461-DDB8-4851-B70F-D8854D05AC47}"/>
              </a:ext>
            </a:extLst>
          </p:cNvPr>
          <p:cNvSpPr txBox="1"/>
          <p:nvPr/>
        </p:nvSpPr>
        <p:spPr>
          <a:xfrm>
            <a:off x="2619272" y="5657024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Fearful</a:t>
            </a:r>
          </a:p>
        </p:txBody>
      </p:sp>
      <p:pic>
        <p:nvPicPr>
          <p:cNvPr id="18" name="Picture 17" descr="A close-up of a child&#10;&#10;Description automatically generated with medium confidence">
            <a:extLst>
              <a:ext uri="{FF2B5EF4-FFF2-40B4-BE49-F238E27FC236}">
                <a16:creationId xmlns:a16="http://schemas.microsoft.com/office/drawing/2014/main" id="{5DC6B64E-B91E-4246-9971-5E72CB2A3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5101" y="4370664"/>
            <a:ext cx="1304730" cy="13047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F8C09A-CBDC-41B2-861F-A06E89E5B837}"/>
              </a:ext>
            </a:extLst>
          </p:cNvPr>
          <p:cNvSpPr txBox="1"/>
          <p:nvPr/>
        </p:nvSpPr>
        <p:spPr>
          <a:xfrm>
            <a:off x="5334140" y="5657024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Disgusted</a:t>
            </a:r>
          </a:p>
        </p:txBody>
      </p:sp>
      <p:pic>
        <p:nvPicPr>
          <p:cNvPr id="21" name="Picture 20" descr="A close-up of a child&#10;&#10;Description automatically generated with low confidence">
            <a:extLst>
              <a:ext uri="{FF2B5EF4-FFF2-40B4-BE49-F238E27FC236}">
                <a16:creationId xmlns:a16="http://schemas.microsoft.com/office/drawing/2014/main" id="{C1B7D717-88BC-4238-8066-AEB70575D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7197" y="4352293"/>
            <a:ext cx="1304730" cy="1304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65FF19-0121-47AA-97BC-379A2469C953}"/>
              </a:ext>
            </a:extLst>
          </p:cNvPr>
          <p:cNvSpPr txBox="1"/>
          <p:nvPr/>
        </p:nvSpPr>
        <p:spPr>
          <a:xfrm>
            <a:off x="6918004" y="5674989"/>
            <a:ext cx="88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</a:t>
            </a:r>
          </a:p>
        </p:txBody>
      </p:sp>
      <p:pic>
        <p:nvPicPr>
          <p:cNvPr id="24" name="Picture 23" descr="A close-up of a person&#10;&#10;Description automatically generated with medium confidence">
            <a:extLst>
              <a:ext uri="{FF2B5EF4-FFF2-40B4-BE49-F238E27FC236}">
                <a16:creationId xmlns:a16="http://schemas.microsoft.com/office/drawing/2014/main" id="{8FCF6735-A30E-42CF-9196-37346A224B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9293" y="4352293"/>
            <a:ext cx="1332341" cy="13323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AC8B5C-ECA2-4FCE-AD85-1A35CCAD1CB4}"/>
              </a:ext>
            </a:extLst>
          </p:cNvPr>
          <p:cNvSpPr txBox="1"/>
          <p:nvPr/>
        </p:nvSpPr>
        <p:spPr>
          <a:xfrm>
            <a:off x="8714013" y="569982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9FBE55C6-5460-46C0-BF90-4EDD77E1CF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1958" y="4325286"/>
            <a:ext cx="1349703" cy="13497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A71FC35-3A78-469B-8472-DC896DB62F65}"/>
              </a:ext>
            </a:extLst>
          </p:cNvPr>
          <p:cNvSpPr txBox="1"/>
          <p:nvPr/>
        </p:nvSpPr>
        <p:spPr>
          <a:xfrm>
            <a:off x="10323397" y="568463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Surprised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16A92-C6C9-4305-80A6-91824D43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CAA4B-9253-46BF-985D-1DB29C78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Architecture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F646ADC-C6E4-4EF1-A4E9-4E464A81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8748" y="643466"/>
            <a:ext cx="4857835" cy="55687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2727B-1BD0-4436-AC1B-858902D2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1BA1-D6E5-4857-9A23-4F8F8E7D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0440-5163-492D-B114-AFBDB5CD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build a convolutional neural network and used the FER2013 dataset to train the model for emoji classification.</a:t>
            </a:r>
          </a:p>
          <a:p>
            <a:r>
              <a:rPr lang="en-US" dirty="0"/>
              <a:t>We used the “</a:t>
            </a:r>
            <a:r>
              <a:rPr lang="en-US" b="1" dirty="0"/>
              <a:t>Categorical Cross Entropy” </a:t>
            </a:r>
            <a:r>
              <a:rPr lang="en-US" dirty="0"/>
              <a:t>as our loss function </a:t>
            </a:r>
            <a:r>
              <a:rPr lang="en-US" b="0" i="0" dirty="0">
                <a:solidFill>
                  <a:srgbClr val="111F27"/>
                </a:solidFill>
                <a:effectLst/>
                <a:latin typeface="MaisonNeue"/>
              </a:rPr>
              <a:t>that is used in multi-class classification tasks.</a:t>
            </a:r>
          </a:p>
          <a:p>
            <a:endParaRPr lang="en-US" dirty="0">
              <a:solidFill>
                <a:srgbClr val="111F27"/>
              </a:solidFill>
              <a:latin typeface="MaisonNeue"/>
            </a:endParaRPr>
          </a:p>
          <a:p>
            <a:endParaRPr lang="en-US" b="0" i="0" dirty="0">
              <a:solidFill>
                <a:srgbClr val="111F27"/>
              </a:solidFill>
              <a:effectLst/>
              <a:latin typeface="MaisonNeue"/>
            </a:endParaRPr>
          </a:p>
          <a:p>
            <a:r>
              <a:rPr lang="en-US" dirty="0">
                <a:solidFill>
                  <a:srgbClr val="111F27"/>
                </a:solidFill>
                <a:latin typeface="MaisonNeue"/>
              </a:rPr>
              <a:t>We used </a:t>
            </a:r>
            <a:r>
              <a:rPr lang="en-US" b="1" dirty="0">
                <a:solidFill>
                  <a:srgbClr val="111F27"/>
                </a:solidFill>
                <a:latin typeface="MaisonNeue"/>
              </a:rPr>
              <a:t>“Adam</a:t>
            </a:r>
            <a:r>
              <a:rPr lang="en-US" dirty="0">
                <a:solidFill>
                  <a:srgbClr val="111F27"/>
                </a:solidFill>
                <a:latin typeface="MaisonNeue"/>
              </a:rPr>
              <a:t>” optimizer [2]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en-US" sz="2400" dirty="0">
                <a:solidFill>
                  <a:srgbClr val="111F27"/>
                </a:solidFill>
                <a:latin typeface="MaisonNeue"/>
              </a:rPr>
              <a:t> </a:t>
            </a:r>
          </a:p>
          <a:p>
            <a:r>
              <a:rPr lang="en-US" sz="2400" dirty="0">
                <a:solidFill>
                  <a:srgbClr val="111F27"/>
                </a:solidFill>
                <a:latin typeface="MaisonNeue"/>
              </a:rPr>
              <a:t>Learning rate: 0.001</a:t>
            </a:r>
          </a:p>
          <a:p>
            <a:r>
              <a:rPr lang="en-US" sz="2400" dirty="0">
                <a:solidFill>
                  <a:srgbClr val="111F27"/>
                </a:solidFill>
                <a:latin typeface="MaisonNeue"/>
              </a:rPr>
              <a:t>Epoch: 50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8A4AD-F785-4631-861C-73BCEBDC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9033EE7-EBDC-48EA-B4FF-D0CFF3FEE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227" y="3507097"/>
            <a:ext cx="3790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6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EB12-E529-4B48-B960-E3FC338F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1102-295B-46F0-A4DC-DE9D89A8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required libraries</a:t>
            </a:r>
          </a:p>
          <a:p>
            <a:r>
              <a:rPr lang="en-US" dirty="0"/>
              <a:t>Initialize the training</a:t>
            </a:r>
          </a:p>
          <a:p>
            <a:r>
              <a:rPr lang="en-US" dirty="0"/>
              <a:t>Building the CNN model (our current stage)</a:t>
            </a:r>
          </a:p>
          <a:p>
            <a:r>
              <a:rPr lang="en-US" dirty="0"/>
              <a:t>Train the model</a:t>
            </a:r>
          </a:p>
          <a:p>
            <a:r>
              <a:rPr lang="en-US" dirty="0"/>
              <a:t>Implement GUI and mapping with emoji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55934-8D5C-48D5-87E9-EF621264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2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3A53-348B-4722-97E0-F50E90C8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EEC7-5C4A-4B8A-B3C8-0078684B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building our project based on deep learning and CNN and we’re in learning stage, so it was challenging for us.</a:t>
            </a:r>
          </a:p>
          <a:p>
            <a:r>
              <a:rPr lang="en-US" dirty="0"/>
              <a:t>Finding a rich dataset was another challenge for us, currently we’re using the dataset from Kaggle, which is good. But it would work more precisely if we find more rich dataset.</a:t>
            </a:r>
          </a:p>
          <a:p>
            <a:r>
              <a:rPr lang="en-US" dirty="0"/>
              <a:t>We’re having some trouble interfacing the webcam to take the input.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49B07-E85C-4AD8-BEB6-5A932BFE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8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D071-C041-454B-8036-B4FBAA32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1BC5-1D00-45B5-A7CE-1D6141EE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should work as expected.</a:t>
            </a:r>
          </a:p>
          <a:p>
            <a:r>
              <a:rPr lang="en-US" dirty="0"/>
              <a:t>Train the model successfully using the dataset.</a:t>
            </a:r>
          </a:p>
          <a:p>
            <a:r>
              <a:rPr lang="en-US" dirty="0"/>
              <a:t>Emojis should be mapped correctly based on the input.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need to improve the model, so that it can detect the input even in darker environment, currently well lit environment is needed. </a:t>
            </a:r>
          </a:p>
          <a:p>
            <a:r>
              <a:rPr lang="en-US" dirty="0"/>
              <a:t>It doesn’t work properly if the image is blurry, this need to improve.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99B24-2CCD-4B9A-85D7-9615E235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1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72C3-9159-4542-A984-47AF0439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380F-9BAA-4442-9404-D00291C8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Giannopoulos, P.,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Perikos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Hatzilygeroudis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 (2018). Deep learning approaches for facial emotion recognition: A case study on FER-2013.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hybridization of intelligent methods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1-16). Springer, Cham.</a:t>
            </a:r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Z. (2018, June). Improved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optimizer for deep neural networks.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IEEE/ACM 26th International Symposium on Quality of Service (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IWQoS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1-2). IEEE.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D3416-2564-4C1C-B84E-89764EC0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4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488</Words>
  <Application>Microsoft Office PowerPoint</Application>
  <PresentationFormat>Widescreen</PresentationFormat>
  <Paragraphs>63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ArialMT</vt:lpstr>
      <vt:lpstr>Calibri</vt:lpstr>
      <vt:lpstr>Calibri Light</vt:lpstr>
      <vt:lpstr>Georgia</vt:lpstr>
      <vt:lpstr>MaisonNeue</vt:lpstr>
      <vt:lpstr>Open Sans</vt:lpstr>
      <vt:lpstr>Office Theme</vt:lpstr>
      <vt:lpstr>Emoji Generate Based on Facial Emotion </vt:lpstr>
      <vt:lpstr>Introduction</vt:lpstr>
      <vt:lpstr>Dataset</vt:lpstr>
      <vt:lpstr>Model Architecture</vt:lpstr>
      <vt:lpstr>Model Training</vt:lpstr>
      <vt:lpstr>Steps and Current Status</vt:lpstr>
      <vt:lpstr>Challenges</vt:lpstr>
      <vt:lpstr>Final Result and Improvement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 Generate Based on Facial Emotion </dc:title>
  <dc:creator>Umama Tasnim</dc:creator>
  <cp:lastModifiedBy>Umama Tasnim</cp:lastModifiedBy>
  <cp:revision>5</cp:revision>
  <dcterms:created xsi:type="dcterms:W3CDTF">2021-11-15T02:30:57Z</dcterms:created>
  <dcterms:modified xsi:type="dcterms:W3CDTF">2021-11-17T00:39:57Z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