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1465" r:id="rId3"/>
    <p:sldId id="45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20CB-6C65-BB75-A696-6F3298618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C3CC8-BB5A-4076-CA96-932C00F7D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B4639-9C1B-FEA7-77FD-EB84C0B8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2A3-4D09-4C1E-881B-A73424F32F1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CA587-8A1D-13A0-060A-6E4A6ECA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7BAE7-4B90-B290-1417-50BA8E69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C971-4215-4F9D-8E32-ED60B06F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9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48BF-EDC0-9612-6CE0-8C0D68AD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95498-D219-C4E2-6ED2-1BC17E308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13BDD-8D84-7660-82BE-F43E22ED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2A3-4D09-4C1E-881B-A73424F32F1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36162-6B80-2A72-8CDD-3C2F58DF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42D6E-80E6-37D5-1DB3-CC4B9569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C971-4215-4F9D-8E32-ED60B06F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8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18BC4-F40A-68AB-0A48-E4639AA97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F7DAE-947E-F86E-8085-86D4C9515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5FD84-983F-0EED-CD09-9A432282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2A3-4D09-4C1E-881B-A73424F32F1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2B823-72E1-65E3-75E3-05E02DE6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F6D6B-F13C-0825-F9DF-651DA369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C971-4215-4F9D-8E32-ED60B06F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69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Amrollahi-IranArgham Co. 2018-2019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3CCF-3DE6-43D3-8596-8E213CA59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31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3230" y="6502123"/>
            <a:ext cx="2905539" cy="365125"/>
          </a:xfrm>
        </p:spPr>
        <p:txBody>
          <a:bodyPr/>
          <a:lstStyle/>
          <a:p>
            <a:r>
              <a:rPr lang="en-US"/>
              <a:t>S. Amrollahi-IranArgham Co. 2018-2019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29390" y="6482245"/>
            <a:ext cx="662609" cy="365125"/>
          </a:xfrm>
        </p:spPr>
        <p:txBody>
          <a:bodyPr/>
          <a:lstStyle/>
          <a:p>
            <a:fld id="{4C563CCF-3DE6-43D3-8596-8E213CA59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02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Amrollahi-IranArgham Co. 2018-2019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3CCF-3DE6-43D3-8596-8E213CA59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53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Amrollahi-IranArgham Co. 2018-2019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3CCF-3DE6-43D3-8596-8E213CA59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23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Amrollahi-IranArgham Co. 2018-2019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3CCF-3DE6-43D3-8596-8E213CA59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6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Amrollahi-IranArgham Co. 2018-2019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3CCF-3DE6-43D3-8596-8E213CA59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67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Amrollahi-IranArgham Co. 2018-2019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3CCF-3DE6-43D3-8596-8E213CA59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556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Amrollahi-IranArgham Co. 2018-2019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3CCF-3DE6-43D3-8596-8E213CA59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8F6B-0A2A-4478-7904-22BB4F56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85C0E-C0DD-C372-B716-AB8AF4176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1326B-B2DD-025C-82C1-F9E2A1047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2A3-4D09-4C1E-881B-A73424F32F1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9276D-4768-466F-EDAB-43B3523A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C1B2D-147B-C48E-3170-08B0DAEB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C971-4215-4F9D-8E32-ED60B06F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235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Amrollahi-IranArgham Co. 2018-2019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3CCF-3DE6-43D3-8596-8E213CA59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03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Amrollahi-IranArgham Co. 2018-2019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3CCF-3DE6-43D3-8596-8E213CA59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14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Amrollahi-IranArgham Co. 2018-2019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3CCF-3DE6-43D3-8596-8E213CA59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0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E2F2-A6CF-B594-51B6-FF9F3056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D71BA-6B2F-8BC0-612F-8D59017CE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09C41-774C-AAE0-A685-663F2603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2A3-4D09-4C1E-881B-A73424F32F1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5C776-A856-D10B-F87B-C534FF4B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08700-1D59-1259-4F20-7A68E209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C971-4215-4F9D-8E32-ED60B06F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6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AE64-C64A-6782-DC2F-8245AADA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8C2BE-49FA-DB9F-5A5B-32B93572F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BBEAC-81DD-5DF4-D213-A084D456B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4CB8C-B495-02A1-9600-8E32FBFD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2A3-4D09-4C1E-881B-A73424F32F1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41667-66BA-38B6-3A99-8EC660AC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486F6-6A3C-62A3-854C-ED5C8CF3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C971-4215-4F9D-8E32-ED60B06F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4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B6093-4395-3851-88CC-FDEFE489A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5FD70-F2D3-8C46-3497-8205B664A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18CBF-0F1F-6279-543B-C16B5B297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808F28-4BCC-2C73-961B-D830CB994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58AF9-0752-4282-A348-2DD27D00D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C03A97-9480-87FC-ACCD-59EA99696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2A3-4D09-4C1E-881B-A73424F32F1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34290-0827-E88A-A105-C7102C73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457211-800C-C73B-5D59-7C8C19A6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C971-4215-4F9D-8E32-ED60B06F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4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C9B1-982B-601D-07C7-8A60232A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C8FBA-2833-4576-D241-7FC0FA92D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2A3-4D09-4C1E-881B-A73424F32F1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B0E56-B932-B2B1-1723-8D667E82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B3415-0501-1467-164D-C2B234E5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C971-4215-4F9D-8E32-ED60B06F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2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482F9C-9C3F-541B-795A-CCADB136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2A3-4D09-4C1E-881B-A73424F32F1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06CE3-083A-42EC-602F-5CDCC22A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DD6F6-430E-CB09-D4CE-C215A2A1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C971-4215-4F9D-8E32-ED60B06F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0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4D8C6-4F4D-B0EC-8EAE-79B1BA74C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84D38-F06F-AE23-8A14-C1590543C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8E062-485B-5B2F-5821-CB3297E83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3436D-728E-E541-4F08-F6E8817B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2A3-4D09-4C1E-881B-A73424F32F1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E5802-FFBA-5EA1-77A8-3D5AD779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E8C8D-6D6E-A30E-182B-95734C63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C971-4215-4F9D-8E32-ED60B06F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7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2E0A-F444-4906-0007-30AFAE97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4AE422-ACC1-C7A8-FA5B-0742DA39D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6784E-E6CF-9593-16BF-64CC24334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2C421-108F-6690-3231-96D0906E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2A3-4D09-4C1E-881B-A73424F32F1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9C52F-BFEF-68A9-24D1-CD17A7AE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04B0F-E1F7-9BC8-A76B-5532105D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C971-4215-4F9D-8E32-ED60B06F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5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DEA33-CCE8-015D-1395-C2EAD18D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44452-7BCE-9558-E43D-0F73C8566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2BB3D-330C-020A-5046-1C153CE4F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E2A3-4D09-4C1E-881B-A73424F32F1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2B0B9-77A6-8E62-9DAA-26C9603EF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3FBC0-3E82-4510-E3AF-5A7A79848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FC971-4215-4F9D-8E32-ED60B06F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4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S. Amrollahi-IranArgham Co. 2018-2019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63CCF-3DE6-43D3-8596-8E213CA59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257"/>
            <a:ext cx="2922104" cy="57150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ational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7" y="729265"/>
            <a:ext cx="2714644" cy="428628"/>
          </a:xfrm>
        </p:spPr>
        <p:txBody>
          <a:bodyPr>
            <a:noAutofit/>
          </a:bodyPr>
          <a:lstStyle/>
          <a:p>
            <a:r>
              <a:rPr lang="en-US" sz="2400" dirty="0"/>
              <a:t>Domain: Iran (IRR)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9596463" y="6421463"/>
            <a:ext cx="97152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7544C-F8C8-44F0-82CA-40B33EA49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946" y="1157894"/>
            <a:ext cx="9144032" cy="500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Invariant: 10 digits (0-9), 1-2 leading 0s + 7-8 digits + 1 control digit</a:t>
            </a:r>
          </a:p>
        </p:txBody>
      </p:sp>
      <p:sp>
        <p:nvSpPr>
          <p:cNvPr id="4" name="Rectangle 3"/>
          <p:cNvSpPr/>
          <p:nvPr/>
        </p:nvSpPr>
        <p:spPr>
          <a:xfrm>
            <a:off x="2739338" y="1802560"/>
            <a:ext cx="7369537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ID structure: 10 digits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739338" y="2494688"/>
            <a:ext cx="5465318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9 digits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9695" y="2494688"/>
            <a:ext cx="171918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 digit</a:t>
            </a:r>
          </a:p>
        </p:txBody>
      </p:sp>
      <p:sp>
        <p:nvSpPr>
          <p:cNvPr id="7" name="Rectangle 6"/>
          <p:cNvSpPr/>
          <p:nvPr/>
        </p:nvSpPr>
        <p:spPr>
          <a:xfrm>
            <a:off x="2804903" y="3456439"/>
            <a:ext cx="462123" cy="500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82646" y="3456439"/>
            <a:ext cx="462123" cy="500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56574" y="3463550"/>
            <a:ext cx="462123" cy="500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68250" y="3450049"/>
            <a:ext cx="462123" cy="500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69605" y="3454522"/>
            <a:ext cx="1735326" cy="500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2676334" y="3180992"/>
            <a:ext cx="74285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S. Amrollahi-IranArgham Co. 2018-2019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6C2F59-376F-267F-03FF-89F496BCE1C1}"/>
              </a:ext>
            </a:extLst>
          </p:cNvPr>
          <p:cNvSpPr/>
          <p:nvPr/>
        </p:nvSpPr>
        <p:spPr>
          <a:xfrm>
            <a:off x="4821657" y="3456013"/>
            <a:ext cx="462123" cy="500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2D228B-E0DD-1F47-DABB-BC596EE4AA80}"/>
              </a:ext>
            </a:extLst>
          </p:cNvPr>
          <p:cNvSpPr/>
          <p:nvPr/>
        </p:nvSpPr>
        <p:spPr>
          <a:xfrm>
            <a:off x="5390976" y="3457504"/>
            <a:ext cx="462123" cy="500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C430AB-4C9C-1BD9-A6AA-3AEA65F9A147}"/>
              </a:ext>
            </a:extLst>
          </p:cNvPr>
          <p:cNvSpPr/>
          <p:nvPr/>
        </p:nvSpPr>
        <p:spPr>
          <a:xfrm>
            <a:off x="5960295" y="3453031"/>
            <a:ext cx="462123" cy="500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F38245-7100-7FF7-F77D-755474F840FA}"/>
              </a:ext>
            </a:extLst>
          </p:cNvPr>
          <p:cNvSpPr/>
          <p:nvPr/>
        </p:nvSpPr>
        <p:spPr>
          <a:xfrm>
            <a:off x="6529614" y="3454522"/>
            <a:ext cx="462123" cy="500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228B5-E112-7367-88C9-B843CCE41A2D}"/>
              </a:ext>
            </a:extLst>
          </p:cNvPr>
          <p:cNvSpPr/>
          <p:nvPr/>
        </p:nvSpPr>
        <p:spPr>
          <a:xfrm>
            <a:off x="7098933" y="3451540"/>
            <a:ext cx="462123" cy="500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032DC6A-4DB6-62EE-2961-6AE2C694BF84}"/>
              </a:ext>
            </a:extLst>
          </p:cNvPr>
          <p:cNvCxnSpPr>
            <a:cxnSpLocks/>
          </p:cNvCxnSpPr>
          <p:nvPr/>
        </p:nvCxnSpPr>
        <p:spPr>
          <a:xfrm>
            <a:off x="2794526" y="4224200"/>
            <a:ext cx="17598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529185A-16EB-D523-F4F5-B6E63881FABF}"/>
              </a:ext>
            </a:extLst>
          </p:cNvPr>
          <p:cNvCxnSpPr>
            <a:cxnSpLocks/>
          </p:cNvCxnSpPr>
          <p:nvPr/>
        </p:nvCxnSpPr>
        <p:spPr>
          <a:xfrm>
            <a:off x="4735243" y="4223506"/>
            <a:ext cx="35475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7404D8F-057C-31AC-40FF-01C9926253EA}"/>
              </a:ext>
            </a:extLst>
          </p:cNvPr>
          <p:cNvSpPr/>
          <p:nvPr/>
        </p:nvSpPr>
        <p:spPr>
          <a:xfrm>
            <a:off x="2739338" y="3347552"/>
            <a:ext cx="1815000" cy="7090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07CCDBC-473C-8034-356C-13EAE1F7D083}"/>
              </a:ext>
            </a:extLst>
          </p:cNvPr>
          <p:cNvSpPr/>
          <p:nvPr/>
        </p:nvSpPr>
        <p:spPr>
          <a:xfrm>
            <a:off x="4735243" y="3347552"/>
            <a:ext cx="3479799" cy="7090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Cloud Callout 19">
            <a:extLst>
              <a:ext uri="{FF2B5EF4-FFF2-40B4-BE49-F238E27FC236}">
                <a16:creationId xmlns:a16="http://schemas.microsoft.com/office/drawing/2014/main" id="{0B9D357B-DB38-B0B4-337F-8A2175A5CDF9}"/>
              </a:ext>
            </a:extLst>
          </p:cNvPr>
          <p:cNvSpPr/>
          <p:nvPr/>
        </p:nvSpPr>
        <p:spPr>
          <a:xfrm>
            <a:off x="37391" y="2025080"/>
            <a:ext cx="2433130" cy="1341478"/>
          </a:xfrm>
          <a:prstGeom prst="cloudCallout">
            <a:avLst>
              <a:gd name="adj1" fmla="val -28750"/>
              <a:gd name="adj2" fmla="val 8845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issue city code of the  certificate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A10A936-68B4-8239-6E4A-695412ED8EEC}"/>
              </a:ext>
            </a:extLst>
          </p:cNvPr>
          <p:cNvSpPr/>
          <p:nvPr/>
        </p:nvSpPr>
        <p:spPr>
          <a:xfrm>
            <a:off x="1507997" y="3366558"/>
            <a:ext cx="2319670" cy="1720333"/>
          </a:xfrm>
          <a:custGeom>
            <a:avLst/>
            <a:gdLst>
              <a:gd name="connsiteX0" fmla="*/ 2311400 w 2319670"/>
              <a:gd name="connsiteY0" fmla="*/ 1143000 h 1761138"/>
              <a:gd name="connsiteX1" fmla="*/ 1964267 w 2319670"/>
              <a:gd name="connsiteY1" fmla="*/ 1710267 h 1761138"/>
              <a:gd name="connsiteX2" fmla="*/ 0 w 2319670"/>
              <a:gd name="connsiteY2" fmla="*/ 0 h 1761138"/>
              <a:gd name="connsiteX3" fmla="*/ 0 w 2319670"/>
              <a:gd name="connsiteY3" fmla="*/ 0 h 17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9670" h="1761138">
                <a:moveTo>
                  <a:pt x="2311400" y="1143000"/>
                </a:moveTo>
                <a:cubicBezTo>
                  <a:pt x="2330450" y="1521883"/>
                  <a:pt x="2349500" y="1900767"/>
                  <a:pt x="1964267" y="1710267"/>
                </a:cubicBezTo>
                <a:cubicBezTo>
                  <a:pt x="1579034" y="1519767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Cloud Callout 19">
            <a:extLst>
              <a:ext uri="{FF2B5EF4-FFF2-40B4-BE49-F238E27FC236}">
                <a16:creationId xmlns:a16="http://schemas.microsoft.com/office/drawing/2014/main" id="{DD30C8A6-4C69-C9F6-42B2-9166DF1A6278}"/>
              </a:ext>
            </a:extLst>
          </p:cNvPr>
          <p:cNvSpPr/>
          <p:nvPr/>
        </p:nvSpPr>
        <p:spPr>
          <a:xfrm>
            <a:off x="5080808" y="4546997"/>
            <a:ext cx="3218888" cy="1759549"/>
          </a:xfrm>
          <a:prstGeom prst="cloudCallout">
            <a:avLst>
              <a:gd name="adj1" fmla="val -48214"/>
              <a:gd name="adj2" fmla="val 6391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Unique code for the individual who the certificate was issued for him/her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B1AD4C9-A2D3-522A-699D-8482F15F1239}"/>
              </a:ext>
            </a:extLst>
          </p:cNvPr>
          <p:cNvCxnSpPr>
            <a:cxnSpLocks/>
          </p:cNvCxnSpPr>
          <p:nvPr/>
        </p:nvCxnSpPr>
        <p:spPr>
          <a:xfrm>
            <a:off x="6529614" y="4223506"/>
            <a:ext cx="72797" cy="288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loud Callout 19">
            <a:extLst>
              <a:ext uri="{FF2B5EF4-FFF2-40B4-BE49-F238E27FC236}">
                <a16:creationId xmlns:a16="http://schemas.microsoft.com/office/drawing/2014/main" id="{A0090C40-4997-655F-ABD9-FA7BAC0B98C9}"/>
              </a:ext>
            </a:extLst>
          </p:cNvPr>
          <p:cNvSpPr/>
          <p:nvPr/>
        </p:nvSpPr>
        <p:spPr>
          <a:xfrm>
            <a:off x="10114726" y="1740960"/>
            <a:ext cx="2077274" cy="1622760"/>
          </a:xfrm>
          <a:prstGeom prst="cloudCallout">
            <a:avLst>
              <a:gd name="adj1" fmla="val -31196"/>
              <a:gd name="adj2" fmla="val 77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digits position (from right to left)</a:t>
            </a:r>
          </a:p>
        </p:txBody>
      </p:sp>
    </p:spTree>
    <p:extLst>
      <p:ext uri="{BB962C8B-B14F-4D97-AF65-F5344CB8AC3E}">
        <p14:creationId xmlns:p14="http://schemas.microsoft.com/office/powerpoint/2010/main" val="278631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053"/>
            <a:ext cx="5401994" cy="57150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ational ID validation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11565349" y="6502122"/>
            <a:ext cx="60071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7544C-F8C8-44F0-82CA-40B33EA49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51799" y="1655930"/>
            <a:ext cx="6567725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ID structure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5551799" y="2217644"/>
            <a:ext cx="4739412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9 digits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399701" y="2217644"/>
            <a:ext cx="1719823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 digit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7577" y="2792151"/>
            <a:ext cx="462123" cy="500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0" y="2792151"/>
            <a:ext cx="462123" cy="500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24423" y="2792151"/>
            <a:ext cx="462123" cy="500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829088" y="2792151"/>
            <a:ext cx="462123" cy="500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399701" y="2792151"/>
            <a:ext cx="1719823" cy="500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35943" y="684131"/>
            <a:ext cx="3214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 algorithm: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6C2F59-376F-267F-03FF-89F496BCE1C1}"/>
              </a:ext>
            </a:extLst>
          </p:cNvPr>
          <p:cNvSpPr/>
          <p:nvPr/>
        </p:nvSpPr>
        <p:spPr>
          <a:xfrm>
            <a:off x="7151835" y="2792151"/>
            <a:ext cx="462123" cy="500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2D228B-E0DD-1F47-DABB-BC596EE4AA80}"/>
              </a:ext>
            </a:extLst>
          </p:cNvPr>
          <p:cNvSpPr/>
          <p:nvPr/>
        </p:nvSpPr>
        <p:spPr>
          <a:xfrm>
            <a:off x="7690978" y="2792151"/>
            <a:ext cx="462123" cy="500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C430AB-4C9C-1BD9-A6AA-3AEA65F9A147}"/>
              </a:ext>
            </a:extLst>
          </p:cNvPr>
          <p:cNvSpPr/>
          <p:nvPr/>
        </p:nvSpPr>
        <p:spPr>
          <a:xfrm>
            <a:off x="8235121" y="2792151"/>
            <a:ext cx="462123" cy="500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F38245-7100-7FF7-F77D-755474F840FA}"/>
              </a:ext>
            </a:extLst>
          </p:cNvPr>
          <p:cNvSpPr/>
          <p:nvPr/>
        </p:nvSpPr>
        <p:spPr>
          <a:xfrm>
            <a:off x="8762533" y="2792151"/>
            <a:ext cx="462123" cy="500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228B5-E112-7367-88C9-B843CCE41A2D}"/>
              </a:ext>
            </a:extLst>
          </p:cNvPr>
          <p:cNvSpPr/>
          <p:nvPr/>
        </p:nvSpPr>
        <p:spPr>
          <a:xfrm>
            <a:off x="9289945" y="2792151"/>
            <a:ext cx="462123" cy="500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909E04-AE59-C557-B708-6D355E54FACD}"/>
              </a:ext>
            </a:extLst>
          </p:cNvPr>
          <p:cNvSpPr txBox="1"/>
          <p:nvPr/>
        </p:nvSpPr>
        <p:spPr>
          <a:xfrm>
            <a:off x="1223035" y="1090382"/>
            <a:ext cx="9029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See the link: http://www.aliarash.com/article/codemeli/codemeli.htm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E4686C-E943-AE8E-1335-16FA62502273}"/>
              </a:ext>
            </a:extLst>
          </p:cNvPr>
          <p:cNvSpPr txBox="1"/>
          <p:nvPr/>
        </p:nvSpPr>
        <p:spPr>
          <a:xfrm>
            <a:off x="11102" y="1670047"/>
            <a:ext cx="44291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(a == 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Control digit must be equal to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Control digit must be 11 -  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CA83BF-33ED-1565-6415-F6552D4F4C9C}"/>
              </a:ext>
            </a:extLst>
          </p:cNvPr>
          <p:cNvSpPr txBox="1"/>
          <p:nvPr/>
        </p:nvSpPr>
        <p:spPr>
          <a:xfrm>
            <a:off x="274222" y="3741247"/>
            <a:ext cx="6286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ID: 005-718691-1 (mine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)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(0 * 10 + 0 * 9 + 5 * 8 + … + 1 * 2) mod 11 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 digit == a  == 1  (Valid)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9624A9-C168-2A71-622A-AC8C31C2FAAE}"/>
              </a:ext>
            </a:extLst>
          </p:cNvPr>
          <p:cNvSpPr txBox="1"/>
          <p:nvPr/>
        </p:nvSpPr>
        <p:spPr>
          <a:xfrm>
            <a:off x="274222" y="4963470"/>
            <a:ext cx="628654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ID: 773-168995-1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(7 * 10 + 7 * 9 + 3 * 8 + … + 5 * 1) mod 11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(Control digit == 1)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(11 - 3  = 8)  (Invalid)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790AD3-6075-F9D3-7DDB-075A4241743A}"/>
              </a:ext>
            </a:extLst>
          </p:cNvPr>
          <p:cNvSpPr txBox="1"/>
          <p:nvPr/>
        </p:nvSpPr>
        <p:spPr>
          <a:xfrm>
            <a:off x="0" y="3265107"/>
            <a:ext cx="1500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Examples: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084BFE3-03F6-272B-AEF7-5B7BC1AACC9B}"/>
              </a:ext>
            </a:extLst>
          </p:cNvPr>
          <p:cNvGrpSpPr/>
          <p:nvPr/>
        </p:nvGrpSpPr>
        <p:grpSpPr>
          <a:xfrm>
            <a:off x="6478445" y="4649118"/>
            <a:ext cx="5633877" cy="1664597"/>
            <a:chOff x="-4014" y="3667338"/>
            <a:chExt cx="4773145" cy="166459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0848768-BF94-78ED-ED42-8315DC7BEAA0}"/>
                </a:ext>
              </a:extLst>
            </p:cNvPr>
            <p:cNvSpPr/>
            <p:nvPr/>
          </p:nvSpPr>
          <p:spPr>
            <a:xfrm>
              <a:off x="3845480" y="4808715"/>
              <a:ext cx="92365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 w="50800"/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Vivaldi" pitchFamily="66" charset="0"/>
                  <a:ea typeface="+mn-ea"/>
                  <a:cs typeface="+mn-cs"/>
                </a:rPr>
                <a:t>Prog.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28AF3DC-0F1F-B203-CAF8-43674DB4C0E5}"/>
                </a:ext>
              </a:extLst>
            </p:cNvPr>
            <p:cNvSpPr txBox="1"/>
            <p:nvPr/>
          </p:nvSpPr>
          <p:spPr>
            <a:xfrm>
              <a:off x="-4014" y="3667338"/>
              <a:ext cx="10387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/>
                </a:rPr>
                <a:t>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5779062-2A4B-E0B1-2FB7-94B9A5F727EE}"/>
                </a:ext>
              </a:extLst>
            </p:cNvPr>
            <p:cNvSpPr/>
            <p:nvPr/>
          </p:nvSpPr>
          <p:spPr>
            <a:xfrm>
              <a:off x="0" y="4310585"/>
              <a:ext cx="430730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prstTxWarp prst="textPlain">
                <a:avLst/>
              </a:prstTxWarp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50" normalizeH="0" baseline="0" noProof="0" dirty="0">
                  <a:ln w="11430"/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Kunstler Script" panose="030304020206070D0D06" pitchFamily="66" charset="0"/>
                  <a:ea typeface="+mn-ea"/>
                  <a:cs typeface="+mn-cs"/>
                </a:rPr>
                <a:t>NationalIDValidationTest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083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Font typeface="Arial" panose="020B0604020202020204" pitchFamily="34" charset="0"/>
          <a:buChar char="•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Kunstler Script</vt:lpstr>
      <vt:lpstr>Vivaldi</vt:lpstr>
      <vt:lpstr>Office Theme</vt:lpstr>
      <vt:lpstr>4_Office Theme</vt:lpstr>
      <vt:lpstr>National ID</vt:lpstr>
      <vt:lpstr>National ID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ID</dc:title>
  <dc:creator>Saeed Amrollahi</dc:creator>
  <cp:lastModifiedBy>Saeed Amrollahi</cp:lastModifiedBy>
  <cp:revision>1</cp:revision>
  <dcterms:created xsi:type="dcterms:W3CDTF">2023-10-25T05:58:33Z</dcterms:created>
  <dcterms:modified xsi:type="dcterms:W3CDTF">2023-10-25T05:58:55Z</dcterms:modified>
</cp:coreProperties>
</file>