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559" autoAdjust="0"/>
    <p:restoredTop sz="94660"/>
  </p:normalViewPr>
  <p:slideViewPr>
    <p:cSldViewPr snapToGrid="0">
      <p:cViewPr>
        <p:scale>
          <a:sx n="100" d="100"/>
          <a:sy n="100" d="100"/>
        </p:scale>
        <p:origin x="173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D0F1A05-286A-48FE-AE32-86C68101DB62}" type="datetimeFigureOut">
              <a:rPr lang="fa-IR" smtClean="0"/>
              <a:t>01/06/1446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AC34212-A7CE-4A5B-9992-A6A9E1226646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3900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34212-A7CE-4A5B-9992-A6A9E1226646}" type="slidenum">
              <a:rPr lang="fa-IR" smtClean="0"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3482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E40B-3FCD-5C3C-6ADE-6BD22D2EC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F324E-4191-A021-1A8C-CED3F440A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E88A8-D611-C0CE-985E-D796F139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2842-33A9-4676-BD31-8803F94F003C}" type="datetimeFigureOut">
              <a:rPr lang="fa-IR" smtClean="0"/>
              <a:t>01/06/1446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1AFBF-411D-755C-6E39-0BEDB287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131D-5222-2049-315F-744E80F3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1D8-E2E5-4B77-A2D2-A33DD3D8083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7466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AC5B-1E53-6021-714B-EEADAA4A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2974B-3476-6340-286A-3973599AE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621E-997C-B912-588F-5160B991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2842-33A9-4676-BD31-8803F94F003C}" type="datetimeFigureOut">
              <a:rPr lang="fa-IR" smtClean="0"/>
              <a:t>01/06/1446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AD35E-52F3-9959-AEB1-02B5CF86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16BEC-8334-6FC7-1212-B1640576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1D8-E2E5-4B77-A2D2-A33DD3D8083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4182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7109C-8A6A-2770-31FC-CC5C30909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FE2EE-6164-493C-EBB0-B91A33C30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A0AB8-9F7F-EC01-8327-EB1DF1F3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2842-33A9-4676-BD31-8803F94F003C}" type="datetimeFigureOut">
              <a:rPr lang="fa-IR" smtClean="0"/>
              <a:t>01/06/1446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CE8B7-A936-3183-021F-15B062A1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67BC0-C3F6-F561-82D9-8204492B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1D8-E2E5-4B77-A2D2-A33DD3D8083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2997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A1B3-5184-819B-917D-7A579848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83CE-C8CF-7985-051E-1B49B6F23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AF42D-2DCA-13D4-413C-F5789320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2842-33A9-4676-BD31-8803F94F003C}" type="datetimeFigureOut">
              <a:rPr lang="fa-IR" smtClean="0"/>
              <a:t>01/06/1446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66B72-D662-5DDB-71A4-226EE655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746F6-8895-31D0-144D-99FE0019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1D8-E2E5-4B77-A2D2-A33DD3D8083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4632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8E59-D51E-7C43-D554-1018AFDE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93678-7DEA-F783-143D-88A4E8B5A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36EC-F56D-13D0-EE70-B36EFBC8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2842-33A9-4676-BD31-8803F94F003C}" type="datetimeFigureOut">
              <a:rPr lang="fa-IR" smtClean="0"/>
              <a:t>01/06/1446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BDE36-E56C-941D-D405-80D0D5F0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3D2AC-95D0-1204-EC24-2CEEE389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1D8-E2E5-4B77-A2D2-A33DD3D8083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3082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5561-802A-5465-29F5-B3E8ECF6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59CC-36F7-3E5A-85F6-89B549E19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4B558-A95F-7592-169D-4B97FDEE3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87225-3453-BCF0-7FF8-0694D759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2842-33A9-4676-BD31-8803F94F003C}" type="datetimeFigureOut">
              <a:rPr lang="fa-IR" smtClean="0"/>
              <a:t>01/06/1446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1763-97E0-A382-D96C-4B39B5BA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BC038-F8AB-6C11-30C3-A5E6178B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1D8-E2E5-4B77-A2D2-A33DD3D8083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058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EBF9-8049-CBEA-30AB-D3FF33DF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7A76D-B7B3-CDD7-E0E2-CCA3C2BDE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B520C-C36A-9C23-DA8A-C627F9F82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B6944-44B0-2318-7F70-B6BA6115D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892C5-1D05-5D11-EB32-5C316D2DA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2B40F-A04D-7F7B-8CC2-B9E49390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2842-33A9-4676-BD31-8803F94F003C}" type="datetimeFigureOut">
              <a:rPr lang="fa-IR" smtClean="0"/>
              <a:t>01/06/1446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06559-7DF6-D14B-80CD-38628FF3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B5DA8-6659-2B7A-BFD8-143D3621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1D8-E2E5-4B77-A2D2-A33DD3D8083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2839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2D79-03B8-44E8-D316-0053646A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5C3BE-C68F-16FB-6810-A0106977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2842-33A9-4676-BD31-8803F94F003C}" type="datetimeFigureOut">
              <a:rPr lang="fa-IR" smtClean="0"/>
              <a:t>01/06/1446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AF59E-5C4E-75F0-B252-5361132F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04C4C-DABE-33AB-F08B-0C0641A3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1D8-E2E5-4B77-A2D2-A33DD3D8083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9108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52C19-F7E2-4520-AF17-60E2552D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2842-33A9-4676-BD31-8803F94F003C}" type="datetimeFigureOut">
              <a:rPr lang="fa-IR" smtClean="0"/>
              <a:t>01/06/1446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68973-6F3E-CDC9-4AB6-84D998F1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C16C1-C541-E15E-E065-643D9783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1D8-E2E5-4B77-A2D2-A33DD3D8083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7133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F639-CEC1-B712-22B5-DF2BA835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564C-D11D-61F5-CE22-4A048F08D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A9CB4-18F5-B700-40AC-C69B49C5A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4D79A-32BD-B91E-1838-C5D43AEA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2842-33A9-4676-BD31-8803F94F003C}" type="datetimeFigureOut">
              <a:rPr lang="fa-IR" smtClean="0"/>
              <a:t>01/06/1446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D6EE9-306B-D9C1-EDDF-C57C57E5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25EC1-7187-3F11-C0E4-A84FD379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1D8-E2E5-4B77-A2D2-A33DD3D8083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0032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23EB-ADDD-A883-ABA9-5602B759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D0934-F171-17E0-92A3-4DA2C473C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E5D65-F435-5BBA-6251-07A5581C2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F9BE0-3776-3A8C-F77D-D46D145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2842-33A9-4676-BD31-8803F94F003C}" type="datetimeFigureOut">
              <a:rPr lang="fa-IR" smtClean="0"/>
              <a:t>01/06/1446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A78B0-316A-72B8-0718-FF870E88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58F47-20F6-E80A-37F0-E8B734C6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1D8-E2E5-4B77-A2D2-A33DD3D8083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6945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5D2D4-CCD8-34DF-762F-0C804478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D556-CB56-8B5A-3E9F-5D0F99790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7CAB-9D93-04B7-7D39-EBB451229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2842-33A9-4676-BD31-8803F94F003C}" type="datetimeFigureOut">
              <a:rPr lang="fa-IR" smtClean="0"/>
              <a:t>01/06/1446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9FDFD-DA23-4773-BC46-990345865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3589-B588-E4A6-34B3-34A0B2177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081D8-E2E5-4B77-A2D2-A33DD3D8083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1382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1011-3296-2415-4C45-8F7E9ECD7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sz="8800" b="1" dirty="0"/>
              <a:t>DHCP - DNS</a:t>
            </a:r>
            <a:endParaRPr lang="fa-IR" sz="8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25B28-213C-1E9B-D287-596B19567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Mehdi Maleki</a:t>
            </a:r>
          </a:p>
          <a:p>
            <a:r>
              <a:rPr lang="en-US" dirty="0"/>
              <a:t>2024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9141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63FD-AE73-3C49-06C2-9A58F983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rmAutofit/>
          </a:bodyPr>
          <a:lstStyle/>
          <a:p>
            <a:r>
              <a:rPr lang="en-US" sz="6000" b="1" dirty="0"/>
              <a:t>DHCP</a:t>
            </a:r>
            <a:br>
              <a:rPr lang="en-US" sz="6000" b="1" dirty="0"/>
            </a:br>
            <a:br>
              <a:rPr lang="en-US" dirty="0"/>
            </a:br>
            <a:r>
              <a:rPr lang="en-US" dirty="0"/>
              <a:t>- Router </a:t>
            </a:r>
            <a:br>
              <a:rPr lang="en-US" dirty="0"/>
            </a:br>
            <a:r>
              <a:rPr lang="en-US" dirty="0"/>
              <a:t>- Generic Sever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96124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63FD-AE73-3C49-06C2-9A58F983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304801"/>
            <a:ext cx="11739716" cy="6126480"/>
          </a:xfrm>
        </p:spPr>
        <p:txBody>
          <a:bodyPr anchor="t">
            <a:noAutofit/>
          </a:bodyPr>
          <a:lstStyle/>
          <a:p>
            <a:r>
              <a:rPr lang="en-US" b="1" dirty="0"/>
              <a:t>DHCP – (Router-based)</a:t>
            </a:r>
            <a:br>
              <a:rPr lang="en-US" b="1" dirty="0"/>
            </a:br>
            <a:br>
              <a:rPr lang="en-US" sz="3200" b="1" dirty="0"/>
            </a:br>
            <a:r>
              <a:rPr lang="en-US" sz="3200" b="1" dirty="0"/>
              <a:t>Router(config)#conf t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Router(config)#ip </a:t>
            </a:r>
            <a:r>
              <a:rPr lang="en-US" sz="3200" b="1" dirty="0" err="1"/>
              <a:t>dhcp</a:t>
            </a:r>
            <a:r>
              <a:rPr lang="en-US" sz="3200" b="1" dirty="0"/>
              <a:t> pool </a:t>
            </a:r>
            <a:r>
              <a:rPr lang="en-US" sz="3200" b="1" dirty="0" err="1"/>
              <a:t>myLan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Router(</a:t>
            </a:r>
            <a:r>
              <a:rPr lang="en-US" sz="3200" b="1" dirty="0" err="1"/>
              <a:t>dhcp</a:t>
            </a:r>
            <a:r>
              <a:rPr lang="en-US" sz="3200" b="1" dirty="0"/>
              <a:t>-config)#network </a:t>
            </a:r>
            <a:r>
              <a:rPr lang="en-US" sz="3200" b="1" dirty="0">
                <a:solidFill>
                  <a:srgbClr val="FF0000"/>
                </a:solidFill>
              </a:rPr>
              <a:t>192.168.1.1</a:t>
            </a:r>
            <a:r>
              <a:rPr lang="en-US" sz="3200" b="1" dirty="0"/>
              <a:t> 255.255.255.0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Router(</a:t>
            </a:r>
            <a:r>
              <a:rPr lang="en-US" sz="3200" b="1" dirty="0" err="1"/>
              <a:t>dhcp</a:t>
            </a:r>
            <a:r>
              <a:rPr lang="en-US" sz="3200" b="1" dirty="0"/>
              <a:t>-config)#default-router </a:t>
            </a:r>
            <a:r>
              <a:rPr lang="en-US" sz="3200" b="1" dirty="0">
                <a:solidFill>
                  <a:schemeClr val="accent6"/>
                </a:solidFill>
              </a:rPr>
              <a:t>192.168.1.1</a:t>
            </a:r>
            <a:br>
              <a:rPr lang="en-US" sz="3200" b="1" dirty="0">
                <a:solidFill>
                  <a:schemeClr val="accent6"/>
                </a:solidFill>
              </a:rPr>
            </a:br>
            <a:br>
              <a:rPr lang="en-US" sz="3200" b="1" dirty="0"/>
            </a:br>
            <a:r>
              <a:rPr lang="en-US" sz="3200" b="1" dirty="0"/>
              <a:t>Router(</a:t>
            </a:r>
            <a:r>
              <a:rPr lang="en-US" sz="3200" b="1" dirty="0" err="1"/>
              <a:t>dhcp</a:t>
            </a:r>
            <a:r>
              <a:rPr lang="en-US" sz="3200" b="1" dirty="0"/>
              <a:t>-config)#exit</a:t>
            </a:r>
            <a:br>
              <a:rPr lang="en-US" sz="3200" b="1" dirty="0">
                <a:solidFill>
                  <a:srgbClr val="00B0F0"/>
                </a:solidFill>
              </a:rPr>
            </a:br>
            <a:br>
              <a:rPr lang="en-US" sz="3200" b="1" dirty="0"/>
            </a:br>
            <a:r>
              <a:rPr lang="en-US" sz="3200" b="1" dirty="0"/>
              <a:t>Router(config)#ip </a:t>
            </a:r>
            <a:r>
              <a:rPr lang="en-US" sz="3200" b="1" dirty="0" err="1"/>
              <a:t>dhcp</a:t>
            </a:r>
            <a:r>
              <a:rPr lang="en-US" sz="3200" b="1" dirty="0"/>
              <a:t> excluded-address </a:t>
            </a:r>
            <a:r>
              <a:rPr lang="en-US" sz="3200" b="1" dirty="0">
                <a:solidFill>
                  <a:schemeClr val="accent6"/>
                </a:solidFill>
              </a:rPr>
              <a:t>192.168.1.1</a:t>
            </a:r>
            <a:r>
              <a:rPr lang="en-US" sz="3200" b="1" dirty="0"/>
              <a:t> 192.168.1.10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endParaRPr lang="fa-IR" sz="3200" b="1" dirty="0"/>
          </a:p>
        </p:txBody>
      </p:sp>
    </p:spTree>
    <p:extLst>
      <p:ext uri="{BB962C8B-B14F-4D97-AF65-F5344CB8AC3E}">
        <p14:creationId xmlns:p14="http://schemas.microsoft.com/office/powerpoint/2010/main" val="1624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63FD-AE73-3C49-06C2-9A58F983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304801"/>
            <a:ext cx="11739716" cy="6126480"/>
          </a:xfrm>
        </p:spPr>
        <p:txBody>
          <a:bodyPr anchor="t">
            <a:noAutofit/>
          </a:bodyPr>
          <a:lstStyle/>
          <a:p>
            <a:r>
              <a:rPr lang="en-US" sz="4000" b="1" dirty="0"/>
              <a:t>DHCP </a:t>
            </a:r>
            <a:r>
              <a:rPr lang="en-US" sz="4000" dirty="0"/>
              <a:t>– (Router-based) – another side</a:t>
            </a:r>
            <a:br>
              <a:rPr lang="en-US" sz="4000" b="1" dirty="0"/>
            </a:br>
            <a:br>
              <a:rPr lang="en-US" sz="2800" dirty="0"/>
            </a:b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Router(config)#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Router(config)#</a:t>
            </a:r>
            <a:r>
              <a:rPr lang="en-US" sz="2800" b="1" dirty="0"/>
              <a:t>ip </a:t>
            </a:r>
            <a:r>
              <a:rPr lang="en-US" sz="2800" b="1" dirty="0" err="1"/>
              <a:t>dhcp</a:t>
            </a:r>
            <a:r>
              <a:rPr lang="en-US" sz="2800" b="1" dirty="0"/>
              <a:t> pool myLan2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Router(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dhcp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-config)#</a:t>
            </a:r>
            <a:r>
              <a:rPr lang="en-US" sz="2800" b="1" dirty="0"/>
              <a:t>network </a:t>
            </a:r>
            <a:r>
              <a:rPr lang="en-US" sz="2800" b="1" dirty="0">
                <a:solidFill>
                  <a:srgbClr val="FF0000"/>
                </a:solidFill>
              </a:rPr>
              <a:t>192.168.2.1</a:t>
            </a:r>
            <a:r>
              <a:rPr lang="en-US" sz="2800" b="1" dirty="0"/>
              <a:t> 255.255.255.0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Router(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dhcp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-config)#</a:t>
            </a:r>
            <a:r>
              <a:rPr lang="en-US" sz="2800" b="1" dirty="0"/>
              <a:t>default-router </a:t>
            </a:r>
            <a:r>
              <a:rPr lang="en-US" sz="2800" b="1" dirty="0">
                <a:solidFill>
                  <a:schemeClr val="accent6"/>
                </a:solidFill>
              </a:rPr>
              <a:t>192.168.2.1</a:t>
            </a:r>
            <a:br>
              <a:rPr lang="en-US" sz="2800" dirty="0">
                <a:solidFill>
                  <a:schemeClr val="accent6"/>
                </a:solidFill>
              </a:rPr>
            </a:br>
            <a:br>
              <a:rPr lang="en-US" sz="2800" dirty="0"/>
            </a:b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Router(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dhcp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-config)#</a:t>
            </a:r>
            <a:r>
              <a:rPr lang="en-US" sz="2800" b="1" dirty="0"/>
              <a:t>dns-server </a:t>
            </a:r>
            <a:r>
              <a:rPr lang="en-US" sz="2800" b="1" dirty="0">
                <a:solidFill>
                  <a:srgbClr val="00B0F0"/>
                </a:solidFill>
              </a:rPr>
              <a:t>192.168.1.3</a:t>
            </a:r>
            <a:br>
              <a:rPr lang="en-US" sz="2800" dirty="0">
                <a:solidFill>
                  <a:srgbClr val="00B0F0"/>
                </a:solidFill>
              </a:rPr>
            </a:br>
            <a:br>
              <a:rPr lang="en-US" sz="2800" dirty="0">
                <a:solidFill>
                  <a:srgbClr val="00B0F0"/>
                </a:solidFill>
              </a:rPr>
            </a:b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Router(config)#</a:t>
            </a:r>
            <a:r>
              <a:rPr lang="en-US" sz="2800" b="1" dirty="0"/>
              <a:t>ip </a:t>
            </a:r>
            <a:r>
              <a:rPr lang="en-US" sz="2800" b="1" dirty="0" err="1"/>
              <a:t>dhcp</a:t>
            </a:r>
            <a:r>
              <a:rPr lang="en-US" sz="2800" b="1" dirty="0"/>
              <a:t> excluded-address </a:t>
            </a:r>
            <a:r>
              <a:rPr lang="en-US" sz="2800" b="1" dirty="0">
                <a:solidFill>
                  <a:schemeClr val="accent6"/>
                </a:solidFill>
              </a:rPr>
              <a:t>192.168.2.1</a:t>
            </a:r>
            <a:r>
              <a:rPr lang="en-US" sz="2800" b="1" dirty="0"/>
              <a:t> 192.168.2.2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Router(</a:t>
            </a:r>
            <a:r>
              <a:rPr lang="en-US" sz="2800" b="1" dirty="0"/>
              <a:t>config-if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)#</a:t>
            </a:r>
            <a:r>
              <a:rPr lang="en-US" sz="2800" b="1" dirty="0"/>
              <a:t>ip helper-address </a:t>
            </a:r>
            <a:r>
              <a:rPr lang="en-US" sz="2800" b="1" dirty="0">
                <a:solidFill>
                  <a:schemeClr val="accent2"/>
                </a:solidFill>
              </a:rPr>
              <a:t>192.168.1.2         </a:t>
            </a:r>
            <a:r>
              <a:rPr lang="en-US" sz="2400" b="1" dirty="0">
                <a:solidFill>
                  <a:schemeClr val="accent2"/>
                </a:solidFill>
              </a:rPr>
              <a:t>(</a:t>
            </a:r>
            <a:r>
              <a:rPr lang="en-US" sz="2400" b="1" dirty="0" err="1">
                <a:solidFill>
                  <a:schemeClr val="accent2"/>
                </a:solidFill>
              </a:rPr>
              <a:t>dhcp</a:t>
            </a:r>
            <a:r>
              <a:rPr lang="en-US" sz="2400" b="1" dirty="0">
                <a:solidFill>
                  <a:schemeClr val="accent2"/>
                </a:solidFill>
              </a:rPr>
              <a:t> server </a:t>
            </a:r>
            <a:r>
              <a:rPr lang="en-US" sz="2400" b="1" dirty="0" err="1">
                <a:solidFill>
                  <a:schemeClr val="accent2"/>
                </a:solidFill>
              </a:rPr>
              <a:t>ip</a:t>
            </a:r>
            <a:r>
              <a:rPr lang="en-US" sz="2400" b="1" dirty="0">
                <a:solidFill>
                  <a:schemeClr val="accent2"/>
                </a:solidFill>
              </a:rPr>
              <a:t>) – IMPORTANT!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fa-IR" sz="2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43D64-8765-2AFF-AC8C-A8DD26F3DCA6}"/>
              </a:ext>
            </a:extLst>
          </p:cNvPr>
          <p:cNvSpPr/>
          <p:nvPr/>
        </p:nvSpPr>
        <p:spPr>
          <a:xfrm>
            <a:off x="5425440" y="5455920"/>
            <a:ext cx="2184400" cy="1239520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78E60F-17C8-0AC9-E441-B02B064336B1}"/>
              </a:ext>
            </a:extLst>
          </p:cNvPr>
          <p:cNvSpPr/>
          <p:nvPr/>
        </p:nvSpPr>
        <p:spPr>
          <a:xfrm>
            <a:off x="1201502" y="5537200"/>
            <a:ext cx="1737360" cy="1076960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n>
                <a:solidFill>
                  <a:schemeClr val="accent2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1111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63FD-AE73-3C49-06C2-9A58F983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304801"/>
            <a:ext cx="11739716" cy="6126480"/>
          </a:xfrm>
        </p:spPr>
        <p:txBody>
          <a:bodyPr anchor="t">
            <a:noAutofit/>
          </a:bodyPr>
          <a:lstStyle/>
          <a:p>
            <a:r>
              <a:rPr lang="en-US" b="1" dirty="0"/>
              <a:t>DHCP </a:t>
            </a:r>
            <a:r>
              <a:rPr lang="en-US" dirty="0"/>
              <a:t>– (Server-based) – one side </a:t>
            </a:r>
            <a:br>
              <a:rPr lang="en-US" b="1" dirty="0"/>
            </a:br>
            <a:br>
              <a:rPr lang="en-US" sz="3200" dirty="0"/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Router(config)#                                                                    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Router(config)#</a:t>
            </a:r>
            <a:r>
              <a:rPr lang="en-US" sz="3200" b="1" dirty="0"/>
              <a:t>ip </a:t>
            </a:r>
            <a:r>
              <a:rPr lang="en-US" sz="3200" b="1" dirty="0" err="1"/>
              <a:t>dhcp</a:t>
            </a:r>
            <a:r>
              <a:rPr lang="en-US" sz="3200" b="1" dirty="0"/>
              <a:t> pool myLan2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Router(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dhcp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-config)#</a:t>
            </a:r>
            <a:r>
              <a:rPr lang="en-US" sz="3200" b="1" dirty="0"/>
              <a:t>network </a:t>
            </a:r>
            <a:r>
              <a:rPr lang="en-US" sz="3200" b="1" dirty="0">
                <a:solidFill>
                  <a:srgbClr val="FF0000"/>
                </a:solidFill>
              </a:rPr>
              <a:t>192.168.2.1</a:t>
            </a:r>
            <a:r>
              <a:rPr lang="en-US" sz="3200" b="1" dirty="0"/>
              <a:t> 255.255.255.0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Router(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dhcp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-config)#</a:t>
            </a:r>
            <a:r>
              <a:rPr lang="en-US" sz="3200" b="1" dirty="0"/>
              <a:t>default-router </a:t>
            </a:r>
            <a:r>
              <a:rPr lang="en-US" sz="3200" b="1" dirty="0">
                <a:solidFill>
                  <a:schemeClr val="accent6"/>
                </a:solidFill>
              </a:rPr>
              <a:t>192.168.2.1</a:t>
            </a:r>
            <a:br>
              <a:rPr lang="en-US" sz="3200" dirty="0">
                <a:solidFill>
                  <a:schemeClr val="accent6"/>
                </a:solidFill>
              </a:rPr>
            </a:br>
            <a:br>
              <a:rPr lang="en-US" sz="3200" dirty="0"/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Router(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dhcp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-config)#</a:t>
            </a:r>
            <a:r>
              <a:rPr lang="en-US" sz="3200" b="1" dirty="0"/>
              <a:t>dns-server </a:t>
            </a:r>
            <a:r>
              <a:rPr lang="en-US" sz="3200" b="1" dirty="0">
                <a:solidFill>
                  <a:srgbClr val="00B0F0"/>
                </a:solidFill>
              </a:rPr>
              <a:t>192.168.1.3</a:t>
            </a:r>
            <a:br>
              <a:rPr lang="en-US" sz="3200" dirty="0">
                <a:solidFill>
                  <a:srgbClr val="00B0F0"/>
                </a:solidFill>
              </a:rPr>
            </a:b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Router(config)#</a:t>
            </a:r>
            <a:r>
              <a:rPr lang="en-US" sz="3200" b="1" dirty="0"/>
              <a:t>ip </a:t>
            </a:r>
            <a:r>
              <a:rPr lang="en-US" sz="3200" b="1" dirty="0" err="1"/>
              <a:t>dhcp</a:t>
            </a:r>
            <a:r>
              <a:rPr lang="en-US" sz="3200" b="1" dirty="0"/>
              <a:t> excluded-address </a:t>
            </a:r>
            <a:r>
              <a:rPr lang="en-US" sz="3200" b="1" dirty="0">
                <a:solidFill>
                  <a:schemeClr val="accent6"/>
                </a:solidFill>
              </a:rPr>
              <a:t>192.168.2.1</a:t>
            </a:r>
            <a:r>
              <a:rPr lang="en-US" sz="3200" b="1" dirty="0"/>
              <a:t> 192.168.2.2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fa-IR" sz="3200" dirty="0"/>
          </a:p>
        </p:txBody>
      </p:sp>
    </p:spTree>
    <p:extLst>
      <p:ext uri="{BB962C8B-B14F-4D97-AF65-F5344CB8AC3E}">
        <p14:creationId xmlns:p14="http://schemas.microsoft.com/office/powerpoint/2010/main" val="27985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226</Words>
  <Application>Microsoft Office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DHCP - DNS</vt:lpstr>
      <vt:lpstr>DHCP  - Router  - Generic Sever </vt:lpstr>
      <vt:lpstr>DHCP – (Router-based)  Router(config)#conf t  Router(config)#ip dhcp pool myLan  Router(dhcp-config)#network 192.168.1.1 255.255.255.0  Router(dhcp-config)#default-router 192.168.1.1  Router(dhcp-config)#exit  Router(config)#ip dhcp excluded-address 192.168.1.1 192.168.1.10     </vt:lpstr>
      <vt:lpstr>DHCP – (Router-based) – another side  Router(config)#  Router(config)#ip dhcp pool myLan2  Router(dhcp-config)#network 192.168.2.1 255.255.255.0  Router(dhcp-config)#default-router 192.168.2.1  Router(dhcp-config)#dns-server 192.168.1.3  Router(config)#ip dhcp excluded-address 192.168.2.1 192.168.2.2  Router(config-if)#ip helper-address 192.168.1.2         (dhcp server ip) – IMPORTANT!     </vt:lpstr>
      <vt:lpstr>DHCP – (Server-based) – one side   Router(config)#                                                                       Router(config)#ip dhcp pool myLan2  Router(dhcp-config)#network 192.168.2.1 255.255.255.0  Router(dhcp-config)#default-router 192.168.2.1  Router(dhcp-config)#dns-server 192.168.1.3  Router(config)#ip dhcp excluded-address 192.168.2.1 192.168.2.2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- DNC</dc:title>
  <dc:creator>Mehdi Maleki</dc:creator>
  <cp:lastModifiedBy>Mehdi Maleki</cp:lastModifiedBy>
  <cp:revision>50</cp:revision>
  <dcterms:created xsi:type="dcterms:W3CDTF">2024-11-25T05:43:42Z</dcterms:created>
  <dcterms:modified xsi:type="dcterms:W3CDTF">2024-12-02T14:30:52Z</dcterms:modified>
</cp:coreProperties>
</file>