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6"/>
    <p:restoredTop sz="94674"/>
  </p:normalViewPr>
  <p:slideViewPr>
    <p:cSldViewPr snapToGrid="0" snapToObjects="1">
      <p:cViewPr>
        <p:scale>
          <a:sx n="78" d="100"/>
          <a:sy n="78" d="100"/>
        </p:scale>
        <p:origin x="464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A517-ACE1-5542-A4CE-FC24DFF6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A828C-DEC2-5C40-9E18-ED363D14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DBB6-2D83-584A-8921-8FCFE85C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53FB-055C-F743-BB7E-9070F3C2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5FE1-C2B8-1449-89CE-4D4A8C1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5BF9-FB74-9740-9C07-15E982A3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ACE3-A393-AE48-9298-CD290DE1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B3F0-6B4B-C34E-B47E-0F6B87DD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4E65-24AB-4341-B7D6-22BDE12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A9F7-E6B5-1A4F-82E6-6C0D47B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0ED06-4512-B343-A637-F87DF4B4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9571E-9AAD-8A40-9396-3C281AFA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EB3B-D80F-AD4E-922E-005CCE49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6E57-7542-7D4C-A7AF-A0DFF7C6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83EB-1C36-A14D-ACC4-8B94FBC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3367-BFAD-E447-B774-1CE2D386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8AD9-F8DE-8D43-832B-104E7521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7EC8-5AC3-9A49-A84B-A9360893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BA2B-477F-8741-B3B4-1F110B9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4F44-2A3D-F447-9DFA-8707234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1AEB-FEC4-2742-AD1A-724438E7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AA8B-4175-D34B-AA64-7A744B1B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524D-CE43-2748-99BF-DE298A5C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A789-0896-3943-9C32-424A3948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73F1-A7B9-5E4F-81F5-7AE7349A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ACA-4F0E-1E4D-85A9-801A0159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1906-AEF0-4040-BB06-C528DC8F0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85ADC-DAF3-1249-A70B-8FCDD597C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03CBB-2BD4-1346-8B1F-0C92B1A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1AF4-9B95-3D4D-BED8-A2691924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00F3-F2C2-CF4F-A078-FDA0F753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A3D-2627-AC4A-B8BE-ADF60921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06A5-84AF-B446-A29C-EDA42693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CBA29-E5C9-CB49-AD67-8B0B3DC3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29593-F9F7-484D-93B7-EF6B38592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FE4E-2DDA-7A4A-AC14-FB5318A5A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892A2-7772-A843-A114-BFFBB45C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599F6-20EA-424A-A4FA-A9B248F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85125-8041-0247-BEFE-4687FB8D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414E-725A-5B45-BD5D-BDCEF907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C1BB1-97EF-604D-9982-06E2EEB5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4FCE0-E247-5C48-A080-09751FD1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76EA7-B2AC-B841-BD5B-BDDC0912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B99B8-799F-8049-BE64-D8923EA5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58A9-48E2-E148-9CAD-11BE4C3D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E171A-5A54-6D42-916A-4634532B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4C72-9070-2B41-831D-C91009D0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837D-69A1-FD47-B973-31C7A649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3171-432A-1E46-9855-3B632D2B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13449-B7F4-6C44-A0A3-127B5B54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649D4-2900-AF4B-8CD7-B40EB7F4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2937-FE95-204D-B355-95F486CA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EC43-1A36-6242-AEA0-298BE572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AE717-70B1-E148-B2E1-2E9663E9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1773-3A55-604B-A918-43790B36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6018-9840-D64D-9DC7-7B3DA59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2753-7B32-4A42-B097-4546A485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6CAB-F623-0A44-92AE-9E09D6DB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A7FF6-89ED-E04F-AFF6-F637C42A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AAE1-B46F-C444-B01C-C9782C9B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5AE5-F84B-DB41-B383-9AA489E44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104D-A99E-8345-96BA-ADE7E73A6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91A4-76C2-DC46-8804-20949AF2B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65D6-5B73-0946-BA1F-3CC7A00BA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AutoEncoder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A83EB-4D3D-3144-AACA-32D2AB385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4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99EB-DB31-8347-9702-FDC9D01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A068-E41B-F744-8419-87A392C4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学習を行い、識別モデルとして超解像を行う</a:t>
            </a:r>
            <a:r>
              <a:rPr lang="en-US" altLang="ja-JP" dirty="0"/>
              <a:t>.</a:t>
            </a:r>
          </a:p>
          <a:p>
            <a:r>
              <a:rPr lang="ja-JP" altLang="en-US"/>
              <a:t>ベイズの定理で全パターン調べ尽くしたものと、比較する</a:t>
            </a:r>
            <a:r>
              <a:rPr lang="en-US" altLang="ja-JP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85E4-CE74-9945-88D8-0FCEF0FE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5522-CC50-2C4A-9DD9-E3248274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モデル</a:t>
            </a:r>
            <a:r>
              <a:rPr lang="en-US" altLang="ja-JP" dirty="0"/>
              <a:t>:</a:t>
            </a:r>
            <a:r>
              <a:rPr lang="ja-JP" altLang="en-US"/>
              <a:t>次のスライド参照</a:t>
            </a:r>
            <a:endParaRPr lang="en-US" altLang="ja-JP" dirty="0"/>
          </a:p>
          <a:p>
            <a:r>
              <a:rPr lang="ja-JP" altLang="en-US"/>
              <a:t>活性化関数</a:t>
            </a:r>
            <a:r>
              <a:rPr lang="en-US" altLang="ja-JP" dirty="0"/>
              <a:t>: </a:t>
            </a:r>
            <a:r>
              <a:rPr lang="en-US" altLang="ja-JP" dirty="0" err="1"/>
              <a:t>ReLU</a:t>
            </a:r>
            <a:endParaRPr lang="en-US" altLang="ja-JP" dirty="0"/>
          </a:p>
          <a:p>
            <a:r>
              <a:rPr lang="ja-JP" altLang="en-US"/>
              <a:t>勾配降下法</a:t>
            </a:r>
            <a:r>
              <a:rPr lang="en-US" altLang="ja-JP" dirty="0"/>
              <a:t>:?</a:t>
            </a:r>
          </a:p>
          <a:p>
            <a:r>
              <a:rPr lang="ja-JP" altLang="en-US"/>
              <a:t>隠れ層の数</a:t>
            </a:r>
            <a:r>
              <a:rPr lang="en-US" altLang="ja-JP" dirty="0"/>
              <a:t>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60A-8A2A-724D-AD8A-CA8F8D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0D41C-1700-524C-921C-0B14DBC39EB5}"/>
              </a:ext>
            </a:extLst>
          </p:cNvPr>
          <p:cNvGrpSpPr/>
          <p:nvPr/>
        </p:nvGrpSpPr>
        <p:grpSpPr>
          <a:xfrm>
            <a:off x="1953260" y="1528128"/>
            <a:ext cx="8285480" cy="528320"/>
            <a:chOff x="1737360" y="1568768"/>
            <a:chExt cx="8285480" cy="5283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4389C4-28BC-A744-B0FF-2A4C517E428F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  <a:endParaRPr lang="en-US" sz="28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CCBBD9-31D5-834F-B711-F8BD5CCF686A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B67ACC-7A3E-944B-91ED-6247C63CD430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735325-E40B-D947-A575-71028264BD2D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49209-D7FB-A44D-82CD-8343497A4F0A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2BABF8-3DD5-FD4A-8C95-502FC7599ED1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B65C66-C2A8-EE4B-A23C-F5596EE3F674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2AD49-4919-134F-8B8E-4657A78DB7B6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452ED-CBE2-624D-A438-F0AAF7953F8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F080-F314-B647-A45F-623BC8F7151F}"/>
              </a:ext>
            </a:extLst>
          </p:cNvPr>
          <p:cNvGrpSpPr/>
          <p:nvPr/>
        </p:nvGrpSpPr>
        <p:grpSpPr>
          <a:xfrm>
            <a:off x="1950720" y="5329872"/>
            <a:ext cx="8285480" cy="528320"/>
            <a:chOff x="1737360" y="1568768"/>
            <a:chExt cx="8285480" cy="528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0CDF93-BD36-2844-A650-30D9BC98EC58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23FF1-941E-4B4A-AFF3-C86380117AF7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2FB249-7B5B-8148-A3A2-B665C39B7AD9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2F629F-CED7-D54C-8D79-922E8CF0C24B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DA86E-F15E-CE46-9570-AEC7F3C262D9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1DC262-FA63-6340-AE7D-DCC7147334B3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A58FD-3A50-C247-916D-B7277467543A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44DEF-59ED-7B44-9700-DB9165E416AE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711D6A-920D-AD42-9BC6-B4C333D11D0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0ABCC0-8FEC-9148-8FFD-3AAF87B88AA1}"/>
              </a:ext>
            </a:extLst>
          </p:cNvPr>
          <p:cNvGrpSpPr/>
          <p:nvPr/>
        </p:nvGrpSpPr>
        <p:grpSpPr>
          <a:xfrm>
            <a:off x="4373880" y="3429000"/>
            <a:ext cx="3434080" cy="528320"/>
            <a:chOff x="4333240" y="3063240"/>
            <a:chExt cx="3434080" cy="5283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0561B5-E941-DD40-9868-B26FDF617716}"/>
                </a:ext>
              </a:extLst>
            </p:cNvPr>
            <p:cNvSpPr/>
            <p:nvPr/>
          </p:nvSpPr>
          <p:spPr>
            <a:xfrm>
              <a:off x="433324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0911E9-379D-724B-8D8A-CDA334129401}"/>
                </a:ext>
              </a:extLst>
            </p:cNvPr>
            <p:cNvSpPr/>
            <p:nvPr/>
          </p:nvSpPr>
          <p:spPr>
            <a:xfrm>
              <a:off x="530352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487150-B66C-4545-B924-8A1E6E308ABF}"/>
                </a:ext>
              </a:extLst>
            </p:cNvPr>
            <p:cNvSpPr/>
            <p:nvPr/>
          </p:nvSpPr>
          <p:spPr>
            <a:xfrm>
              <a:off x="62738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F8A9B7-419F-DD45-B85C-A3E362DEEEDA}"/>
                </a:ext>
              </a:extLst>
            </p:cNvPr>
            <p:cNvSpPr/>
            <p:nvPr/>
          </p:nvSpPr>
          <p:spPr>
            <a:xfrm>
              <a:off x="72390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B00A83-31A5-B140-8F99-6706250574EA}"/>
              </a:ext>
            </a:extLst>
          </p:cNvPr>
          <p:cNvSpPr/>
          <p:nvPr/>
        </p:nvSpPr>
        <p:spPr>
          <a:xfrm>
            <a:off x="1230920" y="1361440"/>
            <a:ext cx="9720000" cy="288000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8034C57-E528-9E45-B58A-0ED4F413C00E}"/>
              </a:ext>
            </a:extLst>
          </p:cNvPr>
          <p:cNvSpPr/>
          <p:nvPr/>
        </p:nvSpPr>
        <p:spPr>
          <a:xfrm>
            <a:off x="1230920" y="3119120"/>
            <a:ext cx="9720000" cy="288000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E7323B-A4FE-4F42-A29A-89775F6BBB4F}"/>
              </a:ext>
            </a:extLst>
          </p:cNvPr>
          <p:cNvCxnSpPr>
            <a:cxnSpLocks/>
            <a:stCxn id="4" idx="5"/>
            <a:endCxn id="24" idx="1"/>
          </p:cNvCxnSpPr>
          <p:nvPr/>
        </p:nvCxnSpPr>
        <p:spPr>
          <a:xfrm>
            <a:off x="240420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B3BCCB-BD9C-B64C-8A1B-EFE7A65256CC}"/>
              </a:ext>
            </a:extLst>
          </p:cNvPr>
          <p:cNvCxnSpPr>
            <a:cxnSpLocks/>
            <a:stCxn id="5" idx="5"/>
            <a:endCxn id="25" idx="1"/>
          </p:cNvCxnSpPr>
          <p:nvPr/>
        </p:nvCxnSpPr>
        <p:spPr>
          <a:xfrm>
            <a:off x="337448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BADC4-7EBE-4448-9F6F-58027600BD6C}"/>
              </a:ext>
            </a:extLst>
          </p:cNvPr>
          <p:cNvCxnSpPr>
            <a:cxnSpLocks/>
            <a:stCxn id="7" idx="5"/>
            <a:endCxn id="26" idx="1"/>
          </p:cNvCxnSpPr>
          <p:nvPr/>
        </p:nvCxnSpPr>
        <p:spPr>
          <a:xfrm>
            <a:off x="5309969" y="1979077"/>
            <a:ext cx="10818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F4366-A581-C34E-BA1F-21DC007FAFA6}"/>
              </a:ext>
            </a:extLst>
          </p:cNvPr>
          <p:cNvCxnSpPr>
            <a:cxnSpLocks/>
            <a:stCxn id="8" idx="5"/>
            <a:endCxn id="27" idx="1"/>
          </p:cNvCxnSpPr>
          <p:nvPr/>
        </p:nvCxnSpPr>
        <p:spPr>
          <a:xfrm>
            <a:off x="6280249" y="1979077"/>
            <a:ext cx="107676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747642-E002-FB40-960F-9C3EE4814BC4}"/>
              </a:ext>
            </a:extLst>
          </p:cNvPr>
          <p:cNvCxnSpPr>
            <a:cxnSpLocks/>
            <a:stCxn id="5" idx="5"/>
            <a:endCxn id="24" idx="1"/>
          </p:cNvCxnSpPr>
          <p:nvPr/>
        </p:nvCxnSpPr>
        <p:spPr>
          <a:xfrm>
            <a:off x="337448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C6794D-C725-9043-9E0D-1DADE4D8FD9F}"/>
              </a:ext>
            </a:extLst>
          </p:cNvPr>
          <p:cNvCxnSpPr>
            <a:cxnSpLocks/>
            <a:stCxn id="6" idx="5"/>
            <a:endCxn id="25" idx="1"/>
          </p:cNvCxnSpPr>
          <p:nvPr/>
        </p:nvCxnSpPr>
        <p:spPr>
          <a:xfrm>
            <a:off x="434476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17CF9-299D-7340-921D-0142891270AE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7063740" y="2056448"/>
            <a:ext cx="48006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DE6BF-D230-514C-8883-86FAF6CA6C45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346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FC094-D972-7F42-AB5D-3C26FDB2F53C}"/>
              </a:ext>
            </a:extLst>
          </p:cNvPr>
          <p:cNvCxnSpPr>
            <a:cxnSpLocks/>
            <a:stCxn id="7" idx="4"/>
            <a:endCxn id="24" idx="7"/>
          </p:cNvCxnSpPr>
          <p:nvPr/>
        </p:nvCxnSpPr>
        <p:spPr>
          <a:xfrm flipH="1">
            <a:off x="4824829" y="2056448"/>
            <a:ext cx="298351" cy="14499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F867C9-A791-D74B-A74B-0F4E3910F67C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560832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0E3E1E-01B8-1843-A5AF-4B7D51B6AD4D}"/>
              </a:ext>
            </a:extLst>
          </p:cNvPr>
          <p:cNvCxnSpPr>
            <a:cxnSpLocks/>
            <a:stCxn id="10" idx="3"/>
            <a:endCxn id="26" idx="7"/>
          </p:cNvCxnSpPr>
          <p:nvPr/>
        </p:nvCxnSpPr>
        <p:spPr>
          <a:xfrm flipH="1">
            <a:off x="676538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BE4D41-16ED-3E46-B19C-2AD425E7E118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H="1">
            <a:off x="7730589" y="1979077"/>
            <a:ext cx="108692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A06B5B-C51C-D343-BB42-7B75EC2CB234}"/>
              </a:ext>
            </a:extLst>
          </p:cNvPr>
          <p:cNvCxnSpPr>
            <a:cxnSpLocks/>
            <a:stCxn id="12" idx="3"/>
            <a:endCxn id="27" idx="7"/>
          </p:cNvCxnSpPr>
          <p:nvPr/>
        </p:nvCxnSpPr>
        <p:spPr>
          <a:xfrm flipH="1">
            <a:off x="7730589" y="1979077"/>
            <a:ext cx="205720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011894-6D94-514B-B3B9-8BC69BCBE43F}"/>
              </a:ext>
            </a:extLst>
          </p:cNvPr>
          <p:cNvCxnSpPr>
            <a:cxnSpLocks/>
            <a:stCxn id="11" idx="3"/>
            <a:endCxn id="26" idx="7"/>
          </p:cNvCxnSpPr>
          <p:nvPr/>
        </p:nvCxnSpPr>
        <p:spPr>
          <a:xfrm flipH="1">
            <a:off x="6765389" y="1979077"/>
            <a:ext cx="205212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CCA3D-2F68-FE48-88EF-F25BB05D3E4A}"/>
              </a:ext>
            </a:extLst>
          </p:cNvPr>
          <p:cNvCxnSpPr>
            <a:cxnSpLocks/>
            <a:stCxn id="9" idx="4"/>
            <a:endCxn id="25" idx="7"/>
          </p:cNvCxnSpPr>
          <p:nvPr/>
        </p:nvCxnSpPr>
        <p:spPr>
          <a:xfrm flipH="1">
            <a:off x="5795109" y="2056448"/>
            <a:ext cx="1268631" cy="144992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E8426B-F773-1241-AED8-767879C33706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482482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45D9A6-B20E-0641-9B28-D39E0E757FF8}"/>
              </a:ext>
            </a:extLst>
          </p:cNvPr>
          <p:cNvCxnSpPr>
            <a:cxnSpLocks/>
            <a:stCxn id="24" idx="4"/>
            <a:endCxn id="15" idx="0"/>
          </p:cNvCxnSpPr>
          <p:nvPr/>
        </p:nvCxnSpPr>
        <p:spPr>
          <a:xfrm flipH="1">
            <a:off x="2214880" y="3957320"/>
            <a:ext cx="242316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FCD0F1-D317-D64F-98E4-227738608A94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4638040" y="3957320"/>
            <a:ext cx="533400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3BC55B-FF0C-4C4B-9426-8FAC287F7AB8}"/>
              </a:ext>
            </a:extLst>
          </p:cNvPr>
          <p:cNvCxnSpPr>
            <a:cxnSpLocks/>
            <a:stCxn id="24" idx="4"/>
            <a:endCxn id="16" idx="0"/>
          </p:cNvCxnSpPr>
          <p:nvPr/>
        </p:nvCxnSpPr>
        <p:spPr>
          <a:xfrm flipH="1">
            <a:off x="3185160" y="3957320"/>
            <a:ext cx="145288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9EC3F-9899-5840-8D85-BF47684AF9C1}"/>
                  </a:ext>
                </a:extLst>
              </p:cNvPr>
              <p:cNvSpPr txBox="1"/>
              <p:nvPr/>
            </p:nvSpPr>
            <p:spPr>
              <a:xfrm>
                <a:off x="2320506" y="4632385"/>
                <a:ext cx="916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11−11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9EC3F-9899-5840-8D85-BF47684A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6" y="4632385"/>
                <a:ext cx="9169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2B893-6F57-134E-ADCE-9C93ECDAE514}"/>
              </a:ext>
            </a:extLst>
          </p:cNvPr>
          <p:cNvCxnSpPr>
            <a:cxnSpLocks/>
          </p:cNvCxnSpPr>
          <p:nvPr/>
        </p:nvCxnSpPr>
        <p:spPr>
          <a:xfrm>
            <a:off x="4046939" y="5001717"/>
            <a:ext cx="312276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6E20E1-36BC-184C-A6EC-B7FDDA1394AA}"/>
              </a:ext>
            </a:extLst>
          </p:cNvPr>
          <p:cNvSpPr txBox="1"/>
          <p:nvPr/>
        </p:nvSpPr>
        <p:spPr>
          <a:xfrm>
            <a:off x="6737230" y="845392"/>
            <a:ext cx="35991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Assumption of </a:t>
            </a:r>
            <a:r>
              <a:rPr lang="en-US" dirty="0" err="1"/>
              <a:t>infomatical</a:t>
            </a:r>
            <a:r>
              <a:rPr lang="en-US" dirty="0"/>
              <a:t> reduction</a:t>
            </a:r>
          </a:p>
          <a:p>
            <a:r>
              <a:rPr lang="en-US" dirty="0"/>
              <a:t>(</a:t>
            </a:r>
            <a:r>
              <a:rPr lang="en-US" b="1" i="1" dirty="0"/>
              <a:t>not</a:t>
            </a:r>
            <a:r>
              <a:rPr lang="en-US" dirty="0"/>
              <a:t> required learning)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FC7A0D-5515-E645-BF68-5734624755C8}"/>
              </a:ext>
            </a:extLst>
          </p:cNvPr>
          <p:cNvSpPr txBox="1"/>
          <p:nvPr/>
        </p:nvSpPr>
        <p:spPr>
          <a:xfrm>
            <a:off x="7275327" y="5892088"/>
            <a:ext cx="3013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Regression (</a:t>
            </a:r>
            <a:r>
              <a:rPr lang="en-US" dirty="0">
                <a:solidFill>
                  <a:srgbClr val="FF0000"/>
                </a:solidFill>
              </a:rPr>
              <a:t>required learning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7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210-DA22-0547-9092-01C17A6B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A09-BB4E-8D4A-A6D1-5FD9FFEC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F62C-5518-7441-8CCB-E557C1B4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B09D-1BB4-3A41-8C0F-F4D7A990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自由度が足りない気がする</a:t>
            </a:r>
            <a:endParaRPr lang="en-US" altLang="ja-JP" dirty="0"/>
          </a:p>
          <a:p>
            <a:pPr lvl="1"/>
            <a:r>
              <a:rPr lang="ja-JP" altLang="en-US"/>
              <a:t>深層化の必要があるかも</a:t>
            </a:r>
            <a:r>
              <a:rPr lang="en-US" altLang="ja-JP" dirty="0"/>
              <a:t>?</a:t>
            </a:r>
          </a:p>
          <a:p>
            <a:pPr lvl="1"/>
            <a:endParaRPr lang="en-US" altLang="ja-JP" dirty="0"/>
          </a:p>
          <a:p>
            <a:r>
              <a:rPr lang="ja-JP" altLang="en-US"/>
              <a:t>活性化関数の選択基準</a:t>
            </a:r>
            <a:endParaRPr lang="en-US" altLang="ja-JP" dirty="0"/>
          </a:p>
          <a:p>
            <a:pPr lvl="1"/>
            <a:r>
              <a:rPr lang="en-US" altLang="ja-JP" dirty="0" err="1"/>
              <a:t>ReLU</a:t>
            </a:r>
            <a:r>
              <a:rPr lang="en-US" altLang="ja-JP" dirty="0"/>
              <a:t>, Sigmoid, …</a:t>
            </a:r>
          </a:p>
          <a:p>
            <a:pPr lvl="1"/>
            <a:endParaRPr lang="en-US" altLang="ja-JP" dirty="0"/>
          </a:p>
          <a:p>
            <a:r>
              <a:rPr lang="ja-JP" altLang="en-US"/>
              <a:t>勾配降下法の選択基準</a:t>
            </a:r>
            <a:endParaRPr lang="en-US" altLang="ja-JP" dirty="0"/>
          </a:p>
          <a:p>
            <a:pPr lvl="1"/>
            <a:r>
              <a:rPr lang="en-US" altLang="ja-JP" dirty="0"/>
              <a:t>Momentum, Adam, KL-Divergence</a:t>
            </a:r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/>
              <a:t>入力画像による依存性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/>
              <a:t>値画像以外においては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/>
              <a:t>画素数が変わったときは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/>
              <a:t>縦横比が変わったときは</a:t>
            </a:r>
            <a:r>
              <a:rPr lang="en-US" altLang="ja-JP" dirty="0"/>
              <a:t>?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853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60A-8A2A-724D-AD8A-CA8F8D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0D41C-1700-524C-921C-0B14DBC39EB5}"/>
              </a:ext>
            </a:extLst>
          </p:cNvPr>
          <p:cNvGrpSpPr/>
          <p:nvPr/>
        </p:nvGrpSpPr>
        <p:grpSpPr>
          <a:xfrm>
            <a:off x="1953260" y="1528128"/>
            <a:ext cx="8285480" cy="528320"/>
            <a:chOff x="1737360" y="1568768"/>
            <a:chExt cx="8285480" cy="5283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4389C4-28BC-A744-B0FF-2A4C517E428F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  <a:endParaRPr lang="en-US" sz="28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CCBBD9-31D5-834F-B711-F8BD5CCF686A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B67ACC-7A3E-944B-91ED-6247C63CD430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735325-E40B-D947-A575-71028264BD2D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49209-D7FB-A44D-82CD-8343497A4F0A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2BABF8-3DD5-FD4A-8C95-502FC7599ED1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B65C66-C2A8-EE4B-A23C-F5596EE3F674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2AD49-4919-134F-8B8E-4657A78DB7B6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452ED-CBE2-624D-A438-F0AAF7953F8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F080-F314-B647-A45F-623BC8F7151F}"/>
              </a:ext>
            </a:extLst>
          </p:cNvPr>
          <p:cNvGrpSpPr/>
          <p:nvPr/>
        </p:nvGrpSpPr>
        <p:grpSpPr>
          <a:xfrm>
            <a:off x="1950720" y="5329872"/>
            <a:ext cx="8285480" cy="528320"/>
            <a:chOff x="1737360" y="1568768"/>
            <a:chExt cx="8285480" cy="528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0CDF93-BD36-2844-A650-30D9BC98EC58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23FF1-941E-4B4A-AFF3-C86380117AF7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2FB249-7B5B-8148-A3A2-B665C39B7AD9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2F629F-CED7-D54C-8D79-922E8CF0C24B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DA86E-F15E-CE46-9570-AEC7F3C262D9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1DC262-FA63-6340-AE7D-DCC7147334B3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A58FD-3A50-C247-916D-B7277467543A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44DEF-59ED-7B44-9700-DB9165E416AE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711D6A-920D-AD42-9BC6-B4C333D11D0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0ABCC0-8FEC-9148-8FFD-3AAF87B88AA1}"/>
              </a:ext>
            </a:extLst>
          </p:cNvPr>
          <p:cNvGrpSpPr/>
          <p:nvPr/>
        </p:nvGrpSpPr>
        <p:grpSpPr>
          <a:xfrm>
            <a:off x="4373880" y="3429000"/>
            <a:ext cx="3434080" cy="528320"/>
            <a:chOff x="4333240" y="3063240"/>
            <a:chExt cx="3434080" cy="5283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0561B5-E941-DD40-9868-B26FDF617716}"/>
                </a:ext>
              </a:extLst>
            </p:cNvPr>
            <p:cNvSpPr/>
            <p:nvPr/>
          </p:nvSpPr>
          <p:spPr>
            <a:xfrm>
              <a:off x="433324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0911E9-379D-724B-8D8A-CDA334129401}"/>
                </a:ext>
              </a:extLst>
            </p:cNvPr>
            <p:cNvSpPr/>
            <p:nvPr/>
          </p:nvSpPr>
          <p:spPr>
            <a:xfrm>
              <a:off x="530352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487150-B66C-4545-B924-8A1E6E308ABF}"/>
                </a:ext>
              </a:extLst>
            </p:cNvPr>
            <p:cNvSpPr/>
            <p:nvPr/>
          </p:nvSpPr>
          <p:spPr>
            <a:xfrm>
              <a:off x="62738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F8A9B7-419F-DD45-B85C-A3E362DEEEDA}"/>
                </a:ext>
              </a:extLst>
            </p:cNvPr>
            <p:cNvSpPr/>
            <p:nvPr/>
          </p:nvSpPr>
          <p:spPr>
            <a:xfrm>
              <a:off x="72390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B00A83-31A5-B140-8F99-6706250574EA}"/>
              </a:ext>
            </a:extLst>
          </p:cNvPr>
          <p:cNvSpPr/>
          <p:nvPr/>
        </p:nvSpPr>
        <p:spPr>
          <a:xfrm>
            <a:off x="1230920" y="1361440"/>
            <a:ext cx="9720000" cy="288000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8034C57-E528-9E45-B58A-0ED4F413C00E}"/>
              </a:ext>
            </a:extLst>
          </p:cNvPr>
          <p:cNvSpPr/>
          <p:nvPr/>
        </p:nvSpPr>
        <p:spPr>
          <a:xfrm>
            <a:off x="1230920" y="3119120"/>
            <a:ext cx="9720000" cy="288000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E7323B-A4FE-4F42-A29A-89775F6BBB4F}"/>
              </a:ext>
            </a:extLst>
          </p:cNvPr>
          <p:cNvCxnSpPr>
            <a:cxnSpLocks/>
            <a:stCxn id="4" idx="5"/>
            <a:endCxn id="24" idx="1"/>
          </p:cNvCxnSpPr>
          <p:nvPr/>
        </p:nvCxnSpPr>
        <p:spPr>
          <a:xfrm>
            <a:off x="240420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B3BCCB-BD9C-B64C-8A1B-EFE7A65256CC}"/>
              </a:ext>
            </a:extLst>
          </p:cNvPr>
          <p:cNvCxnSpPr>
            <a:cxnSpLocks/>
            <a:stCxn id="5" idx="5"/>
            <a:endCxn id="25" idx="1"/>
          </p:cNvCxnSpPr>
          <p:nvPr/>
        </p:nvCxnSpPr>
        <p:spPr>
          <a:xfrm>
            <a:off x="337448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BADC4-7EBE-4448-9F6F-58027600BD6C}"/>
              </a:ext>
            </a:extLst>
          </p:cNvPr>
          <p:cNvCxnSpPr>
            <a:cxnSpLocks/>
            <a:stCxn id="7" idx="5"/>
            <a:endCxn id="26" idx="1"/>
          </p:cNvCxnSpPr>
          <p:nvPr/>
        </p:nvCxnSpPr>
        <p:spPr>
          <a:xfrm>
            <a:off x="5309969" y="1979077"/>
            <a:ext cx="10818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F4366-A581-C34E-BA1F-21DC007FAFA6}"/>
              </a:ext>
            </a:extLst>
          </p:cNvPr>
          <p:cNvCxnSpPr>
            <a:cxnSpLocks/>
            <a:stCxn id="8" idx="5"/>
            <a:endCxn id="27" idx="1"/>
          </p:cNvCxnSpPr>
          <p:nvPr/>
        </p:nvCxnSpPr>
        <p:spPr>
          <a:xfrm>
            <a:off x="6280249" y="1979077"/>
            <a:ext cx="107676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747642-E002-FB40-960F-9C3EE4814BC4}"/>
              </a:ext>
            </a:extLst>
          </p:cNvPr>
          <p:cNvCxnSpPr>
            <a:cxnSpLocks/>
            <a:stCxn id="5" idx="5"/>
            <a:endCxn id="24" idx="1"/>
          </p:cNvCxnSpPr>
          <p:nvPr/>
        </p:nvCxnSpPr>
        <p:spPr>
          <a:xfrm>
            <a:off x="337448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C6794D-C725-9043-9E0D-1DADE4D8FD9F}"/>
              </a:ext>
            </a:extLst>
          </p:cNvPr>
          <p:cNvCxnSpPr>
            <a:cxnSpLocks/>
            <a:stCxn id="6" idx="5"/>
            <a:endCxn id="25" idx="1"/>
          </p:cNvCxnSpPr>
          <p:nvPr/>
        </p:nvCxnSpPr>
        <p:spPr>
          <a:xfrm>
            <a:off x="434476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17CF9-299D-7340-921D-0142891270AE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7063740" y="2056448"/>
            <a:ext cx="48006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DE6BF-D230-514C-8883-86FAF6CA6C45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346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FC094-D972-7F42-AB5D-3C26FDB2F53C}"/>
              </a:ext>
            </a:extLst>
          </p:cNvPr>
          <p:cNvCxnSpPr>
            <a:cxnSpLocks/>
            <a:stCxn id="7" idx="4"/>
            <a:endCxn id="24" idx="7"/>
          </p:cNvCxnSpPr>
          <p:nvPr/>
        </p:nvCxnSpPr>
        <p:spPr>
          <a:xfrm flipH="1">
            <a:off x="4824829" y="2056448"/>
            <a:ext cx="298351" cy="14499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F867C9-A791-D74B-A74B-0F4E3910F67C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560832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0E3E1E-01B8-1843-A5AF-4B7D51B6AD4D}"/>
              </a:ext>
            </a:extLst>
          </p:cNvPr>
          <p:cNvCxnSpPr>
            <a:cxnSpLocks/>
            <a:stCxn id="10" idx="3"/>
            <a:endCxn id="26" idx="7"/>
          </p:cNvCxnSpPr>
          <p:nvPr/>
        </p:nvCxnSpPr>
        <p:spPr>
          <a:xfrm flipH="1">
            <a:off x="676538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BE4D41-16ED-3E46-B19C-2AD425E7E118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H="1">
            <a:off x="7730589" y="1979077"/>
            <a:ext cx="108692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A06B5B-C51C-D343-BB42-7B75EC2CB234}"/>
              </a:ext>
            </a:extLst>
          </p:cNvPr>
          <p:cNvCxnSpPr>
            <a:cxnSpLocks/>
            <a:stCxn id="12" idx="3"/>
            <a:endCxn id="27" idx="7"/>
          </p:cNvCxnSpPr>
          <p:nvPr/>
        </p:nvCxnSpPr>
        <p:spPr>
          <a:xfrm flipH="1">
            <a:off x="7730589" y="1979077"/>
            <a:ext cx="205720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011894-6D94-514B-B3B9-8BC69BCBE43F}"/>
              </a:ext>
            </a:extLst>
          </p:cNvPr>
          <p:cNvCxnSpPr>
            <a:cxnSpLocks/>
            <a:stCxn id="11" idx="3"/>
            <a:endCxn id="26" idx="7"/>
          </p:cNvCxnSpPr>
          <p:nvPr/>
        </p:nvCxnSpPr>
        <p:spPr>
          <a:xfrm flipH="1">
            <a:off x="6765389" y="1979077"/>
            <a:ext cx="205212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CCA3D-2F68-FE48-88EF-F25BB05D3E4A}"/>
              </a:ext>
            </a:extLst>
          </p:cNvPr>
          <p:cNvCxnSpPr>
            <a:cxnSpLocks/>
            <a:stCxn id="9" idx="4"/>
            <a:endCxn id="25" idx="7"/>
          </p:cNvCxnSpPr>
          <p:nvPr/>
        </p:nvCxnSpPr>
        <p:spPr>
          <a:xfrm flipH="1">
            <a:off x="5795109" y="2056448"/>
            <a:ext cx="1268631" cy="144992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E8426B-F773-1241-AED8-767879C33706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482482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6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E317C6-0FB1-6148-A98E-A53EB72BAB3E}"/>
              </a:ext>
            </a:extLst>
          </p:cNvPr>
          <p:cNvGrpSpPr/>
          <p:nvPr/>
        </p:nvGrpSpPr>
        <p:grpSpPr>
          <a:xfrm>
            <a:off x="733146" y="1269000"/>
            <a:ext cx="4320000" cy="4320000"/>
            <a:chOff x="0" y="13637"/>
            <a:chExt cx="4320000" cy="432000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D55300-D76A-8C47-8805-49131460B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13637"/>
              <a:ext cx="4320000" cy="43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13813F-5396-E049-A855-3A4FEFE2268D}"/>
                </a:ext>
              </a:extLst>
            </p:cNvPr>
            <p:cNvGrpSpPr/>
            <p:nvPr/>
          </p:nvGrpSpPr>
          <p:grpSpPr>
            <a:xfrm>
              <a:off x="0" y="1080000"/>
              <a:ext cx="4320000" cy="2160000"/>
              <a:chOff x="0" y="1080000"/>
              <a:chExt cx="4320000" cy="2160000"/>
            </a:xfrm>
            <a:grpFill/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9DAC9FD-185A-FE46-B95F-0E753CCE7FAA}"/>
                  </a:ext>
                </a:extLst>
              </p:cNvPr>
              <p:cNvCxnSpPr/>
              <p:nvPr/>
            </p:nvCxnSpPr>
            <p:spPr>
              <a:xfrm>
                <a:off x="0" y="108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18BCB4D-2B0B-4F4B-91B9-79E81BE012AD}"/>
                  </a:ext>
                </a:extLst>
              </p:cNvPr>
              <p:cNvCxnSpPr/>
              <p:nvPr/>
            </p:nvCxnSpPr>
            <p:spPr>
              <a:xfrm>
                <a:off x="0" y="216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3AED01-DB38-EF40-B7F0-C0FD776D3312}"/>
                  </a:ext>
                </a:extLst>
              </p:cNvPr>
              <p:cNvCxnSpPr/>
              <p:nvPr/>
            </p:nvCxnSpPr>
            <p:spPr>
              <a:xfrm>
                <a:off x="0" y="324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A2CE58-99B3-924E-9A43-172B0755D41B}"/>
                </a:ext>
              </a:extLst>
            </p:cNvPr>
            <p:cNvGrpSpPr/>
            <p:nvPr/>
          </p:nvGrpSpPr>
          <p:grpSpPr>
            <a:xfrm rot="16200000">
              <a:off x="-80936" y="1093637"/>
              <a:ext cx="4320000" cy="2160000"/>
              <a:chOff x="0" y="1080000"/>
              <a:chExt cx="4320000" cy="2160000"/>
            </a:xfrm>
            <a:grpFill/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5FCE702-7642-C44B-80E8-4E6E8646E217}"/>
                  </a:ext>
                </a:extLst>
              </p:cNvPr>
              <p:cNvCxnSpPr/>
              <p:nvPr/>
            </p:nvCxnSpPr>
            <p:spPr>
              <a:xfrm>
                <a:off x="0" y="108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AE1CD00-CD5D-FD4D-A78C-54329A7BA50D}"/>
                  </a:ext>
                </a:extLst>
              </p:cNvPr>
              <p:cNvCxnSpPr/>
              <p:nvPr/>
            </p:nvCxnSpPr>
            <p:spPr>
              <a:xfrm>
                <a:off x="0" y="216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7D574E-1BF2-9740-9312-677273432E88}"/>
                  </a:ext>
                </a:extLst>
              </p:cNvPr>
              <p:cNvCxnSpPr/>
              <p:nvPr/>
            </p:nvCxnSpPr>
            <p:spPr>
              <a:xfrm>
                <a:off x="0" y="324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C2CF55-9400-8445-8684-576990A68BF2}"/>
              </a:ext>
            </a:extLst>
          </p:cNvPr>
          <p:cNvGrpSpPr/>
          <p:nvPr/>
        </p:nvGrpSpPr>
        <p:grpSpPr>
          <a:xfrm>
            <a:off x="7138855" y="1269000"/>
            <a:ext cx="4320000" cy="4320000"/>
            <a:chOff x="0" y="0"/>
            <a:chExt cx="4320000" cy="4320000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99F0B2-C778-8B43-B2E3-021CF4EC3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4320000" cy="43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CFAFE3-9596-8843-8938-0137943B6EC9}"/>
                </a:ext>
              </a:extLst>
            </p:cNvPr>
            <p:cNvCxnSpPr/>
            <p:nvPr/>
          </p:nvCxnSpPr>
          <p:spPr>
            <a:xfrm>
              <a:off x="0" y="1440000"/>
              <a:ext cx="4320000" cy="0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53046B-5777-6443-A487-4ACE64A5BD0D}"/>
                </a:ext>
              </a:extLst>
            </p:cNvPr>
            <p:cNvCxnSpPr/>
            <p:nvPr/>
          </p:nvCxnSpPr>
          <p:spPr>
            <a:xfrm>
              <a:off x="0" y="2880000"/>
              <a:ext cx="4320000" cy="0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840ADB-BAD0-A344-880F-32BF52724680}"/>
                </a:ext>
              </a:extLst>
            </p:cNvPr>
            <p:cNvGrpSpPr/>
            <p:nvPr/>
          </p:nvGrpSpPr>
          <p:grpSpPr>
            <a:xfrm rot="5400000">
              <a:off x="0" y="1440000"/>
              <a:ext cx="4320000" cy="1440000"/>
              <a:chOff x="152400" y="1592400"/>
              <a:chExt cx="4320000" cy="1440000"/>
            </a:xfrm>
            <a:grpFill/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2B71FDC-44C1-4940-A9F9-AA8ECB49C5F4}"/>
                  </a:ext>
                </a:extLst>
              </p:cNvPr>
              <p:cNvCxnSpPr/>
              <p:nvPr/>
            </p:nvCxnSpPr>
            <p:spPr>
              <a:xfrm>
                <a:off x="152400" y="15924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317F8DC-1CEF-4346-ADE5-E65325F2EE89}"/>
                  </a:ext>
                </a:extLst>
              </p:cNvPr>
              <p:cNvCxnSpPr/>
              <p:nvPr/>
            </p:nvCxnSpPr>
            <p:spPr>
              <a:xfrm>
                <a:off x="152400" y="30324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88574A-496D-9B43-947A-4C875068A5D5}"/>
                  </a:ext>
                </a:extLst>
              </p:cNvPr>
              <p:cNvSpPr txBox="1"/>
              <p:nvPr/>
            </p:nvSpPr>
            <p:spPr>
              <a:xfrm>
                <a:off x="769762" y="1479016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88574A-496D-9B43-947A-4C875068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2" y="1479016"/>
                <a:ext cx="925831" cy="646331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8AE413-1CC3-3144-8589-F7037DE67B41}"/>
                  </a:ext>
                </a:extLst>
              </p:cNvPr>
              <p:cNvSpPr txBox="1"/>
              <p:nvPr/>
            </p:nvSpPr>
            <p:spPr>
              <a:xfrm>
                <a:off x="1783464" y="1479015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8AE413-1CC3-3144-8589-F7037DE6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64" y="1479015"/>
                <a:ext cx="925831" cy="646331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1D0FD0-183F-6545-ABB4-489FA4CD593C}"/>
                  </a:ext>
                </a:extLst>
              </p:cNvPr>
              <p:cNvSpPr txBox="1"/>
              <p:nvPr/>
            </p:nvSpPr>
            <p:spPr>
              <a:xfrm>
                <a:off x="2880407" y="1479015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1D0FD0-183F-6545-ABB4-489FA4CD5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407" y="1479015"/>
                <a:ext cx="925831" cy="646331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D16D34-B448-314F-B08E-143688E557D8}"/>
                  </a:ext>
                </a:extLst>
              </p:cNvPr>
              <p:cNvSpPr txBox="1"/>
              <p:nvPr/>
            </p:nvSpPr>
            <p:spPr>
              <a:xfrm>
                <a:off x="4009234" y="1479014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D16D34-B448-314F-B08E-143688E55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34" y="1479014"/>
                <a:ext cx="925831" cy="646331"/>
              </a:xfrm>
              <a:prstGeom prst="rect">
                <a:avLst/>
              </a:prstGeom>
              <a:blipFill>
                <a:blip r:embed="rId5"/>
                <a:stretch>
                  <a:fillRect l="-135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BF55C-561A-5C4C-89DE-A4ABB0258449}"/>
                  </a:ext>
                </a:extLst>
              </p:cNvPr>
              <p:cNvSpPr txBox="1"/>
              <p:nvPr/>
            </p:nvSpPr>
            <p:spPr>
              <a:xfrm>
                <a:off x="769762" y="2559016"/>
                <a:ext cx="9365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BF55C-561A-5C4C-89DE-A4ABB0258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2" y="2559016"/>
                <a:ext cx="936538" cy="646331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968F7C-A288-514C-A62C-D172B177E2E1}"/>
                  </a:ext>
                </a:extLst>
              </p:cNvPr>
              <p:cNvSpPr txBox="1"/>
              <p:nvPr/>
            </p:nvSpPr>
            <p:spPr>
              <a:xfrm>
                <a:off x="769762" y="3625381"/>
                <a:ext cx="9365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968F7C-A288-514C-A62C-D172B177E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2" y="3625381"/>
                <a:ext cx="936538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046341-C9E8-A74C-922E-92E247EEED02}"/>
                  </a:ext>
                </a:extLst>
              </p:cNvPr>
              <p:cNvSpPr txBox="1"/>
              <p:nvPr/>
            </p:nvSpPr>
            <p:spPr>
              <a:xfrm>
                <a:off x="767484" y="4705379"/>
                <a:ext cx="916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046341-C9E8-A74C-922E-92E247EE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84" y="4705379"/>
                <a:ext cx="916789" cy="646331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CF7D25-C8BE-3449-B51E-7634D6454C8C}"/>
                  </a:ext>
                </a:extLst>
              </p:cNvPr>
              <p:cNvSpPr txBox="1"/>
              <p:nvPr/>
            </p:nvSpPr>
            <p:spPr>
              <a:xfrm>
                <a:off x="4006956" y="4705377"/>
                <a:ext cx="916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CF7D25-C8BE-3449-B51E-7634D6454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56" y="4705377"/>
                <a:ext cx="916789" cy="646331"/>
              </a:xfrm>
              <a:prstGeom prst="rect">
                <a:avLst/>
              </a:prstGeom>
              <a:blipFill>
                <a:blip r:embed="rId9"/>
                <a:stretch>
                  <a:fillRect l="-137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389CF-E3E3-D84C-B20F-50BC939D2E0A}"/>
                  </a:ext>
                </a:extLst>
              </p:cNvPr>
              <p:cNvSpPr txBox="1"/>
              <p:nvPr/>
            </p:nvSpPr>
            <p:spPr>
              <a:xfrm>
                <a:off x="7395940" y="1665835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389CF-E3E3-D84C-B20F-50BC939D2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40" y="1665835"/>
                <a:ext cx="986360" cy="646331"/>
              </a:xfrm>
              <a:prstGeom prst="rect">
                <a:avLst/>
              </a:prstGeom>
              <a:blipFill>
                <a:blip r:embed="rId10"/>
                <a:stretch>
                  <a:fillRect l="-3797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42564E-7038-FF43-885D-8BFE8FEDF002}"/>
                  </a:ext>
                </a:extLst>
              </p:cNvPr>
              <p:cNvSpPr txBox="1"/>
              <p:nvPr/>
            </p:nvSpPr>
            <p:spPr>
              <a:xfrm>
                <a:off x="8818413" y="1665834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42564E-7038-FF43-885D-8BFE8FEDF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413" y="1665834"/>
                <a:ext cx="986360" cy="646331"/>
              </a:xfrm>
              <a:prstGeom prst="rect">
                <a:avLst/>
              </a:prstGeom>
              <a:blipFill>
                <a:blip r:embed="rId11"/>
                <a:stretch>
                  <a:fillRect l="-3797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2160EA-15AA-BF42-9219-5EF58C75CA89}"/>
                  </a:ext>
                </a:extLst>
              </p:cNvPr>
              <p:cNvSpPr txBox="1"/>
              <p:nvPr/>
            </p:nvSpPr>
            <p:spPr>
              <a:xfrm>
                <a:off x="10245675" y="1665833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2160EA-15AA-BF42-9219-5EF58C75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675" y="1665833"/>
                <a:ext cx="986360" cy="646331"/>
              </a:xfrm>
              <a:prstGeom prst="rect">
                <a:avLst/>
              </a:prstGeom>
              <a:blipFill>
                <a:blip r:embed="rId12"/>
                <a:stretch>
                  <a:fillRect l="-5128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4CBB6D-E7EC-2C41-8082-9B4F0569E2B7}"/>
                  </a:ext>
                </a:extLst>
              </p:cNvPr>
              <p:cNvSpPr txBox="1"/>
              <p:nvPr/>
            </p:nvSpPr>
            <p:spPr>
              <a:xfrm>
                <a:off x="7395940" y="3092197"/>
                <a:ext cx="997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4CBB6D-E7EC-2C41-8082-9B4F0569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40" y="3092197"/>
                <a:ext cx="997068" cy="646331"/>
              </a:xfrm>
              <a:prstGeom prst="rect">
                <a:avLst/>
              </a:prstGeom>
              <a:blipFill>
                <a:blip r:embed="rId13"/>
                <a:stretch>
                  <a:fillRect l="-375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42198A-9434-4349-B836-519CADBFAA1B}"/>
                  </a:ext>
                </a:extLst>
              </p:cNvPr>
              <p:cNvSpPr txBox="1"/>
              <p:nvPr/>
            </p:nvSpPr>
            <p:spPr>
              <a:xfrm>
                <a:off x="7395940" y="4532196"/>
                <a:ext cx="997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42198A-9434-4349-B836-519CADBF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40" y="4532196"/>
                <a:ext cx="997068" cy="646331"/>
              </a:xfrm>
              <a:prstGeom prst="rect">
                <a:avLst/>
              </a:prstGeom>
              <a:blipFill>
                <a:blip r:embed="rId14"/>
                <a:stretch>
                  <a:fillRect l="-375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D9CE1B-6371-6D47-9144-3D2417C5BF94}"/>
                  </a:ext>
                </a:extLst>
              </p:cNvPr>
              <p:cNvSpPr txBox="1"/>
              <p:nvPr/>
            </p:nvSpPr>
            <p:spPr>
              <a:xfrm>
                <a:off x="10232938" y="4532195"/>
                <a:ext cx="997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D9CE1B-6371-6D47-9144-3D2417C5B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938" y="4532195"/>
                <a:ext cx="997068" cy="646331"/>
              </a:xfrm>
              <a:prstGeom prst="rect">
                <a:avLst/>
              </a:prstGeom>
              <a:blipFill>
                <a:blip r:embed="rId15"/>
                <a:stretch>
                  <a:fillRect l="-506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A50837-BE60-6944-8236-3D6E79BC3F38}"/>
                  </a:ext>
                </a:extLst>
              </p:cNvPr>
              <p:cNvSpPr txBox="1"/>
              <p:nvPr/>
            </p:nvSpPr>
            <p:spPr>
              <a:xfrm>
                <a:off x="3000920" y="4759568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A50837-BE60-6944-8236-3D6E79BC3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920" y="4759568"/>
                <a:ext cx="68480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5B4B32-680B-B543-B45C-AC400093E550}"/>
                  </a:ext>
                </a:extLst>
              </p:cNvPr>
              <p:cNvSpPr txBox="1"/>
              <p:nvPr/>
            </p:nvSpPr>
            <p:spPr>
              <a:xfrm>
                <a:off x="1867114" y="4758697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5B4B32-680B-B543-B45C-AC400093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114" y="4758697"/>
                <a:ext cx="68480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A2F51-A801-0642-A12F-EBBAFCA20609}"/>
                  </a:ext>
                </a:extLst>
              </p:cNvPr>
              <p:cNvSpPr txBox="1"/>
              <p:nvPr/>
            </p:nvSpPr>
            <p:spPr>
              <a:xfrm>
                <a:off x="1951235" y="2577534"/>
                <a:ext cx="574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A2F51-A801-0642-A12F-EBBAFCA2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35" y="2577534"/>
                <a:ext cx="574195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6C4C77-B8AA-E143-879C-1DF3CFD01EE2}"/>
                  </a:ext>
                </a:extLst>
              </p:cNvPr>
              <p:cNvSpPr txBox="1"/>
              <p:nvPr/>
            </p:nvSpPr>
            <p:spPr>
              <a:xfrm>
                <a:off x="3065113" y="3644552"/>
                <a:ext cx="574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6C4C77-B8AA-E143-879C-1DF3CFD0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113" y="3644552"/>
                <a:ext cx="574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2FC148-E193-074B-9162-DD5DE3F07355}"/>
                  </a:ext>
                </a:extLst>
              </p:cNvPr>
              <p:cNvSpPr txBox="1"/>
              <p:nvPr/>
            </p:nvSpPr>
            <p:spPr>
              <a:xfrm>
                <a:off x="4226474" y="2577534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2FC148-E193-074B-9162-DD5DE3F0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74" y="2577534"/>
                <a:ext cx="431528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9F520F-2254-014D-B728-7D9D75392514}"/>
                  </a:ext>
                </a:extLst>
              </p:cNvPr>
              <p:cNvSpPr txBox="1"/>
              <p:nvPr/>
            </p:nvSpPr>
            <p:spPr>
              <a:xfrm>
                <a:off x="4219769" y="3660049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9F520F-2254-014D-B728-7D9D75392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769" y="3660049"/>
                <a:ext cx="43152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4393A8-A3B3-9F46-83A4-091482E8E78E}"/>
                  </a:ext>
                </a:extLst>
              </p:cNvPr>
              <p:cNvSpPr txBox="1"/>
              <p:nvPr/>
            </p:nvSpPr>
            <p:spPr>
              <a:xfrm>
                <a:off x="8929494" y="4559473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4393A8-A3B3-9F46-83A4-091482E8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94" y="4559473"/>
                <a:ext cx="68480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43CD0F-727D-8940-81FB-C88365DF719D}"/>
                  </a:ext>
                </a:extLst>
              </p:cNvPr>
              <p:cNvSpPr txBox="1"/>
              <p:nvPr/>
            </p:nvSpPr>
            <p:spPr>
              <a:xfrm>
                <a:off x="8984799" y="3107990"/>
                <a:ext cx="574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43CD0F-727D-8940-81FB-C88365DF7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99" y="3107990"/>
                <a:ext cx="574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4D13DD-EB17-7A44-9B81-0EA0DC75374F}"/>
                  </a:ext>
                </a:extLst>
              </p:cNvPr>
              <p:cNvSpPr txBox="1"/>
              <p:nvPr/>
            </p:nvSpPr>
            <p:spPr>
              <a:xfrm>
                <a:off x="10478717" y="3105834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4D13DD-EB17-7A44-9B81-0EA0DC75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717" y="3105834"/>
                <a:ext cx="43152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>
            <a:extLst>
              <a:ext uri="{FF2B5EF4-FFF2-40B4-BE49-F238E27FC236}">
                <a16:creationId xmlns:a16="http://schemas.microsoft.com/office/drawing/2014/main" id="{82FE18BB-9957-B245-B038-54E75E54FACF}"/>
              </a:ext>
            </a:extLst>
          </p:cNvPr>
          <p:cNvSpPr/>
          <p:nvPr/>
        </p:nvSpPr>
        <p:spPr>
          <a:xfrm>
            <a:off x="5541654" y="3232301"/>
            <a:ext cx="1042327" cy="373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BC95BA-19C0-7E47-9FB2-558A0C41B946}"/>
              </a:ext>
            </a:extLst>
          </p:cNvPr>
          <p:cNvSpPr>
            <a:spLocks/>
          </p:cNvSpPr>
          <p:nvPr/>
        </p:nvSpPr>
        <p:spPr>
          <a:xfrm>
            <a:off x="725112" y="1250912"/>
            <a:ext cx="2088000" cy="2160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5EC33E-2557-B844-8172-B2E85090C612}"/>
              </a:ext>
            </a:extLst>
          </p:cNvPr>
          <p:cNvSpPr>
            <a:spLocks/>
          </p:cNvSpPr>
          <p:nvPr/>
        </p:nvSpPr>
        <p:spPr>
          <a:xfrm>
            <a:off x="1732531" y="1256293"/>
            <a:ext cx="2160000" cy="216000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B86210-9F65-C847-BA8A-C8467640AA12}"/>
              </a:ext>
            </a:extLst>
          </p:cNvPr>
          <p:cNvSpPr>
            <a:spLocks/>
          </p:cNvSpPr>
          <p:nvPr/>
        </p:nvSpPr>
        <p:spPr>
          <a:xfrm>
            <a:off x="732673" y="2336293"/>
            <a:ext cx="2088000" cy="21600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0B80A6-74CD-304F-BC42-E925E15F6D26}"/>
              </a:ext>
            </a:extLst>
          </p:cNvPr>
          <p:cNvSpPr>
            <a:spLocks/>
          </p:cNvSpPr>
          <p:nvPr/>
        </p:nvSpPr>
        <p:spPr>
          <a:xfrm>
            <a:off x="7138447" y="1262417"/>
            <a:ext cx="1440029" cy="1440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87C2E1-B46A-954F-9D9F-BF8D01F1D4AC}"/>
              </a:ext>
            </a:extLst>
          </p:cNvPr>
          <p:cNvSpPr>
            <a:spLocks/>
          </p:cNvSpPr>
          <p:nvPr/>
        </p:nvSpPr>
        <p:spPr>
          <a:xfrm>
            <a:off x="8578796" y="1259069"/>
            <a:ext cx="1440029" cy="144000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082DF1-C8F7-5E49-B0C4-24174EF03E6E}"/>
              </a:ext>
            </a:extLst>
          </p:cNvPr>
          <p:cNvSpPr>
            <a:spLocks/>
          </p:cNvSpPr>
          <p:nvPr/>
        </p:nvSpPr>
        <p:spPr>
          <a:xfrm>
            <a:off x="7138811" y="2695834"/>
            <a:ext cx="1440000" cy="14400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195</Words>
  <Application>Microsoft Macintosh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AutoEncoder</vt:lpstr>
      <vt:lpstr>Objective</vt:lpstr>
      <vt:lpstr>実験1</vt:lpstr>
      <vt:lpstr>Graphical Model</vt:lpstr>
      <vt:lpstr>実装方法</vt:lpstr>
      <vt:lpstr>Memo</vt:lpstr>
      <vt:lpstr>Graphical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</dc:title>
  <dc:creator>霜鳥　渓介</dc:creator>
  <cp:lastModifiedBy>霜鳥　渓介</cp:lastModifiedBy>
  <cp:revision>15</cp:revision>
  <dcterms:created xsi:type="dcterms:W3CDTF">2018-12-17T06:57:27Z</dcterms:created>
  <dcterms:modified xsi:type="dcterms:W3CDTF">2019-02-11T09:54:35Z</dcterms:modified>
</cp:coreProperties>
</file>