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0" r:id="rId3"/>
    <p:sldId id="258" r:id="rId4"/>
    <p:sldId id="261" r:id="rId5"/>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78"/>
    <p:restoredTop sz="94655"/>
  </p:normalViewPr>
  <p:slideViewPr>
    <p:cSldViewPr snapToGrid="0" snapToObjects="1">
      <p:cViewPr>
        <p:scale>
          <a:sx n="78" d="100"/>
          <a:sy n="78" d="100"/>
        </p:scale>
        <p:origin x="144" y="-128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158709-C5D3-3F40-BA4E-81F1AA09713E}" type="datetimeFigureOut">
              <a:rPr lang="en-US" smtClean="0"/>
              <a:t>2/15/19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F5842A-4695-2843-BE54-35EED653508E}" type="slidenum">
              <a:rPr lang="en-US" smtClean="0"/>
              <a:t>‹#›</a:t>
            </a:fld>
            <a:endParaRPr lang="en-US"/>
          </a:p>
        </p:txBody>
      </p:sp>
    </p:spTree>
    <p:extLst>
      <p:ext uri="{BB962C8B-B14F-4D97-AF65-F5344CB8AC3E}">
        <p14:creationId xmlns:p14="http://schemas.microsoft.com/office/powerpoint/2010/main" val="108274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158709-C5D3-3F40-BA4E-81F1AA09713E}" type="datetimeFigureOut">
              <a:rPr lang="en-US" smtClean="0"/>
              <a:t>2/15/19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F5842A-4695-2843-BE54-35EED653508E}" type="slidenum">
              <a:rPr lang="en-US" smtClean="0"/>
              <a:t>‹#›</a:t>
            </a:fld>
            <a:endParaRPr lang="en-US"/>
          </a:p>
        </p:txBody>
      </p:sp>
    </p:spTree>
    <p:extLst>
      <p:ext uri="{BB962C8B-B14F-4D97-AF65-F5344CB8AC3E}">
        <p14:creationId xmlns:p14="http://schemas.microsoft.com/office/powerpoint/2010/main" val="3645830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158709-C5D3-3F40-BA4E-81F1AA09713E}" type="datetimeFigureOut">
              <a:rPr lang="en-US" smtClean="0"/>
              <a:t>2/15/19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F5842A-4695-2843-BE54-35EED653508E}" type="slidenum">
              <a:rPr lang="en-US" smtClean="0"/>
              <a:t>‹#›</a:t>
            </a:fld>
            <a:endParaRPr lang="en-US"/>
          </a:p>
        </p:txBody>
      </p:sp>
    </p:spTree>
    <p:extLst>
      <p:ext uri="{BB962C8B-B14F-4D97-AF65-F5344CB8AC3E}">
        <p14:creationId xmlns:p14="http://schemas.microsoft.com/office/powerpoint/2010/main" val="2686039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158709-C5D3-3F40-BA4E-81F1AA09713E}" type="datetimeFigureOut">
              <a:rPr lang="en-US" smtClean="0"/>
              <a:t>2/15/19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F5842A-4695-2843-BE54-35EED653508E}" type="slidenum">
              <a:rPr lang="en-US" smtClean="0"/>
              <a:t>‹#›</a:t>
            </a:fld>
            <a:endParaRPr lang="en-US"/>
          </a:p>
        </p:txBody>
      </p:sp>
    </p:spTree>
    <p:extLst>
      <p:ext uri="{BB962C8B-B14F-4D97-AF65-F5344CB8AC3E}">
        <p14:creationId xmlns:p14="http://schemas.microsoft.com/office/powerpoint/2010/main" val="3907875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158709-C5D3-3F40-BA4E-81F1AA09713E}" type="datetimeFigureOut">
              <a:rPr lang="en-US" smtClean="0"/>
              <a:t>2/15/19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F5842A-4695-2843-BE54-35EED653508E}" type="slidenum">
              <a:rPr lang="en-US" smtClean="0"/>
              <a:t>‹#›</a:t>
            </a:fld>
            <a:endParaRPr lang="en-US"/>
          </a:p>
        </p:txBody>
      </p:sp>
    </p:spTree>
    <p:extLst>
      <p:ext uri="{BB962C8B-B14F-4D97-AF65-F5344CB8AC3E}">
        <p14:creationId xmlns:p14="http://schemas.microsoft.com/office/powerpoint/2010/main" val="219655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158709-C5D3-3F40-BA4E-81F1AA09713E}" type="datetimeFigureOut">
              <a:rPr lang="en-US" smtClean="0"/>
              <a:t>2/15/19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F5842A-4695-2843-BE54-35EED653508E}" type="slidenum">
              <a:rPr lang="en-US" smtClean="0"/>
              <a:t>‹#›</a:t>
            </a:fld>
            <a:endParaRPr lang="en-US"/>
          </a:p>
        </p:txBody>
      </p:sp>
    </p:spTree>
    <p:extLst>
      <p:ext uri="{BB962C8B-B14F-4D97-AF65-F5344CB8AC3E}">
        <p14:creationId xmlns:p14="http://schemas.microsoft.com/office/powerpoint/2010/main" val="209525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158709-C5D3-3F40-BA4E-81F1AA09713E}" type="datetimeFigureOut">
              <a:rPr lang="en-US" smtClean="0"/>
              <a:t>2/15/19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F5842A-4695-2843-BE54-35EED653508E}" type="slidenum">
              <a:rPr lang="en-US" smtClean="0"/>
              <a:t>‹#›</a:t>
            </a:fld>
            <a:endParaRPr lang="en-US"/>
          </a:p>
        </p:txBody>
      </p:sp>
    </p:spTree>
    <p:extLst>
      <p:ext uri="{BB962C8B-B14F-4D97-AF65-F5344CB8AC3E}">
        <p14:creationId xmlns:p14="http://schemas.microsoft.com/office/powerpoint/2010/main" val="3200111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158709-C5D3-3F40-BA4E-81F1AA09713E}" type="datetimeFigureOut">
              <a:rPr lang="en-US" smtClean="0"/>
              <a:t>2/15/19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F5842A-4695-2843-BE54-35EED653508E}" type="slidenum">
              <a:rPr lang="en-US" smtClean="0"/>
              <a:t>‹#›</a:t>
            </a:fld>
            <a:endParaRPr lang="en-US"/>
          </a:p>
        </p:txBody>
      </p:sp>
    </p:spTree>
    <p:extLst>
      <p:ext uri="{BB962C8B-B14F-4D97-AF65-F5344CB8AC3E}">
        <p14:creationId xmlns:p14="http://schemas.microsoft.com/office/powerpoint/2010/main" val="349007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158709-C5D3-3F40-BA4E-81F1AA09713E}" type="datetimeFigureOut">
              <a:rPr lang="en-US" smtClean="0"/>
              <a:t>2/15/19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F5842A-4695-2843-BE54-35EED653508E}" type="slidenum">
              <a:rPr lang="en-US" smtClean="0"/>
              <a:t>‹#›</a:t>
            </a:fld>
            <a:endParaRPr lang="en-US"/>
          </a:p>
        </p:txBody>
      </p:sp>
    </p:spTree>
    <p:extLst>
      <p:ext uri="{BB962C8B-B14F-4D97-AF65-F5344CB8AC3E}">
        <p14:creationId xmlns:p14="http://schemas.microsoft.com/office/powerpoint/2010/main" val="3356705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E7158709-C5D3-3F40-BA4E-81F1AA09713E}" type="datetimeFigureOut">
              <a:rPr lang="en-US" smtClean="0"/>
              <a:t>2/15/19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F5842A-4695-2843-BE54-35EED653508E}" type="slidenum">
              <a:rPr lang="en-US" smtClean="0"/>
              <a:t>‹#›</a:t>
            </a:fld>
            <a:endParaRPr lang="en-US"/>
          </a:p>
        </p:txBody>
      </p:sp>
    </p:spTree>
    <p:extLst>
      <p:ext uri="{BB962C8B-B14F-4D97-AF65-F5344CB8AC3E}">
        <p14:creationId xmlns:p14="http://schemas.microsoft.com/office/powerpoint/2010/main" val="2203941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E7158709-C5D3-3F40-BA4E-81F1AA09713E}" type="datetimeFigureOut">
              <a:rPr lang="en-US" smtClean="0"/>
              <a:t>2/15/19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F5842A-4695-2843-BE54-35EED653508E}" type="slidenum">
              <a:rPr lang="en-US" smtClean="0"/>
              <a:t>‹#›</a:t>
            </a:fld>
            <a:endParaRPr lang="en-US"/>
          </a:p>
        </p:txBody>
      </p:sp>
    </p:spTree>
    <p:extLst>
      <p:ext uri="{BB962C8B-B14F-4D97-AF65-F5344CB8AC3E}">
        <p14:creationId xmlns:p14="http://schemas.microsoft.com/office/powerpoint/2010/main" val="627373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E7158709-C5D3-3F40-BA4E-81F1AA09713E}" type="datetimeFigureOut">
              <a:rPr lang="en-US" smtClean="0"/>
              <a:t>2/15/19</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7FF5842A-4695-2843-BE54-35EED653508E}" type="slidenum">
              <a:rPr lang="en-US" smtClean="0"/>
              <a:t>‹#›</a:t>
            </a:fld>
            <a:endParaRPr lang="en-US"/>
          </a:p>
        </p:txBody>
      </p:sp>
    </p:spTree>
    <p:extLst>
      <p:ext uri="{BB962C8B-B14F-4D97-AF65-F5344CB8AC3E}">
        <p14:creationId xmlns:p14="http://schemas.microsoft.com/office/powerpoint/2010/main" val="1621813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3" Type="http://schemas.openxmlformats.org/officeDocument/2006/relationships/image" Target="../media/image15.png"/><Relationship Id="rId3" Type="http://schemas.openxmlformats.org/officeDocument/2006/relationships/image" Target="../media/image7.png"/><Relationship Id="rId12" Type="http://schemas.openxmlformats.org/officeDocument/2006/relationships/image" Target="../media/image14.png"/><Relationship Id="rId2" Type="http://schemas.openxmlformats.org/officeDocument/2006/relationships/image" Target="../media/image6.png"/><Relationship Id="rId16"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2.emf"/><Relationship Id="rId5" Type="http://schemas.openxmlformats.org/officeDocument/2006/relationships/image" Target="../media/image9.png"/><Relationship Id="rId15" Type="http://schemas.openxmlformats.org/officeDocument/2006/relationships/image" Target="../media/image17.emf"/><Relationship Id="rId10" Type="http://schemas.openxmlformats.org/officeDocument/2006/relationships/image" Target="../media/image11.png"/><Relationship Id="rId4" Type="http://schemas.openxmlformats.org/officeDocument/2006/relationships/image" Target="../media/image8.emf"/><Relationship Id="rId9" Type="http://schemas.openxmlformats.org/officeDocument/2006/relationships/image" Target="../media/image13.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13" Type="http://schemas.openxmlformats.org/officeDocument/2006/relationships/image" Target="../media/image30.png"/><Relationship Id="rId18" Type="http://schemas.openxmlformats.org/officeDocument/2006/relationships/image" Target="../media/image35.png"/><Relationship Id="rId26" Type="http://schemas.openxmlformats.org/officeDocument/2006/relationships/image" Target="../media/image43.png"/><Relationship Id="rId39" Type="http://schemas.openxmlformats.org/officeDocument/2006/relationships/image" Target="../media/image56.emf"/><Relationship Id="rId21" Type="http://schemas.openxmlformats.org/officeDocument/2006/relationships/image" Target="../media/image38.png"/><Relationship Id="rId34" Type="http://schemas.openxmlformats.org/officeDocument/2006/relationships/image" Target="../media/image51.png"/><Relationship Id="rId7" Type="http://schemas.openxmlformats.org/officeDocument/2006/relationships/image" Target="../media/image24.png"/><Relationship Id="rId2" Type="http://schemas.openxmlformats.org/officeDocument/2006/relationships/image" Target="../media/image19.emf"/><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6.png"/><Relationship Id="rId41"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24" Type="http://schemas.openxmlformats.org/officeDocument/2006/relationships/image" Target="../media/image41.png"/><Relationship Id="rId32" Type="http://schemas.openxmlformats.org/officeDocument/2006/relationships/image" Target="../media/image49.png"/><Relationship Id="rId37" Type="http://schemas.openxmlformats.org/officeDocument/2006/relationships/image" Target="../media/image54.emf"/><Relationship Id="rId40" Type="http://schemas.openxmlformats.org/officeDocument/2006/relationships/image" Target="../media/image57.pn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png"/><Relationship Id="rId28" Type="http://schemas.openxmlformats.org/officeDocument/2006/relationships/image" Target="../media/image45.png"/><Relationship Id="rId36" Type="http://schemas.openxmlformats.org/officeDocument/2006/relationships/image" Target="../media/image53.png"/><Relationship Id="rId10" Type="http://schemas.openxmlformats.org/officeDocument/2006/relationships/image" Target="../media/image27.png"/><Relationship Id="rId19" Type="http://schemas.openxmlformats.org/officeDocument/2006/relationships/image" Target="../media/image36.png"/><Relationship Id="rId31" Type="http://schemas.openxmlformats.org/officeDocument/2006/relationships/image" Target="../media/image48.png"/><Relationship Id="rId4" Type="http://schemas.openxmlformats.org/officeDocument/2006/relationships/image" Target="../media/image21.emf"/><Relationship Id="rId9" Type="http://schemas.openxmlformats.org/officeDocument/2006/relationships/image" Target="../media/image26.png"/><Relationship Id="rId14" Type="http://schemas.openxmlformats.org/officeDocument/2006/relationships/image" Target="../media/image31.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 Id="rId35" Type="http://schemas.openxmlformats.org/officeDocument/2006/relationships/image" Target="../media/image52.png"/><Relationship Id="rId8" Type="http://schemas.openxmlformats.org/officeDocument/2006/relationships/image" Target="../media/image25.png"/><Relationship Id="rId3" Type="http://schemas.openxmlformats.org/officeDocument/2006/relationships/image" Target="../media/image20.emf"/><Relationship Id="rId12" Type="http://schemas.openxmlformats.org/officeDocument/2006/relationships/image" Target="../media/image29.png"/><Relationship Id="rId17" Type="http://schemas.openxmlformats.org/officeDocument/2006/relationships/image" Target="../media/image34.png"/><Relationship Id="rId25" Type="http://schemas.openxmlformats.org/officeDocument/2006/relationships/image" Target="../media/image42.png"/><Relationship Id="rId33" Type="http://schemas.openxmlformats.org/officeDocument/2006/relationships/image" Target="../media/image50.png"/><Relationship Id="rId38" Type="http://schemas.openxmlformats.org/officeDocument/2006/relationships/image" Target="../media/image5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3730676"/>
            <a:ext cx="29660425" cy="3811657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4A604E2-75F8-FD45-B6B6-ED725A3EF074}"/>
              </a:ext>
            </a:extLst>
          </p:cNvPr>
          <p:cNvSpPr txBox="1"/>
          <p:nvPr/>
        </p:nvSpPr>
        <p:spPr>
          <a:xfrm>
            <a:off x="37974494" y="6468669"/>
            <a:ext cx="2073422" cy="954107"/>
          </a:xfrm>
          <a:prstGeom prst="rect">
            <a:avLst/>
          </a:prstGeom>
          <a:noFill/>
        </p:spPr>
        <p:txBody>
          <a:bodyPr wrap="square" rtlCol="0">
            <a:spAutoFit/>
          </a:bodyPr>
          <a:lstStyle/>
          <a:p>
            <a:r>
              <a:rPr lang="ja-JP" altLang="en-US" sz="2800" dirty="0"/>
              <a:t>あああああああ</a:t>
            </a:r>
            <a:endParaRPr lang="en-US" sz="2800" dirty="0"/>
          </a:p>
        </p:txBody>
      </p:sp>
      <p:sp>
        <p:nvSpPr>
          <p:cNvPr id="5" name="TextBox 4">
            <a:extLst>
              <a:ext uri="{FF2B5EF4-FFF2-40B4-BE49-F238E27FC236}">
                <a16:creationId xmlns:a16="http://schemas.microsoft.com/office/drawing/2014/main" id="{C4A604E2-75F8-FD45-B6B6-ED725A3EF074}"/>
              </a:ext>
            </a:extLst>
          </p:cNvPr>
          <p:cNvSpPr txBox="1"/>
          <p:nvPr/>
        </p:nvSpPr>
        <p:spPr>
          <a:xfrm>
            <a:off x="7658635" y="875419"/>
            <a:ext cx="14957941" cy="830997"/>
          </a:xfrm>
          <a:prstGeom prst="rect">
            <a:avLst/>
          </a:prstGeom>
          <a:noFill/>
        </p:spPr>
        <p:txBody>
          <a:bodyPr wrap="none" rtlCol="0">
            <a:spAutoFit/>
          </a:bodyPr>
          <a:lstStyle/>
          <a:p>
            <a:r>
              <a:rPr lang="ja-JP" altLang="en-US" sz="4800" dirty="0">
                <a:solidFill>
                  <a:schemeClr val="bg1"/>
                </a:solidFill>
              </a:rPr>
              <a:t>ベイズ的推定法によるくりこみ変換結果からの逆推定</a:t>
            </a:r>
            <a:endParaRPr lang="en-US" sz="4800" dirty="0">
              <a:solidFill>
                <a:schemeClr val="bg1"/>
              </a:solidFill>
            </a:endParaRPr>
          </a:p>
        </p:txBody>
      </p:sp>
      <p:sp>
        <p:nvSpPr>
          <p:cNvPr id="3" name="Rectangle 2"/>
          <p:cNvSpPr/>
          <p:nvPr/>
        </p:nvSpPr>
        <p:spPr>
          <a:xfrm>
            <a:off x="1562448" y="6228696"/>
            <a:ext cx="27455108" cy="87764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0661884" y="13624935"/>
            <a:ext cx="27455108" cy="156373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0" y="11399"/>
            <a:ext cx="30419931" cy="9474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383156" y="41858425"/>
            <a:ext cx="27455108" cy="9197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rot="5400000">
            <a:off x="-19237550" y="21991606"/>
            <a:ext cx="40009454" cy="156373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5400000">
            <a:off x="9630643" y="21988915"/>
            <a:ext cx="40014836" cy="156373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549047" y="3730676"/>
            <a:ext cx="27257884" cy="170275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rPr>
              <a:t>Introduction</a:t>
            </a:r>
          </a:p>
        </p:txBody>
      </p:sp>
      <p:sp>
        <p:nvSpPr>
          <p:cNvPr id="30" name="Rectangle 29"/>
          <p:cNvSpPr/>
          <p:nvPr/>
        </p:nvSpPr>
        <p:spPr>
          <a:xfrm>
            <a:off x="1573677" y="15059265"/>
            <a:ext cx="27257884" cy="197961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rPr>
              <a:t>Experiment</a:t>
            </a:r>
          </a:p>
        </p:txBody>
      </p:sp>
      <p:sp>
        <p:nvSpPr>
          <p:cNvPr id="31" name="Rectangle 30"/>
          <p:cNvSpPr/>
          <p:nvPr/>
        </p:nvSpPr>
        <p:spPr>
          <a:xfrm>
            <a:off x="1564713" y="26610595"/>
            <a:ext cx="27257884" cy="248619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rPr>
              <a:t>Discussion</a:t>
            </a:r>
          </a:p>
        </p:txBody>
      </p:sp>
      <p:sp>
        <p:nvSpPr>
          <p:cNvPr id="2" name="Rectangle 1"/>
          <p:cNvSpPr/>
          <p:nvPr/>
        </p:nvSpPr>
        <p:spPr>
          <a:xfrm>
            <a:off x="0" y="1021972"/>
            <a:ext cx="30275213" cy="2601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5400000">
            <a:off x="-19085150" y="22144006"/>
            <a:ext cx="40009454" cy="156373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166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D10D41C-1700-524C-921C-0B14DBC39EB5}"/>
              </a:ext>
            </a:extLst>
          </p:cNvPr>
          <p:cNvGrpSpPr/>
          <p:nvPr/>
        </p:nvGrpSpPr>
        <p:grpSpPr>
          <a:xfrm>
            <a:off x="7651799" y="16770098"/>
            <a:ext cx="12438066" cy="1341414"/>
            <a:chOff x="1737360" y="1580644"/>
            <a:chExt cx="5008880" cy="540195"/>
          </a:xfrm>
        </p:grpSpPr>
        <p:sp>
          <p:nvSpPr>
            <p:cNvPr id="5" name="Oval 4">
              <a:extLst>
                <a:ext uri="{FF2B5EF4-FFF2-40B4-BE49-F238E27FC236}">
                  <a16:creationId xmlns:a16="http://schemas.microsoft.com/office/drawing/2014/main" id="{E94389C4-28BC-A744-B0FF-2A4C517E428F}"/>
                </a:ext>
              </a:extLst>
            </p:cNvPr>
            <p:cNvSpPr/>
            <p:nvPr/>
          </p:nvSpPr>
          <p:spPr>
            <a:xfrm>
              <a:off x="1737360" y="1592519"/>
              <a:ext cx="528320" cy="528320"/>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6953" b="1" dirty="0"/>
            </a:p>
          </p:txBody>
        </p:sp>
        <p:sp>
          <p:nvSpPr>
            <p:cNvPr id="6" name="Oval 5">
              <a:extLst>
                <a:ext uri="{FF2B5EF4-FFF2-40B4-BE49-F238E27FC236}">
                  <a16:creationId xmlns:a16="http://schemas.microsoft.com/office/drawing/2014/main" id="{7ACCBBD9-31D5-834F-B711-F8BD5CCF686A}"/>
                </a:ext>
              </a:extLst>
            </p:cNvPr>
            <p:cNvSpPr/>
            <p:nvPr/>
          </p:nvSpPr>
          <p:spPr>
            <a:xfrm>
              <a:off x="3230880" y="1592519"/>
              <a:ext cx="528320" cy="528320"/>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3476" b="1" dirty="0"/>
            </a:p>
          </p:txBody>
        </p:sp>
        <p:sp>
          <p:nvSpPr>
            <p:cNvPr id="9" name="Oval 8">
              <a:extLst>
                <a:ext uri="{FF2B5EF4-FFF2-40B4-BE49-F238E27FC236}">
                  <a16:creationId xmlns:a16="http://schemas.microsoft.com/office/drawing/2014/main" id="{DB349209-D7FB-A44D-82CD-8343497A4F0A}"/>
                </a:ext>
              </a:extLst>
            </p:cNvPr>
            <p:cNvSpPr/>
            <p:nvPr/>
          </p:nvSpPr>
          <p:spPr>
            <a:xfrm>
              <a:off x="4724400" y="1592519"/>
              <a:ext cx="528320" cy="528320"/>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4470" b="1" dirty="0"/>
            </a:p>
          </p:txBody>
        </p:sp>
        <p:sp>
          <p:nvSpPr>
            <p:cNvPr id="10" name="Oval 9">
              <a:extLst>
                <a:ext uri="{FF2B5EF4-FFF2-40B4-BE49-F238E27FC236}">
                  <a16:creationId xmlns:a16="http://schemas.microsoft.com/office/drawing/2014/main" id="{6F2BABF8-3DD5-FD4A-8C95-502FC7599ED1}"/>
                </a:ext>
              </a:extLst>
            </p:cNvPr>
            <p:cNvSpPr/>
            <p:nvPr/>
          </p:nvSpPr>
          <p:spPr>
            <a:xfrm>
              <a:off x="6217920" y="1580644"/>
              <a:ext cx="528320" cy="528320"/>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4470" b="1" dirty="0"/>
            </a:p>
          </p:txBody>
        </p:sp>
      </p:grpSp>
      <p:grpSp>
        <p:nvGrpSpPr>
          <p:cNvPr id="14" name="Group 13">
            <a:extLst>
              <a:ext uri="{FF2B5EF4-FFF2-40B4-BE49-F238E27FC236}">
                <a16:creationId xmlns:a16="http://schemas.microsoft.com/office/drawing/2014/main" id="{AF0ABCC0-8FEC-9148-8FFD-3AAF87B88AA1}"/>
              </a:ext>
            </a:extLst>
          </p:cNvPr>
          <p:cNvGrpSpPr/>
          <p:nvPr/>
        </p:nvGrpSpPr>
        <p:grpSpPr>
          <a:xfrm>
            <a:off x="10861232" y="21416624"/>
            <a:ext cx="6130731" cy="1311926"/>
            <a:chOff x="4333240" y="3063240"/>
            <a:chExt cx="2468880" cy="528320"/>
          </a:xfrm>
        </p:grpSpPr>
        <p:sp>
          <p:nvSpPr>
            <p:cNvPr id="15" name="Oval 14">
              <a:extLst>
                <a:ext uri="{FF2B5EF4-FFF2-40B4-BE49-F238E27FC236}">
                  <a16:creationId xmlns:a16="http://schemas.microsoft.com/office/drawing/2014/main" id="{A10561B5-E941-DD40-9868-B26FDF617716}"/>
                </a:ext>
              </a:extLst>
            </p:cNvPr>
            <p:cNvSpPr/>
            <p:nvPr/>
          </p:nvSpPr>
          <p:spPr>
            <a:xfrm>
              <a:off x="4333240" y="3063240"/>
              <a:ext cx="528320" cy="528320"/>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4470" dirty="0"/>
            </a:p>
          </p:txBody>
        </p:sp>
        <p:sp>
          <p:nvSpPr>
            <p:cNvPr id="16" name="Oval 15">
              <a:extLst>
                <a:ext uri="{FF2B5EF4-FFF2-40B4-BE49-F238E27FC236}">
                  <a16:creationId xmlns:a16="http://schemas.microsoft.com/office/drawing/2014/main" id="{2D0911E9-379D-724B-8D8A-CDA334129401}"/>
                </a:ext>
              </a:extLst>
            </p:cNvPr>
            <p:cNvSpPr/>
            <p:nvPr/>
          </p:nvSpPr>
          <p:spPr>
            <a:xfrm>
              <a:off x="5303520" y="3063240"/>
              <a:ext cx="528320" cy="528320"/>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4470" dirty="0"/>
            </a:p>
          </p:txBody>
        </p:sp>
        <p:sp>
          <p:nvSpPr>
            <p:cNvPr id="17" name="Oval 16">
              <a:extLst>
                <a:ext uri="{FF2B5EF4-FFF2-40B4-BE49-F238E27FC236}">
                  <a16:creationId xmlns:a16="http://schemas.microsoft.com/office/drawing/2014/main" id="{A1487150-B66C-4545-B924-8A1E6E308ABF}"/>
                </a:ext>
              </a:extLst>
            </p:cNvPr>
            <p:cNvSpPr/>
            <p:nvPr/>
          </p:nvSpPr>
          <p:spPr>
            <a:xfrm>
              <a:off x="6273800" y="3063240"/>
              <a:ext cx="528320" cy="528320"/>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4470" dirty="0"/>
            </a:p>
          </p:txBody>
        </p:sp>
      </p:grpSp>
      <p:grpSp>
        <p:nvGrpSpPr>
          <p:cNvPr id="19" name="Group 18">
            <a:extLst>
              <a:ext uri="{FF2B5EF4-FFF2-40B4-BE49-F238E27FC236}">
                <a16:creationId xmlns:a16="http://schemas.microsoft.com/office/drawing/2014/main" id="{A92CF080-F314-B647-A45F-623BC8F7151F}"/>
              </a:ext>
            </a:extLst>
          </p:cNvPr>
          <p:cNvGrpSpPr/>
          <p:nvPr/>
        </p:nvGrpSpPr>
        <p:grpSpPr>
          <a:xfrm>
            <a:off x="7651799" y="26004179"/>
            <a:ext cx="12438066" cy="1341414"/>
            <a:chOff x="1737360" y="1556893"/>
            <a:chExt cx="5008880" cy="540195"/>
          </a:xfrm>
        </p:grpSpPr>
        <p:sp>
          <p:nvSpPr>
            <p:cNvPr id="20" name="Oval 19">
              <a:extLst>
                <a:ext uri="{FF2B5EF4-FFF2-40B4-BE49-F238E27FC236}">
                  <a16:creationId xmlns:a16="http://schemas.microsoft.com/office/drawing/2014/main" id="{3B0CDF93-BD36-2844-A650-30D9BC98EC58}"/>
                </a:ext>
              </a:extLst>
            </p:cNvPr>
            <p:cNvSpPr/>
            <p:nvPr/>
          </p:nvSpPr>
          <p:spPr>
            <a:xfrm>
              <a:off x="1737360" y="1568768"/>
              <a:ext cx="528320" cy="52832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70" dirty="0"/>
            </a:p>
          </p:txBody>
        </p:sp>
        <p:sp>
          <p:nvSpPr>
            <p:cNvPr id="21" name="Oval 20">
              <a:extLst>
                <a:ext uri="{FF2B5EF4-FFF2-40B4-BE49-F238E27FC236}">
                  <a16:creationId xmlns:a16="http://schemas.microsoft.com/office/drawing/2014/main" id="{FF723FF1-941E-4B4A-AFF3-C86380117AF7}"/>
                </a:ext>
              </a:extLst>
            </p:cNvPr>
            <p:cNvSpPr/>
            <p:nvPr/>
          </p:nvSpPr>
          <p:spPr>
            <a:xfrm>
              <a:off x="3230880" y="1568768"/>
              <a:ext cx="528320" cy="52832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70" dirty="0"/>
            </a:p>
          </p:txBody>
        </p:sp>
        <p:sp>
          <p:nvSpPr>
            <p:cNvPr id="22" name="Oval 21">
              <a:extLst>
                <a:ext uri="{FF2B5EF4-FFF2-40B4-BE49-F238E27FC236}">
                  <a16:creationId xmlns:a16="http://schemas.microsoft.com/office/drawing/2014/main" id="{112FB249-7B5B-8148-A3A2-B665C39B7AD9}"/>
                </a:ext>
              </a:extLst>
            </p:cNvPr>
            <p:cNvSpPr/>
            <p:nvPr/>
          </p:nvSpPr>
          <p:spPr>
            <a:xfrm>
              <a:off x="6217920" y="1556893"/>
              <a:ext cx="528320" cy="52832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70" dirty="0"/>
            </a:p>
          </p:txBody>
        </p:sp>
        <p:sp>
          <p:nvSpPr>
            <p:cNvPr id="23" name="Oval 22">
              <a:extLst>
                <a:ext uri="{FF2B5EF4-FFF2-40B4-BE49-F238E27FC236}">
                  <a16:creationId xmlns:a16="http://schemas.microsoft.com/office/drawing/2014/main" id="{CC2F629F-CED7-D54C-8D79-922E8CF0C24B}"/>
                </a:ext>
              </a:extLst>
            </p:cNvPr>
            <p:cNvSpPr/>
            <p:nvPr/>
          </p:nvSpPr>
          <p:spPr>
            <a:xfrm>
              <a:off x="4724400" y="1556893"/>
              <a:ext cx="528320" cy="52832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70" dirty="0"/>
            </a:p>
          </p:txBody>
        </p:sp>
      </p:grpSp>
      <p:cxnSp>
        <p:nvCxnSpPr>
          <p:cNvPr id="29" name="Straight Arrow Connector 28">
            <a:extLst>
              <a:ext uri="{FF2B5EF4-FFF2-40B4-BE49-F238E27FC236}">
                <a16:creationId xmlns:a16="http://schemas.microsoft.com/office/drawing/2014/main" id="{B3E7323B-A4FE-4F42-A29A-89775F6BBB4F}"/>
              </a:ext>
            </a:extLst>
          </p:cNvPr>
          <p:cNvCxnSpPr>
            <a:cxnSpLocks/>
            <a:stCxn id="5" idx="4"/>
            <a:endCxn id="15" idx="0"/>
          </p:cNvCxnSpPr>
          <p:nvPr/>
        </p:nvCxnSpPr>
        <p:spPr>
          <a:xfrm>
            <a:off x="8307763" y="18111510"/>
            <a:ext cx="3209433" cy="3305114"/>
          </a:xfrm>
          <a:prstGeom prst="straightConnector1">
            <a:avLst/>
          </a:prstGeom>
          <a:ln w="28575">
            <a:solidFill>
              <a:schemeClr val="bg1">
                <a:lumMod val="75000"/>
              </a:schemeClr>
            </a:solidFill>
            <a:tailEnd type="non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B3E7323B-A4FE-4F42-A29A-89775F6BBB4F}"/>
              </a:ext>
            </a:extLst>
          </p:cNvPr>
          <p:cNvCxnSpPr>
            <a:cxnSpLocks/>
            <a:stCxn id="5" idx="4"/>
            <a:endCxn id="17" idx="0"/>
          </p:cNvCxnSpPr>
          <p:nvPr/>
        </p:nvCxnSpPr>
        <p:spPr>
          <a:xfrm>
            <a:off x="8307763" y="18111510"/>
            <a:ext cx="8028238" cy="3305114"/>
          </a:xfrm>
          <a:prstGeom prst="straightConnector1">
            <a:avLst/>
          </a:prstGeom>
          <a:ln w="28575">
            <a:solidFill>
              <a:schemeClr val="bg1">
                <a:lumMod val="75000"/>
              </a:schemeClr>
            </a:solidFill>
            <a:tailEnd type="non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B3E7323B-A4FE-4F42-A29A-89775F6BBB4F}"/>
              </a:ext>
            </a:extLst>
          </p:cNvPr>
          <p:cNvCxnSpPr>
            <a:cxnSpLocks/>
            <a:stCxn id="6" idx="4"/>
            <a:endCxn id="17" idx="0"/>
          </p:cNvCxnSpPr>
          <p:nvPr/>
        </p:nvCxnSpPr>
        <p:spPr>
          <a:xfrm>
            <a:off x="12016477" y="18111510"/>
            <a:ext cx="4319524" cy="3305114"/>
          </a:xfrm>
          <a:prstGeom prst="straightConnector1">
            <a:avLst/>
          </a:prstGeom>
          <a:ln w="28575">
            <a:solidFill>
              <a:schemeClr val="bg1">
                <a:lumMod val="75000"/>
              </a:schemeClr>
            </a:solidFill>
            <a:tailEnd type="non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B3E7323B-A4FE-4F42-A29A-89775F6BBB4F}"/>
              </a:ext>
            </a:extLst>
          </p:cNvPr>
          <p:cNvCxnSpPr>
            <a:cxnSpLocks/>
            <a:stCxn id="6" idx="4"/>
            <a:endCxn id="15" idx="0"/>
          </p:cNvCxnSpPr>
          <p:nvPr/>
        </p:nvCxnSpPr>
        <p:spPr>
          <a:xfrm flipH="1">
            <a:off x="11517197" y="18111510"/>
            <a:ext cx="499280" cy="3305114"/>
          </a:xfrm>
          <a:prstGeom prst="straightConnector1">
            <a:avLst/>
          </a:prstGeom>
          <a:ln w="28575">
            <a:solidFill>
              <a:schemeClr val="bg1">
                <a:lumMod val="75000"/>
              </a:schemeClr>
            </a:solidFill>
            <a:tailEnd type="none"/>
          </a:ln>
        </p:spPr>
        <p:style>
          <a:lnRef idx="1">
            <a:schemeClr val="accent2"/>
          </a:lnRef>
          <a:fillRef idx="0">
            <a:schemeClr val="accent2"/>
          </a:fillRef>
          <a:effectRef idx="0">
            <a:schemeClr val="accent2"/>
          </a:effectRef>
          <a:fontRef idx="minor">
            <a:schemeClr val="tx1"/>
          </a:fontRef>
        </p:style>
      </p:cxnSp>
      <p:cxnSp>
        <p:nvCxnSpPr>
          <p:cNvPr id="41" name="Straight Arrow Connector 40">
            <a:extLst>
              <a:ext uri="{FF2B5EF4-FFF2-40B4-BE49-F238E27FC236}">
                <a16:creationId xmlns:a16="http://schemas.microsoft.com/office/drawing/2014/main" id="{B3E7323B-A4FE-4F42-A29A-89775F6BBB4F}"/>
              </a:ext>
            </a:extLst>
          </p:cNvPr>
          <p:cNvCxnSpPr>
            <a:cxnSpLocks/>
            <a:stCxn id="5" idx="4"/>
            <a:endCxn id="16" idx="0"/>
          </p:cNvCxnSpPr>
          <p:nvPr/>
        </p:nvCxnSpPr>
        <p:spPr>
          <a:xfrm>
            <a:off x="8307763" y="18111510"/>
            <a:ext cx="5618836" cy="3305114"/>
          </a:xfrm>
          <a:prstGeom prst="straightConnector1">
            <a:avLst/>
          </a:prstGeom>
          <a:ln w="28575">
            <a:solidFill>
              <a:schemeClr val="bg1">
                <a:lumMod val="75000"/>
              </a:schemeClr>
            </a:solidFill>
            <a:tailEnd type="none"/>
          </a:ln>
        </p:spPr>
        <p:style>
          <a:lnRef idx="1">
            <a:schemeClr val="accent2"/>
          </a:lnRef>
          <a:fillRef idx="0">
            <a:schemeClr val="accent2"/>
          </a:fillRef>
          <a:effectRef idx="0">
            <a:schemeClr val="accent2"/>
          </a:effectRef>
          <a:fontRef idx="minor">
            <a:schemeClr val="tx1"/>
          </a:fontRef>
        </p:style>
      </p:cxnSp>
      <p:cxnSp>
        <p:nvCxnSpPr>
          <p:cNvPr id="56" name="Straight Arrow Connector 55">
            <a:extLst>
              <a:ext uri="{FF2B5EF4-FFF2-40B4-BE49-F238E27FC236}">
                <a16:creationId xmlns:a16="http://schemas.microsoft.com/office/drawing/2014/main" id="{B3E7323B-A4FE-4F42-A29A-89775F6BBB4F}"/>
              </a:ext>
            </a:extLst>
          </p:cNvPr>
          <p:cNvCxnSpPr>
            <a:cxnSpLocks/>
            <a:stCxn id="6" idx="4"/>
            <a:endCxn id="16" idx="0"/>
          </p:cNvCxnSpPr>
          <p:nvPr/>
        </p:nvCxnSpPr>
        <p:spPr>
          <a:xfrm>
            <a:off x="12016477" y="18111510"/>
            <a:ext cx="1910122" cy="3305114"/>
          </a:xfrm>
          <a:prstGeom prst="straightConnector1">
            <a:avLst/>
          </a:prstGeom>
          <a:ln w="28575">
            <a:solidFill>
              <a:schemeClr val="bg1">
                <a:lumMod val="75000"/>
              </a:schemeClr>
            </a:solidFill>
            <a:tailEnd type="none"/>
          </a:ln>
        </p:spPr>
        <p:style>
          <a:lnRef idx="1">
            <a:schemeClr val="accent2"/>
          </a:lnRef>
          <a:fillRef idx="0">
            <a:schemeClr val="accent2"/>
          </a:fillRef>
          <a:effectRef idx="0">
            <a:schemeClr val="accent2"/>
          </a:effectRef>
          <a:fontRef idx="minor">
            <a:schemeClr val="tx1"/>
          </a:fontRef>
        </p:style>
      </p:cxnSp>
      <p:cxnSp>
        <p:nvCxnSpPr>
          <p:cNvPr id="81" name="Straight Arrow Connector 80">
            <a:extLst>
              <a:ext uri="{FF2B5EF4-FFF2-40B4-BE49-F238E27FC236}">
                <a16:creationId xmlns:a16="http://schemas.microsoft.com/office/drawing/2014/main" id="{B3E7323B-A4FE-4F42-A29A-89775F6BBB4F}"/>
              </a:ext>
            </a:extLst>
          </p:cNvPr>
          <p:cNvCxnSpPr>
            <a:cxnSpLocks/>
            <a:stCxn id="9" idx="4"/>
            <a:endCxn id="15" idx="0"/>
          </p:cNvCxnSpPr>
          <p:nvPr/>
        </p:nvCxnSpPr>
        <p:spPr>
          <a:xfrm flipH="1">
            <a:off x="11517196" y="18111510"/>
            <a:ext cx="4207994" cy="3305114"/>
          </a:xfrm>
          <a:prstGeom prst="straightConnector1">
            <a:avLst/>
          </a:prstGeom>
          <a:ln w="28575">
            <a:solidFill>
              <a:schemeClr val="bg1">
                <a:lumMod val="75000"/>
              </a:schemeClr>
            </a:solidFill>
            <a:tailEnd type="none"/>
          </a:ln>
        </p:spPr>
        <p:style>
          <a:lnRef idx="1">
            <a:schemeClr val="accent2"/>
          </a:lnRef>
          <a:fillRef idx="0">
            <a:schemeClr val="accent2"/>
          </a:fillRef>
          <a:effectRef idx="0">
            <a:schemeClr val="accent2"/>
          </a:effectRef>
          <a:fontRef idx="minor">
            <a:schemeClr val="tx1"/>
          </a:fontRef>
        </p:style>
      </p:cxnSp>
      <p:cxnSp>
        <p:nvCxnSpPr>
          <p:cNvPr id="84" name="Straight Arrow Connector 83">
            <a:extLst>
              <a:ext uri="{FF2B5EF4-FFF2-40B4-BE49-F238E27FC236}">
                <a16:creationId xmlns:a16="http://schemas.microsoft.com/office/drawing/2014/main" id="{B3E7323B-A4FE-4F42-A29A-89775F6BBB4F}"/>
              </a:ext>
            </a:extLst>
          </p:cNvPr>
          <p:cNvCxnSpPr>
            <a:cxnSpLocks/>
            <a:stCxn id="9" idx="4"/>
            <a:endCxn id="16" idx="0"/>
          </p:cNvCxnSpPr>
          <p:nvPr/>
        </p:nvCxnSpPr>
        <p:spPr>
          <a:xfrm flipH="1">
            <a:off x="13926599" y="18111510"/>
            <a:ext cx="1798591" cy="3305114"/>
          </a:xfrm>
          <a:prstGeom prst="straightConnector1">
            <a:avLst/>
          </a:prstGeom>
          <a:ln w="28575">
            <a:solidFill>
              <a:schemeClr val="bg1">
                <a:lumMod val="75000"/>
              </a:schemeClr>
            </a:solidFill>
            <a:tailEnd type="none"/>
          </a:ln>
        </p:spPr>
        <p:style>
          <a:lnRef idx="1">
            <a:schemeClr val="accent2"/>
          </a:lnRef>
          <a:fillRef idx="0">
            <a:schemeClr val="accent2"/>
          </a:fillRef>
          <a:effectRef idx="0">
            <a:schemeClr val="accent2"/>
          </a:effectRef>
          <a:fontRef idx="minor">
            <a:schemeClr val="tx1"/>
          </a:fontRef>
        </p:style>
      </p:cxnSp>
      <p:cxnSp>
        <p:nvCxnSpPr>
          <p:cNvPr id="87" name="Straight Arrow Connector 86">
            <a:extLst>
              <a:ext uri="{FF2B5EF4-FFF2-40B4-BE49-F238E27FC236}">
                <a16:creationId xmlns:a16="http://schemas.microsoft.com/office/drawing/2014/main" id="{B3E7323B-A4FE-4F42-A29A-89775F6BBB4F}"/>
              </a:ext>
            </a:extLst>
          </p:cNvPr>
          <p:cNvCxnSpPr>
            <a:cxnSpLocks/>
            <a:stCxn id="9" idx="4"/>
            <a:endCxn id="17" idx="0"/>
          </p:cNvCxnSpPr>
          <p:nvPr/>
        </p:nvCxnSpPr>
        <p:spPr>
          <a:xfrm>
            <a:off x="15725190" y="18111510"/>
            <a:ext cx="610811" cy="3305114"/>
          </a:xfrm>
          <a:prstGeom prst="straightConnector1">
            <a:avLst/>
          </a:prstGeom>
          <a:ln w="28575">
            <a:solidFill>
              <a:schemeClr val="bg1">
                <a:lumMod val="75000"/>
              </a:schemeClr>
            </a:solidFill>
            <a:tailEnd type="none"/>
          </a:ln>
        </p:spPr>
        <p:style>
          <a:lnRef idx="1">
            <a:schemeClr val="accent2"/>
          </a:lnRef>
          <a:fillRef idx="0">
            <a:schemeClr val="accent2"/>
          </a:fillRef>
          <a:effectRef idx="0">
            <a:schemeClr val="accent2"/>
          </a:effectRef>
          <a:fontRef idx="minor">
            <a:schemeClr val="tx1"/>
          </a:fontRef>
        </p:style>
      </p:cxnSp>
      <p:cxnSp>
        <p:nvCxnSpPr>
          <p:cNvPr id="90" name="Straight Arrow Connector 89">
            <a:extLst>
              <a:ext uri="{FF2B5EF4-FFF2-40B4-BE49-F238E27FC236}">
                <a16:creationId xmlns:a16="http://schemas.microsoft.com/office/drawing/2014/main" id="{B3E7323B-A4FE-4F42-A29A-89775F6BBB4F}"/>
              </a:ext>
            </a:extLst>
          </p:cNvPr>
          <p:cNvCxnSpPr>
            <a:cxnSpLocks/>
            <a:stCxn id="10" idx="4"/>
            <a:endCxn id="17" idx="0"/>
          </p:cNvCxnSpPr>
          <p:nvPr/>
        </p:nvCxnSpPr>
        <p:spPr>
          <a:xfrm flipH="1">
            <a:off x="16336001" y="18082023"/>
            <a:ext cx="3097903" cy="3334602"/>
          </a:xfrm>
          <a:prstGeom prst="straightConnector1">
            <a:avLst/>
          </a:prstGeom>
          <a:ln w="28575">
            <a:solidFill>
              <a:schemeClr val="bg1">
                <a:lumMod val="75000"/>
              </a:schemeClr>
            </a:solidFill>
            <a:tailEnd type="none"/>
          </a:ln>
        </p:spPr>
        <p:style>
          <a:lnRef idx="1">
            <a:schemeClr val="accent2"/>
          </a:lnRef>
          <a:fillRef idx="0">
            <a:schemeClr val="accent2"/>
          </a:fillRef>
          <a:effectRef idx="0">
            <a:schemeClr val="accent2"/>
          </a:effectRef>
          <a:fontRef idx="minor">
            <a:schemeClr val="tx1"/>
          </a:fontRef>
        </p:style>
      </p:cxnSp>
      <p:cxnSp>
        <p:nvCxnSpPr>
          <p:cNvPr id="93" name="Straight Arrow Connector 92">
            <a:extLst>
              <a:ext uri="{FF2B5EF4-FFF2-40B4-BE49-F238E27FC236}">
                <a16:creationId xmlns:a16="http://schemas.microsoft.com/office/drawing/2014/main" id="{B3E7323B-A4FE-4F42-A29A-89775F6BBB4F}"/>
              </a:ext>
            </a:extLst>
          </p:cNvPr>
          <p:cNvCxnSpPr>
            <a:cxnSpLocks/>
            <a:stCxn id="10" idx="4"/>
            <a:endCxn id="15" idx="0"/>
          </p:cNvCxnSpPr>
          <p:nvPr/>
        </p:nvCxnSpPr>
        <p:spPr>
          <a:xfrm flipH="1">
            <a:off x="11517197" y="18082023"/>
            <a:ext cx="7916707" cy="3334602"/>
          </a:xfrm>
          <a:prstGeom prst="straightConnector1">
            <a:avLst/>
          </a:prstGeom>
          <a:ln w="28575">
            <a:solidFill>
              <a:schemeClr val="bg1">
                <a:lumMod val="75000"/>
              </a:schemeClr>
            </a:solidFill>
            <a:tailEnd type="none"/>
          </a:ln>
        </p:spPr>
        <p:style>
          <a:lnRef idx="1">
            <a:schemeClr val="accent2"/>
          </a:lnRef>
          <a:fillRef idx="0">
            <a:schemeClr val="accent2"/>
          </a:fillRef>
          <a:effectRef idx="0">
            <a:schemeClr val="accent2"/>
          </a:effectRef>
          <a:fontRef idx="minor">
            <a:schemeClr val="tx1"/>
          </a:fontRef>
        </p:style>
      </p:cxnSp>
      <p:cxnSp>
        <p:nvCxnSpPr>
          <p:cNvPr id="96" name="Straight Arrow Connector 95">
            <a:extLst>
              <a:ext uri="{FF2B5EF4-FFF2-40B4-BE49-F238E27FC236}">
                <a16:creationId xmlns:a16="http://schemas.microsoft.com/office/drawing/2014/main" id="{B3E7323B-A4FE-4F42-A29A-89775F6BBB4F}"/>
              </a:ext>
            </a:extLst>
          </p:cNvPr>
          <p:cNvCxnSpPr>
            <a:cxnSpLocks/>
            <a:stCxn id="10" idx="4"/>
            <a:endCxn id="16" idx="0"/>
          </p:cNvCxnSpPr>
          <p:nvPr/>
        </p:nvCxnSpPr>
        <p:spPr>
          <a:xfrm flipH="1">
            <a:off x="13926599" y="18082023"/>
            <a:ext cx="5507305" cy="3334602"/>
          </a:xfrm>
          <a:prstGeom prst="straightConnector1">
            <a:avLst/>
          </a:prstGeom>
          <a:ln w="28575">
            <a:solidFill>
              <a:schemeClr val="bg1">
                <a:lumMod val="75000"/>
              </a:schemeClr>
            </a:solidFill>
            <a:tailEnd type="none"/>
          </a:ln>
        </p:spPr>
        <p:style>
          <a:lnRef idx="1">
            <a:schemeClr val="accent2"/>
          </a:lnRef>
          <a:fillRef idx="0">
            <a:schemeClr val="accent2"/>
          </a:fillRef>
          <a:effectRef idx="0">
            <a:schemeClr val="accent2"/>
          </a:effectRef>
          <a:fontRef idx="minor">
            <a:schemeClr val="tx1"/>
          </a:fontRef>
        </p:style>
      </p:cxnSp>
      <p:cxnSp>
        <p:nvCxnSpPr>
          <p:cNvPr id="99" name="Straight Arrow Connector 98">
            <a:extLst>
              <a:ext uri="{FF2B5EF4-FFF2-40B4-BE49-F238E27FC236}">
                <a16:creationId xmlns:a16="http://schemas.microsoft.com/office/drawing/2014/main" id="{B3E7323B-A4FE-4F42-A29A-89775F6BBB4F}"/>
              </a:ext>
            </a:extLst>
          </p:cNvPr>
          <p:cNvCxnSpPr>
            <a:cxnSpLocks/>
            <a:stCxn id="15" idx="4"/>
            <a:endCxn id="20" idx="0"/>
          </p:cNvCxnSpPr>
          <p:nvPr/>
        </p:nvCxnSpPr>
        <p:spPr>
          <a:xfrm flipH="1">
            <a:off x="8307763" y="22728551"/>
            <a:ext cx="3209433" cy="3305116"/>
          </a:xfrm>
          <a:prstGeom prst="straightConnector1">
            <a:avLst/>
          </a:prstGeom>
          <a:ln w="28575">
            <a:solidFill>
              <a:schemeClr val="bg1">
                <a:lumMod val="75000"/>
              </a:schemeClr>
            </a:solidFill>
            <a:tailEnd type="none"/>
          </a:ln>
        </p:spPr>
        <p:style>
          <a:lnRef idx="1">
            <a:schemeClr val="accent2"/>
          </a:lnRef>
          <a:fillRef idx="0">
            <a:schemeClr val="accent2"/>
          </a:fillRef>
          <a:effectRef idx="0">
            <a:schemeClr val="accent2"/>
          </a:effectRef>
          <a:fontRef idx="minor">
            <a:schemeClr val="tx1"/>
          </a:fontRef>
        </p:style>
      </p:cxnSp>
      <p:cxnSp>
        <p:nvCxnSpPr>
          <p:cNvPr id="102" name="Straight Arrow Connector 101">
            <a:extLst>
              <a:ext uri="{FF2B5EF4-FFF2-40B4-BE49-F238E27FC236}">
                <a16:creationId xmlns:a16="http://schemas.microsoft.com/office/drawing/2014/main" id="{B3E7323B-A4FE-4F42-A29A-89775F6BBB4F}"/>
              </a:ext>
            </a:extLst>
          </p:cNvPr>
          <p:cNvCxnSpPr>
            <a:cxnSpLocks/>
            <a:stCxn id="16" idx="4"/>
            <a:endCxn id="21" idx="0"/>
          </p:cNvCxnSpPr>
          <p:nvPr/>
        </p:nvCxnSpPr>
        <p:spPr>
          <a:xfrm flipH="1">
            <a:off x="12016477" y="22728551"/>
            <a:ext cx="1910122" cy="3305116"/>
          </a:xfrm>
          <a:prstGeom prst="straightConnector1">
            <a:avLst/>
          </a:prstGeom>
          <a:ln w="28575">
            <a:solidFill>
              <a:schemeClr val="bg1">
                <a:lumMod val="75000"/>
              </a:schemeClr>
            </a:solidFill>
            <a:tailEnd type="none"/>
          </a:ln>
        </p:spPr>
        <p:style>
          <a:lnRef idx="1">
            <a:schemeClr val="accent2"/>
          </a:lnRef>
          <a:fillRef idx="0">
            <a:schemeClr val="accent2"/>
          </a:fillRef>
          <a:effectRef idx="0">
            <a:schemeClr val="accent2"/>
          </a:effectRef>
          <a:fontRef idx="minor">
            <a:schemeClr val="tx1"/>
          </a:fontRef>
        </p:style>
      </p:cxnSp>
      <p:cxnSp>
        <p:nvCxnSpPr>
          <p:cNvPr id="105" name="Straight Arrow Connector 104">
            <a:extLst>
              <a:ext uri="{FF2B5EF4-FFF2-40B4-BE49-F238E27FC236}">
                <a16:creationId xmlns:a16="http://schemas.microsoft.com/office/drawing/2014/main" id="{B3E7323B-A4FE-4F42-A29A-89775F6BBB4F}"/>
              </a:ext>
            </a:extLst>
          </p:cNvPr>
          <p:cNvCxnSpPr>
            <a:cxnSpLocks/>
            <a:stCxn id="15" idx="4"/>
            <a:endCxn id="21" idx="0"/>
          </p:cNvCxnSpPr>
          <p:nvPr/>
        </p:nvCxnSpPr>
        <p:spPr>
          <a:xfrm>
            <a:off x="11517197" y="22728551"/>
            <a:ext cx="499280" cy="3305116"/>
          </a:xfrm>
          <a:prstGeom prst="straightConnector1">
            <a:avLst/>
          </a:prstGeom>
          <a:ln w="28575">
            <a:solidFill>
              <a:schemeClr val="bg1">
                <a:lumMod val="75000"/>
              </a:schemeClr>
            </a:solidFill>
            <a:tailEnd type="none"/>
          </a:ln>
        </p:spPr>
        <p:style>
          <a:lnRef idx="1">
            <a:schemeClr val="accent2"/>
          </a:lnRef>
          <a:fillRef idx="0">
            <a:schemeClr val="accent2"/>
          </a:fillRef>
          <a:effectRef idx="0">
            <a:schemeClr val="accent2"/>
          </a:effectRef>
          <a:fontRef idx="minor">
            <a:schemeClr val="tx1"/>
          </a:fontRef>
        </p:style>
      </p:cxnSp>
      <p:cxnSp>
        <p:nvCxnSpPr>
          <p:cNvPr id="108" name="Straight Arrow Connector 107">
            <a:extLst>
              <a:ext uri="{FF2B5EF4-FFF2-40B4-BE49-F238E27FC236}">
                <a16:creationId xmlns:a16="http://schemas.microsoft.com/office/drawing/2014/main" id="{B3E7323B-A4FE-4F42-A29A-89775F6BBB4F}"/>
              </a:ext>
            </a:extLst>
          </p:cNvPr>
          <p:cNvCxnSpPr>
            <a:cxnSpLocks/>
            <a:stCxn id="15" idx="4"/>
            <a:endCxn id="23" idx="0"/>
          </p:cNvCxnSpPr>
          <p:nvPr/>
        </p:nvCxnSpPr>
        <p:spPr>
          <a:xfrm>
            <a:off x="11517196" y="22728550"/>
            <a:ext cx="4207994" cy="3275628"/>
          </a:xfrm>
          <a:prstGeom prst="straightConnector1">
            <a:avLst/>
          </a:prstGeom>
          <a:ln w="28575">
            <a:solidFill>
              <a:schemeClr val="bg1">
                <a:lumMod val="75000"/>
              </a:schemeClr>
            </a:solidFill>
            <a:tailEnd type="none"/>
          </a:ln>
        </p:spPr>
        <p:style>
          <a:lnRef idx="1">
            <a:schemeClr val="accent2"/>
          </a:lnRef>
          <a:fillRef idx="0">
            <a:schemeClr val="accent2"/>
          </a:fillRef>
          <a:effectRef idx="0">
            <a:schemeClr val="accent2"/>
          </a:effectRef>
          <a:fontRef idx="minor">
            <a:schemeClr val="tx1"/>
          </a:fontRef>
        </p:style>
      </p:cxnSp>
      <p:cxnSp>
        <p:nvCxnSpPr>
          <p:cNvPr id="111" name="Straight Arrow Connector 110">
            <a:extLst>
              <a:ext uri="{FF2B5EF4-FFF2-40B4-BE49-F238E27FC236}">
                <a16:creationId xmlns:a16="http://schemas.microsoft.com/office/drawing/2014/main" id="{B3E7323B-A4FE-4F42-A29A-89775F6BBB4F}"/>
              </a:ext>
            </a:extLst>
          </p:cNvPr>
          <p:cNvCxnSpPr>
            <a:cxnSpLocks/>
            <a:stCxn id="15" idx="4"/>
            <a:endCxn id="22" idx="0"/>
          </p:cNvCxnSpPr>
          <p:nvPr/>
        </p:nvCxnSpPr>
        <p:spPr>
          <a:xfrm>
            <a:off x="11517197" y="22728550"/>
            <a:ext cx="7916707" cy="3275628"/>
          </a:xfrm>
          <a:prstGeom prst="straightConnector1">
            <a:avLst/>
          </a:prstGeom>
          <a:ln w="28575">
            <a:solidFill>
              <a:schemeClr val="bg1">
                <a:lumMod val="75000"/>
              </a:schemeClr>
            </a:solidFill>
            <a:tailEnd type="none"/>
          </a:ln>
        </p:spPr>
        <p:style>
          <a:lnRef idx="1">
            <a:schemeClr val="accent2"/>
          </a:lnRef>
          <a:fillRef idx="0">
            <a:schemeClr val="accent2"/>
          </a:fillRef>
          <a:effectRef idx="0">
            <a:schemeClr val="accent2"/>
          </a:effectRef>
          <a:fontRef idx="minor">
            <a:schemeClr val="tx1"/>
          </a:fontRef>
        </p:style>
      </p:cxnSp>
      <p:cxnSp>
        <p:nvCxnSpPr>
          <p:cNvPr id="114" name="Straight Arrow Connector 113">
            <a:extLst>
              <a:ext uri="{FF2B5EF4-FFF2-40B4-BE49-F238E27FC236}">
                <a16:creationId xmlns:a16="http://schemas.microsoft.com/office/drawing/2014/main" id="{B3E7323B-A4FE-4F42-A29A-89775F6BBB4F}"/>
              </a:ext>
            </a:extLst>
          </p:cNvPr>
          <p:cNvCxnSpPr>
            <a:cxnSpLocks/>
            <a:stCxn id="17" idx="4"/>
            <a:endCxn id="23" idx="0"/>
          </p:cNvCxnSpPr>
          <p:nvPr/>
        </p:nvCxnSpPr>
        <p:spPr>
          <a:xfrm flipH="1">
            <a:off x="15725190" y="22728550"/>
            <a:ext cx="610811" cy="3275628"/>
          </a:xfrm>
          <a:prstGeom prst="straightConnector1">
            <a:avLst/>
          </a:prstGeom>
          <a:ln w="28575">
            <a:solidFill>
              <a:schemeClr val="bg1">
                <a:lumMod val="75000"/>
              </a:schemeClr>
            </a:solidFill>
            <a:tailEnd type="none"/>
          </a:ln>
        </p:spPr>
        <p:style>
          <a:lnRef idx="1">
            <a:schemeClr val="accent2"/>
          </a:lnRef>
          <a:fillRef idx="0">
            <a:schemeClr val="accent2"/>
          </a:fillRef>
          <a:effectRef idx="0">
            <a:schemeClr val="accent2"/>
          </a:effectRef>
          <a:fontRef idx="minor">
            <a:schemeClr val="tx1"/>
          </a:fontRef>
        </p:style>
      </p:cxnSp>
      <p:cxnSp>
        <p:nvCxnSpPr>
          <p:cNvPr id="117" name="Straight Arrow Connector 116">
            <a:extLst>
              <a:ext uri="{FF2B5EF4-FFF2-40B4-BE49-F238E27FC236}">
                <a16:creationId xmlns:a16="http://schemas.microsoft.com/office/drawing/2014/main" id="{B3E7323B-A4FE-4F42-A29A-89775F6BBB4F}"/>
              </a:ext>
            </a:extLst>
          </p:cNvPr>
          <p:cNvCxnSpPr>
            <a:cxnSpLocks/>
            <a:stCxn id="17" idx="4"/>
            <a:endCxn id="22" idx="0"/>
          </p:cNvCxnSpPr>
          <p:nvPr/>
        </p:nvCxnSpPr>
        <p:spPr>
          <a:xfrm>
            <a:off x="16336001" y="22728550"/>
            <a:ext cx="3097903" cy="3275628"/>
          </a:xfrm>
          <a:prstGeom prst="straightConnector1">
            <a:avLst/>
          </a:prstGeom>
          <a:ln w="28575">
            <a:solidFill>
              <a:schemeClr val="bg1">
                <a:lumMod val="75000"/>
              </a:schemeClr>
            </a:solidFill>
            <a:tailEnd type="none"/>
          </a:ln>
        </p:spPr>
        <p:style>
          <a:lnRef idx="1">
            <a:schemeClr val="accent2"/>
          </a:lnRef>
          <a:fillRef idx="0">
            <a:schemeClr val="accent2"/>
          </a:fillRef>
          <a:effectRef idx="0">
            <a:schemeClr val="accent2"/>
          </a:effectRef>
          <a:fontRef idx="minor">
            <a:schemeClr val="tx1"/>
          </a:fontRef>
        </p:style>
      </p:cxnSp>
      <p:cxnSp>
        <p:nvCxnSpPr>
          <p:cNvPr id="120" name="Straight Arrow Connector 119">
            <a:extLst>
              <a:ext uri="{FF2B5EF4-FFF2-40B4-BE49-F238E27FC236}">
                <a16:creationId xmlns:a16="http://schemas.microsoft.com/office/drawing/2014/main" id="{B3E7323B-A4FE-4F42-A29A-89775F6BBB4F}"/>
              </a:ext>
            </a:extLst>
          </p:cNvPr>
          <p:cNvCxnSpPr>
            <a:cxnSpLocks/>
            <a:stCxn id="17" idx="4"/>
            <a:endCxn id="21" idx="0"/>
          </p:cNvCxnSpPr>
          <p:nvPr/>
        </p:nvCxnSpPr>
        <p:spPr>
          <a:xfrm flipH="1">
            <a:off x="12016477" y="22728551"/>
            <a:ext cx="4319524" cy="3305116"/>
          </a:xfrm>
          <a:prstGeom prst="straightConnector1">
            <a:avLst/>
          </a:prstGeom>
          <a:ln w="28575">
            <a:solidFill>
              <a:schemeClr val="bg1">
                <a:lumMod val="75000"/>
              </a:schemeClr>
            </a:solidFill>
            <a:tailEnd type="none"/>
          </a:ln>
        </p:spPr>
        <p:style>
          <a:lnRef idx="1">
            <a:schemeClr val="accent2"/>
          </a:lnRef>
          <a:fillRef idx="0">
            <a:schemeClr val="accent2"/>
          </a:fillRef>
          <a:effectRef idx="0">
            <a:schemeClr val="accent2"/>
          </a:effectRef>
          <a:fontRef idx="minor">
            <a:schemeClr val="tx1"/>
          </a:fontRef>
        </p:style>
      </p:cxnSp>
      <p:cxnSp>
        <p:nvCxnSpPr>
          <p:cNvPr id="123" name="Straight Arrow Connector 122">
            <a:extLst>
              <a:ext uri="{FF2B5EF4-FFF2-40B4-BE49-F238E27FC236}">
                <a16:creationId xmlns:a16="http://schemas.microsoft.com/office/drawing/2014/main" id="{B3E7323B-A4FE-4F42-A29A-89775F6BBB4F}"/>
              </a:ext>
            </a:extLst>
          </p:cNvPr>
          <p:cNvCxnSpPr>
            <a:cxnSpLocks/>
            <a:stCxn id="17" idx="4"/>
            <a:endCxn id="20" idx="0"/>
          </p:cNvCxnSpPr>
          <p:nvPr/>
        </p:nvCxnSpPr>
        <p:spPr>
          <a:xfrm flipH="1">
            <a:off x="8307763" y="22728551"/>
            <a:ext cx="8028238" cy="3305116"/>
          </a:xfrm>
          <a:prstGeom prst="straightConnector1">
            <a:avLst/>
          </a:prstGeom>
          <a:ln w="28575">
            <a:solidFill>
              <a:schemeClr val="bg1">
                <a:lumMod val="75000"/>
              </a:schemeClr>
            </a:solidFill>
            <a:tailEnd type="none"/>
          </a:ln>
        </p:spPr>
        <p:style>
          <a:lnRef idx="1">
            <a:schemeClr val="accent2"/>
          </a:lnRef>
          <a:fillRef idx="0">
            <a:schemeClr val="accent2"/>
          </a:fillRef>
          <a:effectRef idx="0">
            <a:schemeClr val="accent2"/>
          </a:effectRef>
          <a:fontRef idx="minor">
            <a:schemeClr val="tx1"/>
          </a:fontRef>
        </p:style>
      </p:cxnSp>
      <p:cxnSp>
        <p:nvCxnSpPr>
          <p:cNvPr id="126" name="Straight Arrow Connector 125">
            <a:extLst>
              <a:ext uri="{FF2B5EF4-FFF2-40B4-BE49-F238E27FC236}">
                <a16:creationId xmlns:a16="http://schemas.microsoft.com/office/drawing/2014/main" id="{B3E7323B-A4FE-4F42-A29A-89775F6BBB4F}"/>
              </a:ext>
            </a:extLst>
          </p:cNvPr>
          <p:cNvCxnSpPr>
            <a:cxnSpLocks/>
            <a:stCxn id="16" idx="4"/>
            <a:endCxn id="23" idx="0"/>
          </p:cNvCxnSpPr>
          <p:nvPr/>
        </p:nvCxnSpPr>
        <p:spPr>
          <a:xfrm>
            <a:off x="13926599" y="22728550"/>
            <a:ext cx="1798591" cy="3275628"/>
          </a:xfrm>
          <a:prstGeom prst="straightConnector1">
            <a:avLst/>
          </a:prstGeom>
          <a:ln w="28575">
            <a:solidFill>
              <a:schemeClr val="bg1">
                <a:lumMod val="75000"/>
              </a:schemeClr>
            </a:solidFill>
            <a:tailEnd type="none"/>
          </a:ln>
        </p:spPr>
        <p:style>
          <a:lnRef idx="1">
            <a:schemeClr val="accent2"/>
          </a:lnRef>
          <a:fillRef idx="0">
            <a:schemeClr val="accent2"/>
          </a:fillRef>
          <a:effectRef idx="0">
            <a:schemeClr val="accent2"/>
          </a:effectRef>
          <a:fontRef idx="minor">
            <a:schemeClr val="tx1"/>
          </a:fontRef>
        </p:style>
      </p:cxnSp>
      <p:cxnSp>
        <p:nvCxnSpPr>
          <p:cNvPr id="129" name="Straight Arrow Connector 128">
            <a:extLst>
              <a:ext uri="{FF2B5EF4-FFF2-40B4-BE49-F238E27FC236}">
                <a16:creationId xmlns:a16="http://schemas.microsoft.com/office/drawing/2014/main" id="{B3E7323B-A4FE-4F42-A29A-89775F6BBB4F}"/>
              </a:ext>
            </a:extLst>
          </p:cNvPr>
          <p:cNvCxnSpPr>
            <a:cxnSpLocks/>
            <a:stCxn id="16" idx="4"/>
            <a:endCxn id="20" idx="0"/>
          </p:cNvCxnSpPr>
          <p:nvPr/>
        </p:nvCxnSpPr>
        <p:spPr>
          <a:xfrm flipH="1">
            <a:off x="8307763" y="22728551"/>
            <a:ext cx="5618836" cy="3305116"/>
          </a:xfrm>
          <a:prstGeom prst="straightConnector1">
            <a:avLst/>
          </a:prstGeom>
          <a:ln w="28575">
            <a:solidFill>
              <a:schemeClr val="bg1">
                <a:lumMod val="75000"/>
              </a:schemeClr>
            </a:solidFill>
            <a:tailEnd type="none"/>
          </a:ln>
        </p:spPr>
        <p:style>
          <a:lnRef idx="1">
            <a:schemeClr val="accent2"/>
          </a:lnRef>
          <a:fillRef idx="0">
            <a:schemeClr val="accent2"/>
          </a:fillRef>
          <a:effectRef idx="0">
            <a:schemeClr val="accent2"/>
          </a:effectRef>
          <a:fontRef idx="minor">
            <a:schemeClr val="tx1"/>
          </a:fontRef>
        </p:style>
      </p:cxnSp>
      <p:cxnSp>
        <p:nvCxnSpPr>
          <p:cNvPr id="132" name="Straight Arrow Connector 131">
            <a:extLst>
              <a:ext uri="{FF2B5EF4-FFF2-40B4-BE49-F238E27FC236}">
                <a16:creationId xmlns:a16="http://schemas.microsoft.com/office/drawing/2014/main" id="{B3E7323B-A4FE-4F42-A29A-89775F6BBB4F}"/>
              </a:ext>
            </a:extLst>
          </p:cNvPr>
          <p:cNvCxnSpPr>
            <a:cxnSpLocks/>
            <a:stCxn id="16" idx="4"/>
            <a:endCxn id="22" idx="0"/>
          </p:cNvCxnSpPr>
          <p:nvPr/>
        </p:nvCxnSpPr>
        <p:spPr>
          <a:xfrm>
            <a:off x="13926599" y="22728550"/>
            <a:ext cx="5507305" cy="3275628"/>
          </a:xfrm>
          <a:prstGeom prst="straightConnector1">
            <a:avLst/>
          </a:prstGeom>
          <a:ln w="28575">
            <a:solidFill>
              <a:schemeClr val="bg1">
                <a:lumMod val="75000"/>
              </a:schemeClr>
            </a:solidFill>
            <a:tailEnd type="none"/>
          </a:ln>
        </p:spPr>
        <p:style>
          <a:lnRef idx="1">
            <a:schemeClr val="accent2"/>
          </a:lnRef>
          <a:fillRef idx="0">
            <a:schemeClr val="accent2"/>
          </a:fillRef>
          <a:effectRef idx="0">
            <a:schemeClr val="accent2"/>
          </a:effectRef>
          <a:fontRef idx="minor">
            <a:schemeClr val="tx1"/>
          </a:fontRef>
        </p:style>
      </p:cxnSp>
      <p:sp>
        <p:nvSpPr>
          <p:cNvPr id="135" name="TextBox 134"/>
          <p:cNvSpPr txBox="1"/>
          <p:nvPr/>
        </p:nvSpPr>
        <p:spPr>
          <a:xfrm>
            <a:off x="3332026" y="16996985"/>
            <a:ext cx="2750490" cy="1009507"/>
          </a:xfrm>
          <a:prstGeom prst="rect">
            <a:avLst/>
          </a:prstGeom>
          <a:noFill/>
        </p:spPr>
        <p:txBody>
          <a:bodyPr wrap="square" rtlCol="0">
            <a:spAutoFit/>
          </a:bodyPr>
          <a:lstStyle/>
          <a:p>
            <a:r>
              <a:rPr lang="ja-JP" altLang="en-US" sz="5960" dirty="0"/>
              <a:t>出力層</a:t>
            </a:r>
            <a:endParaRPr lang="en-US" sz="5960" dirty="0"/>
          </a:p>
        </p:txBody>
      </p:sp>
      <p:sp>
        <p:nvSpPr>
          <p:cNvPr id="136" name="TextBox 135"/>
          <p:cNvSpPr txBox="1"/>
          <p:nvPr/>
        </p:nvSpPr>
        <p:spPr>
          <a:xfrm>
            <a:off x="3332026" y="26169697"/>
            <a:ext cx="2750490" cy="1009507"/>
          </a:xfrm>
          <a:prstGeom prst="rect">
            <a:avLst/>
          </a:prstGeom>
          <a:noFill/>
        </p:spPr>
        <p:txBody>
          <a:bodyPr wrap="square" rtlCol="0">
            <a:spAutoFit/>
          </a:bodyPr>
          <a:lstStyle/>
          <a:p>
            <a:r>
              <a:rPr lang="ja-JP" altLang="en-US" sz="5960" dirty="0"/>
              <a:t>入力層</a:t>
            </a:r>
            <a:endParaRPr lang="en-US" sz="5960" dirty="0"/>
          </a:p>
        </p:txBody>
      </p:sp>
      <p:sp>
        <p:nvSpPr>
          <p:cNvPr id="137" name="TextBox 136"/>
          <p:cNvSpPr txBox="1"/>
          <p:nvPr/>
        </p:nvSpPr>
        <p:spPr>
          <a:xfrm>
            <a:off x="3332026" y="21499383"/>
            <a:ext cx="2750490" cy="1009507"/>
          </a:xfrm>
          <a:prstGeom prst="rect">
            <a:avLst/>
          </a:prstGeom>
          <a:noFill/>
        </p:spPr>
        <p:txBody>
          <a:bodyPr wrap="square" rtlCol="0">
            <a:spAutoFit/>
          </a:bodyPr>
          <a:lstStyle/>
          <a:p>
            <a:r>
              <a:rPr lang="ja-JP" altLang="en-US" sz="5960" dirty="0"/>
              <a:t>中間層</a:t>
            </a:r>
            <a:endParaRPr lang="en-US" sz="5960" dirty="0"/>
          </a:p>
        </p:txBody>
      </p:sp>
      <p:sp>
        <p:nvSpPr>
          <p:cNvPr id="2" name="Rectangle 1"/>
          <p:cNvSpPr/>
          <p:nvPr/>
        </p:nvSpPr>
        <p:spPr>
          <a:xfrm>
            <a:off x="7668324" y="7985760"/>
            <a:ext cx="2927958" cy="278981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2" idx="1"/>
            <a:endCxn id="2" idx="3"/>
          </p:cNvCxnSpPr>
          <p:nvPr/>
        </p:nvCxnSpPr>
        <p:spPr>
          <a:xfrm>
            <a:off x="7668324" y="9380668"/>
            <a:ext cx="2927958"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4" name="Straight Connector 1023"/>
          <p:cNvCxnSpPr>
            <a:stCxn id="2" idx="0"/>
            <a:endCxn id="2" idx="2"/>
          </p:cNvCxnSpPr>
          <p:nvPr/>
        </p:nvCxnSpPr>
        <p:spPr>
          <a:xfrm>
            <a:off x="9132303" y="7985760"/>
            <a:ext cx="0" cy="278981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5" name="TextBox 1024"/>
              <p:cNvSpPr txBox="1"/>
              <p:nvPr/>
            </p:nvSpPr>
            <p:spPr>
              <a:xfrm>
                <a:off x="7847613" y="8451359"/>
                <a:ext cx="1049441" cy="4655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𝑃</m:t>
                          </m:r>
                        </m:e>
                        <m:sub>
                          <m:r>
                            <a:rPr lang="en-US" sz="2800" b="0" i="1" smtClean="0">
                              <a:latin typeface="Cambria Math" charset="0"/>
                            </a:rPr>
                            <m:t>𝑖𝑗</m:t>
                          </m:r>
                        </m:sub>
                      </m:sSub>
                    </m:oMath>
                  </m:oMathPara>
                </a14:m>
                <a:endParaRPr lang="en-US" sz="1200" dirty="0"/>
              </a:p>
            </p:txBody>
          </p:sp>
        </mc:Choice>
        <mc:Fallback xmlns="">
          <p:sp>
            <p:nvSpPr>
              <p:cNvPr id="1025" name="TextBox 1024"/>
              <p:cNvSpPr txBox="1">
                <a:spLocks noRot="1" noChangeAspect="1" noMove="1" noResize="1" noEditPoints="1" noAdjustHandles="1" noChangeArrowheads="1" noChangeShapeType="1" noTextEdit="1"/>
              </p:cNvSpPr>
              <p:nvPr/>
            </p:nvSpPr>
            <p:spPr>
              <a:xfrm>
                <a:off x="7847613" y="8451359"/>
                <a:ext cx="1049441" cy="46557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7" name="TextBox 1026"/>
              <p:cNvSpPr txBox="1"/>
              <p:nvPr/>
            </p:nvSpPr>
            <p:spPr>
              <a:xfrm>
                <a:off x="7854757" y="9796298"/>
                <a:ext cx="1049441" cy="4655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𝑃</m:t>
                          </m:r>
                        </m:e>
                        <m:sub>
                          <m:r>
                            <a:rPr lang="en-US" sz="2800" b="0" i="1" smtClean="0">
                              <a:latin typeface="Cambria Math" charset="0"/>
                            </a:rPr>
                            <m:t>𝑖</m:t>
                          </m:r>
                          <m:r>
                            <a:rPr lang="en-US" sz="2800" b="0" i="1" smtClean="0">
                              <a:latin typeface="Cambria Math" charset="0"/>
                            </a:rPr>
                            <m:t>+1,</m:t>
                          </m:r>
                          <m:r>
                            <a:rPr lang="en-US" sz="2800" b="0" i="1" smtClean="0">
                              <a:latin typeface="Cambria Math" charset="0"/>
                            </a:rPr>
                            <m:t>𝑗</m:t>
                          </m:r>
                        </m:sub>
                      </m:sSub>
                    </m:oMath>
                  </m:oMathPara>
                </a14:m>
                <a:endParaRPr lang="en-US" sz="1200" dirty="0"/>
              </a:p>
            </p:txBody>
          </p:sp>
        </mc:Choice>
        <mc:Fallback xmlns="">
          <p:sp>
            <p:nvSpPr>
              <p:cNvPr id="1027" name="TextBox 1026"/>
              <p:cNvSpPr txBox="1">
                <a:spLocks noRot="1" noChangeAspect="1" noMove="1" noResize="1" noEditPoints="1" noAdjustHandles="1" noChangeArrowheads="1" noChangeShapeType="1" noTextEdit="1"/>
              </p:cNvSpPr>
              <p:nvPr/>
            </p:nvSpPr>
            <p:spPr>
              <a:xfrm>
                <a:off x="7854757" y="9796298"/>
                <a:ext cx="1049441" cy="46557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8" name="TextBox 1027"/>
              <p:cNvSpPr txBox="1"/>
              <p:nvPr/>
            </p:nvSpPr>
            <p:spPr>
              <a:xfrm>
                <a:off x="9339572" y="8450426"/>
                <a:ext cx="1049441" cy="4655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𝑃</m:t>
                          </m:r>
                        </m:e>
                        <m:sub>
                          <m:r>
                            <a:rPr lang="en-US" sz="2800" b="0" i="1" smtClean="0">
                              <a:latin typeface="Cambria Math" charset="0"/>
                            </a:rPr>
                            <m:t>𝑖</m:t>
                          </m:r>
                          <m:r>
                            <a:rPr lang="en-US" sz="2800" b="0" i="1" smtClean="0">
                              <a:latin typeface="Cambria Math" charset="0"/>
                            </a:rPr>
                            <m:t>,</m:t>
                          </m:r>
                          <m:r>
                            <a:rPr lang="en-US" sz="2800" b="0" i="1" smtClean="0">
                              <a:latin typeface="Cambria Math" charset="0"/>
                            </a:rPr>
                            <m:t>𝑗</m:t>
                          </m:r>
                          <m:r>
                            <a:rPr lang="en-US" sz="2800" b="0" i="1" smtClean="0">
                              <a:latin typeface="Cambria Math" charset="0"/>
                            </a:rPr>
                            <m:t>+1</m:t>
                          </m:r>
                        </m:sub>
                      </m:sSub>
                    </m:oMath>
                  </m:oMathPara>
                </a14:m>
                <a:endParaRPr lang="en-US" sz="1200" dirty="0"/>
              </a:p>
            </p:txBody>
          </p:sp>
        </mc:Choice>
        <mc:Fallback xmlns="">
          <p:sp>
            <p:nvSpPr>
              <p:cNvPr id="1028" name="TextBox 1027"/>
              <p:cNvSpPr txBox="1">
                <a:spLocks noRot="1" noChangeAspect="1" noMove="1" noResize="1" noEditPoints="1" noAdjustHandles="1" noChangeArrowheads="1" noChangeShapeType="1" noTextEdit="1"/>
              </p:cNvSpPr>
              <p:nvPr/>
            </p:nvSpPr>
            <p:spPr>
              <a:xfrm>
                <a:off x="9339572" y="8450426"/>
                <a:ext cx="1049441" cy="46557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9" name="TextBox 1028"/>
              <p:cNvSpPr txBox="1"/>
              <p:nvPr/>
            </p:nvSpPr>
            <p:spPr>
              <a:xfrm>
                <a:off x="9318736" y="9808182"/>
                <a:ext cx="1049441" cy="4655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𝑃</m:t>
                          </m:r>
                        </m:e>
                        <m:sub>
                          <m:r>
                            <a:rPr lang="en-US" sz="2800" b="0" i="1" smtClean="0">
                              <a:latin typeface="Cambria Math" charset="0"/>
                            </a:rPr>
                            <m:t>𝑖</m:t>
                          </m:r>
                          <m:r>
                            <a:rPr lang="en-US" sz="2800" b="0" i="1" smtClean="0">
                              <a:latin typeface="Cambria Math" charset="0"/>
                            </a:rPr>
                            <m:t>+1, </m:t>
                          </m:r>
                          <m:r>
                            <a:rPr lang="en-US" sz="2800" b="0" i="1" smtClean="0">
                              <a:latin typeface="Cambria Math" charset="0"/>
                            </a:rPr>
                            <m:t>𝑗</m:t>
                          </m:r>
                          <m:r>
                            <a:rPr lang="en-US" sz="2800" b="0" i="1" smtClean="0">
                              <a:latin typeface="Cambria Math" charset="0"/>
                            </a:rPr>
                            <m:t>+1</m:t>
                          </m:r>
                        </m:sub>
                      </m:sSub>
                    </m:oMath>
                  </m:oMathPara>
                </a14:m>
                <a:endParaRPr lang="en-US" sz="1200" dirty="0"/>
              </a:p>
            </p:txBody>
          </p:sp>
        </mc:Choice>
        <mc:Fallback xmlns="">
          <p:sp>
            <p:nvSpPr>
              <p:cNvPr id="1029" name="TextBox 1028"/>
              <p:cNvSpPr txBox="1">
                <a:spLocks noRot="1" noChangeAspect="1" noMove="1" noResize="1" noEditPoints="1" noAdjustHandles="1" noChangeArrowheads="1" noChangeShapeType="1" noTextEdit="1"/>
              </p:cNvSpPr>
              <p:nvPr/>
            </p:nvSpPr>
            <p:spPr>
              <a:xfrm>
                <a:off x="9318736" y="9808182"/>
                <a:ext cx="1049441" cy="465577"/>
              </a:xfrm>
              <a:prstGeom prst="rect">
                <a:avLst/>
              </a:prstGeom>
              <a:blipFill rotWithShape="0">
                <a:blip r:embed="rId5"/>
                <a:stretch>
                  <a:fillRect r="-6977"/>
                </a:stretch>
              </a:blipFill>
            </p:spPr>
            <p:txBody>
              <a:bodyPr/>
              <a:lstStyle/>
              <a:p>
                <a:r>
                  <a:rPr lang="en-US">
                    <a:noFill/>
                  </a:rPr>
                  <a:t> </a:t>
                </a:r>
              </a:p>
            </p:txBody>
          </p:sp>
        </mc:Fallback>
      </mc:AlternateContent>
      <p:cxnSp>
        <p:nvCxnSpPr>
          <p:cNvPr id="1031" name="Straight Arrow Connector 1030"/>
          <p:cNvCxnSpPr/>
          <p:nvPr/>
        </p:nvCxnSpPr>
        <p:spPr>
          <a:xfrm>
            <a:off x="11004666" y="9377080"/>
            <a:ext cx="2265969" cy="358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3" name="Rectangle 1032"/>
          <p:cNvSpPr/>
          <p:nvPr/>
        </p:nvSpPr>
        <p:spPr>
          <a:xfrm>
            <a:off x="13679019" y="7982172"/>
            <a:ext cx="2927958" cy="2789815"/>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34" name="TextBox 1033"/>
              <p:cNvSpPr txBox="1"/>
              <p:nvPr/>
            </p:nvSpPr>
            <p:spPr>
              <a:xfrm>
                <a:off x="14618276" y="9144290"/>
                <a:ext cx="1049441" cy="4655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𝑄</m:t>
                          </m:r>
                        </m:e>
                        <m:sub>
                          <m:r>
                            <a:rPr lang="en-US" sz="2800" b="0" i="1" smtClean="0">
                              <a:latin typeface="Cambria Math" charset="0"/>
                            </a:rPr>
                            <m:t>𝑖𝑗</m:t>
                          </m:r>
                        </m:sub>
                      </m:sSub>
                    </m:oMath>
                  </m:oMathPara>
                </a14:m>
                <a:endParaRPr lang="en-US" sz="1200" dirty="0"/>
              </a:p>
            </p:txBody>
          </p:sp>
        </mc:Choice>
        <mc:Fallback xmlns="">
          <p:sp>
            <p:nvSpPr>
              <p:cNvPr id="1034" name="TextBox 1033"/>
              <p:cNvSpPr txBox="1">
                <a:spLocks noRot="1" noChangeAspect="1" noMove="1" noResize="1" noEditPoints="1" noAdjustHandles="1" noChangeArrowheads="1" noChangeShapeType="1" noTextEdit="1"/>
              </p:cNvSpPr>
              <p:nvPr/>
            </p:nvSpPr>
            <p:spPr>
              <a:xfrm>
                <a:off x="14618276" y="9144290"/>
                <a:ext cx="1049441" cy="465577"/>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2239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A604E2-75F8-FD45-B6B6-ED725A3EF074}"/>
              </a:ext>
            </a:extLst>
          </p:cNvPr>
          <p:cNvSpPr txBox="1"/>
          <p:nvPr/>
        </p:nvSpPr>
        <p:spPr>
          <a:xfrm>
            <a:off x="37974494" y="6468669"/>
            <a:ext cx="2073422" cy="954107"/>
          </a:xfrm>
          <a:prstGeom prst="rect">
            <a:avLst/>
          </a:prstGeom>
          <a:noFill/>
        </p:spPr>
        <p:txBody>
          <a:bodyPr wrap="square" rtlCol="0">
            <a:spAutoFit/>
          </a:bodyPr>
          <a:lstStyle/>
          <a:p>
            <a:r>
              <a:rPr lang="ja-JP" altLang="en-US" sz="2800" dirty="0"/>
              <a:t>あああああああ</a:t>
            </a:r>
            <a:endParaRPr lang="en-US" sz="2800" dirty="0"/>
          </a:p>
        </p:txBody>
      </p:sp>
      <p:sp>
        <p:nvSpPr>
          <p:cNvPr id="5" name="TextBox 4">
            <a:extLst>
              <a:ext uri="{FF2B5EF4-FFF2-40B4-BE49-F238E27FC236}">
                <a16:creationId xmlns:a16="http://schemas.microsoft.com/office/drawing/2014/main" id="{C4A604E2-75F8-FD45-B6B6-ED725A3EF074}"/>
              </a:ext>
            </a:extLst>
          </p:cNvPr>
          <p:cNvSpPr txBox="1"/>
          <p:nvPr/>
        </p:nvSpPr>
        <p:spPr>
          <a:xfrm>
            <a:off x="7620927" y="1813065"/>
            <a:ext cx="14957941" cy="830997"/>
          </a:xfrm>
          <a:prstGeom prst="rect">
            <a:avLst/>
          </a:prstGeom>
          <a:noFill/>
        </p:spPr>
        <p:txBody>
          <a:bodyPr wrap="none" rtlCol="0">
            <a:spAutoFit/>
          </a:bodyPr>
          <a:lstStyle/>
          <a:p>
            <a:r>
              <a:rPr lang="ja-JP" altLang="en-US" sz="4800" dirty="0">
                <a:solidFill>
                  <a:schemeClr val="bg1"/>
                </a:solidFill>
              </a:rPr>
              <a:t>ベイズ的推定法によるくりこみ変換結果からの逆推定</a:t>
            </a:r>
            <a:endParaRPr lang="en-US" sz="4800" dirty="0">
              <a:solidFill>
                <a:schemeClr val="bg1"/>
              </a:solidFill>
            </a:endParaRPr>
          </a:p>
        </p:txBody>
      </p:sp>
      <p:sp>
        <p:nvSpPr>
          <p:cNvPr id="19" name="Rectangle 18"/>
          <p:cNvSpPr/>
          <p:nvPr/>
        </p:nvSpPr>
        <p:spPr>
          <a:xfrm>
            <a:off x="30661884" y="13624935"/>
            <a:ext cx="27455108" cy="156373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452217" y="3845414"/>
            <a:ext cx="27295362" cy="11276359"/>
          </a:xfrm>
          <a:prstGeom prst="rect">
            <a:avLst/>
          </a:prstGeom>
          <a:noFill/>
          <a:ln>
            <a:solidFill>
              <a:schemeClr val="bg1"/>
            </a:solidFill>
          </a:ln>
          <a:effectLst>
            <a:outerShdw blurRad="203200" dist="76200" dir="270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689459" y="3999616"/>
            <a:ext cx="26980738" cy="1325062"/>
          </a:xfrm>
          <a:prstGeom prst="rect">
            <a:avLst/>
          </a:prstGeom>
          <a:solidFill>
            <a:schemeClr val="bg2"/>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tx1"/>
                </a:solidFill>
              </a:rPr>
              <a:t>Introduction</a:t>
            </a:r>
          </a:p>
        </p:txBody>
      </p:sp>
      <p:sp>
        <p:nvSpPr>
          <p:cNvPr id="31" name="Rectangle 30"/>
          <p:cNvSpPr/>
          <p:nvPr/>
        </p:nvSpPr>
        <p:spPr>
          <a:xfrm>
            <a:off x="1519889" y="28340911"/>
            <a:ext cx="17602364" cy="1466471"/>
          </a:xfrm>
          <a:prstGeom prst="rect">
            <a:avLst/>
          </a:prstGeom>
          <a:solidFill>
            <a:schemeClr val="bg2"/>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tx1"/>
                </a:solidFill>
              </a:rPr>
              <a:t>Results &amp; Discussion</a:t>
            </a:r>
          </a:p>
        </p:txBody>
      </p:sp>
      <p:sp>
        <p:nvSpPr>
          <p:cNvPr id="30" name="Rectangle 29"/>
          <p:cNvSpPr/>
          <p:nvPr/>
        </p:nvSpPr>
        <p:spPr>
          <a:xfrm>
            <a:off x="1490731" y="16204295"/>
            <a:ext cx="27233254" cy="1371688"/>
          </a:xfrm>
          <a:prstGeom prst="rect">
            <a:avLst/>
          </a:prstGeom>
          <a:solidFill>
            <a:schemeClr val="bg2"/>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tx1"/>
                </a:solidFill>
              </a:rPr>
              <a:t>Experiment</a:t>
            </a:r>
          </a:p>
        </p:txBody>
      </p:sp>
      <p:sp>
        <p:nvSpPr>
          <p:cNvPr id="20" name="Rectangle 19"/>
          <p:cNvSpPr/>
          <p:nvPr/>
        </p:nvSpPr>
        <p:spPr>
          <a:xfrm>
            <a:off x="1474091" y="16080906"/>
            <a:ext cx="27295362" cy="11276359"/>
          </a:xfrm>
          <a:prstGeom prst="rect">
            <a:avLst/>
          </a:prstGeom>
          <a:noFill/>
          <a:ln>
            <a:solidFill>
              <a:srgbClr val="EBEBEB"/>
            </a:solidFill>
          </a:ln>
          <a:effectLst>
            <a:outerShdw blurRad="203200" dist="76200" dir="270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452217" y="28332211"/>
            <a:ext cx="17670036" cy="13526214"/>
          </a:xfrm>
          <a:prstGeom prst="rect">
            <a:avLst/>
          </a:prstGeom>
          <a:noFill/>
          <a:ln>
            <a:solidFill>
              <a:schemeClr val="bg1"/>
            </a:solidFill>
          </a:ln>
          <a:effectLst>
            <a:outerShdw blurRad="203200" dist="76200" dir="270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842273" y="978066"/>
            <a:ext cx="22407672" cy="1169551"/>
          </a:xfrm>
          <a:prstGeom prst="rect">
            <a:avLst/>
          </a:prstGeom>
          <a:noFill/>
        </p:spPr>
        <p:txBody>
          <a:bodyPr wrap="square" rtlCol="0">
            <a:spAutoFit/>
          </a:bodyPr>
          <a:lstStyle/>
          <a:p>
            <a:r>
              <a:rPr lang="ja-JP" altLang="en-US" sz="7000" dirty="0"/>
              <a:t>ベイズ的推定法によるくりこみ変換結果からの逆推定</a:t>
            </a:r>
            <a:endParaRPr lang="en-US" sz="70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683" y="8093360"/>
            <a:ext cx="6052925" cy="2456856"/>
          </a:xfrm>
          <a:prstGeom prst="rect">
            <a:avLst/>
          </a:prstGeom>
        </p:spPr>
      </p:pic>
      <p:sp>
        <p:nvSpPr>
          <p:cNvPr id="11" name="TextBox 10"/>
          <p:cNvSpPr txBox="1"/>
          <p:nvPr/>
        </p:nvSpPr>
        <p:spPr>
          <a:xfrm>
            <a:off x="2119762" y="6030205"/>
            <a:ext cx="8875059" cy="584775"/>
          </a:xfrm>
          <a:prstGeom prst="rect">
            <a:avLst/>
          </a:prstGeom>
          <a:noFill/>
        </p:spPr>
        <p:txBody>
          <a:bodyPr wrap="square" rtlCol="0">
            <a:spAutoFit/>
          </a:bodyPr>
          <a:lstStyle/>
          <a:p>
            <a:r>
              <a:rPr lang="ja-JP" altLang="en-US" sz="3200" u="sng" dirty="0"/>
              <a:t>くりこみ変換とは</a:t>
            </a:r>
            <a:endParaRPr lang="en-US" sz="3200" u="sng" dirty="0"/>
          </a:p>
        </p:txBody>
      </p:sp>
      <p:sp>
        <p:nvSpPr>
          <p:cNvPr id="9" name="TextBox 8"/>
          <p:cNvSpPr txBox="1"/>
          <p:nvPr/>
        </p:nvSpPr>
        <p:spPr>
          <a:xfrm>
            <a:off x="19697765" y="2657385"/>
            <a:ext cx="9778183" cy="1708160"/>
          </a:xfrm>
          <a:prstGeom prst="rect">
            <a:avLst/>
          </a:prstGeom>
          <a:noFill/>
        </p:spPr>
        <p:txBody>
          <a:bodyPr wrap="square" rtlCol="0">
            <a:spAutoFit/>
          </a:bodyPr>
          <a:lstStyle/>
          <a:p>
            <a:r>
              <a:rPr lang="en-US" sz="4500" dirty="0"/>
              <a:t>1516053 </a:t>
            </a:r>
            <a:r>
              <a:rPr lang="ja-JP" altLang="en-US" sz="4500" dirty="0"/>
              <a:t>霜鳥渓介</a:t>
            </a:r>
            <a:r>
              <a:rPr lang="en-US" altLang="ja-JP" sz="4500" dirty="0"/>
              <a:t> </a:t>
            </a:r>
            <a:r>
              <a:rPr lang="en-US" sz="4500" dirty="0"/>
              <a:t>1516076 </a:t>
            </a:r>
            <a:r>
              <a:rPr lang="ja-JP" altLang="en-US" sz="4500" dirty="0"/>
              <a:t>濱口直希</a:t>
            </a:r>
            <a:r>
              <a:rPr lang="en-US" sz="4500" dirty="0"/>
              <a:t>	</a:t>
            </a:r>
          </a:p>
          <a:p>
            <a:endParaRPr lang="en-US" sz="600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889" y="543851"/>
            <a:ext cx="1973446" cy="1980228"/>
          </a:xfrm>
          <a:prstGeom prst="rect">
            <a:avLst/>
          </a:prstGeom>
        </p:spPr>
      </p:pic>
      <p:cxnSp>
        <p:nvCxnSpPr>
          <p:cNvPr id="14" name="Straight Connector 13"/>
          <p:cNvCxnSpPr/>
          <p:nvPr/>
        </p:nvCxnSpPr>
        <p:spPr>
          <a:xfrm flipH="1">
            <a:off x="10433104" y="5374325"/>
            <a:ext cx="215152" cy="36533747"/>
          </a:xfrm>
          <a:prstGeom prst="line">
            <a:avLst/>
          </a:prstGeom>
          <a:ln>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9122253" y="5478880"/>
            <a:ext cx="215152" cy="36533747"/>
          </a:xfrm>
          <a:prstGeom prst="line">
            <a:avLst/>
          </a:prstGeom>
          <a:ln>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9632771" y="5941255"/>
            <a:ext cx="8875059" cy="584775"/>
          </a:xfrm>
          <a:prstGeom prst="rect">
            <a:avLst/>
          </a:prstGeom>
          <a:noFill/>
        </p:spPr>
        <p:txBody>
          <a:bodyPr wrap="square" rtlCol="0">
            <a:spAutoFit/>
          </a:bodyPr>
          <a:lstStyle/>
          <a:p>
            <a:r>
              <a:rPr lang="ja-JP" altLang="en-US" sz="3200" u="sng" dirty="0"/>
              <a:t>自己符号化器とは</a:t>
            </a:r>
            <a:endParaRPr lang="en-US" sz="3200" u="sng" dirty="0"/>
          </a:p>
        </p:txBody>
      </p:sp>
      <p:sp>
        <p:nvSpPr>
          <p:cNvPr id="17" name="TextBox 16"/>
          <p:cNvSpPr txBox="1"/>
          <p:nvPr/>
        </p:nvSpPr>
        <p:spPr>
          <a:xfrm>
            <a:off x="2160845" y="6777690"/>
            <a:ext cx="6023663" cy="830997"/>
          </a:xfrm>
          <a:prstGeom prst="rect">
            <a:avLst/>
          </a:prstGeom>
          <a:noFill/>
        </p:spPr>
        <p:txBody>
          <a:bodyPr wrap="square" rtlCol="0">
            <a:spAutoFit/>
          </a:bodyPr>
          <a:lstStyle/>
          <a:p>
            <a:r>
              <a:rPr lang="ja-JP" altLang="en-US" sz="2400" dirty="0"/>
              <a:t>繰り込み変換とは粗視化の一種である</a:t>
            </a:r>
            <a:r>
              <a:rPr lang="en-US" sz="2400" dirty="0"/>
              <a:t>. </a:t>
            </a:r>
          </a:p>
          <a:p>
            <a:r>
              <a:rPr lang="ja-JP" altLang="en-US" sz="2400" dirty="0"/>
              <a:t>ここで粗視化の例と</a:t>
            </a:r>
            <a:r>
              <a:rPr lang="ja-JP" altLang="en-US" sz="2400"/>
              <a:t>して画像縮小を</a:t>
            </a:r>
            <a:r>
              <a:rPr lang="ja-JP" altLang="en-US" sz="2400" dirty="0"/>
              <a:t>挙げる。</a:t>
            </a:r>
            <a:endParaRPr lang="en-US" sz="2400" dirty="0"/>
          </a:p>
        </p:txBody>
      </p:sp>
      <p:sp>
        <p:nvSpPr>
          <p:cNvPr id="18" name="Rectangle 17"/>
          <p:cNvSpPr/>
          <p:nvPr/>
        </p:nvSpPr>
        <p:spPr>
          <a:xfrm>
            <a:off x="2160845" y="11949289"/>
            <a:ext cx="6567037" cy="1569660"/>
          </a:xfrm>
          <a:prstGeom prst="rect">
            <a:avLst/>
          </a:prstGeom>
        </p:spPr>
        <p:txBody>
          <a:bodyPr wrap="square">
            <a:spAutoFit/>
          </a:bodyPr>
          <a:lstStyle/>
          <a:p>
            <a:r>
              <a:rPr lang="ja-JP" altLang="en-US" sz="2400" dirty="0"/>
              <a:t>この例では</a:t>
            </a:r>
            <a:r>
              <a:rPr lang="en-US" sz="2400" dirty="0"/>
              <a:t>, </a:t>
            </a:r>
            <a:r>
              <a:rPr lang="ja-JP" altLang="en-US" sz="2400" dirty="0"/>
              <a:t>情報量すなわち自由度を部分的に消去することによって粗視化を行っている</a:t>
            </a:r>
            <a:r>
              <a:rPr lang="en-US" sz="2400" dirty="0"/>
              <a:t>. </a:t>
            </a:r>
            <a:r>
              <a:rPr lang="ja-JP" altLang="en-US" sz="2400" dirty="0"/>
              <a:t>この粗視化の手順として平均プーリングを導入した</a:t>
            </a:r>
            <a:r>
              <a:rPr lang="en-US" sz="2400" dirty="0"/>
              <a:t>. </a:t>
            </a:r>
          </a:p>
        </p:txBody>
      </p:sp>
      <p:sp>
        <p:nvSpPr>
          <p:cNvPr id="21" name="TextBox 20"/>
          <p:cNvSpPr txBox="1"/>
          <p:nvPr/>
        </p:nvSpPr>
        <p:spPr>
          <a:xfrm>
            <a:off x="19632771" y="6777690"/>
            <a:ext cx="7497072" cy="1938992"/>
          </a:xfrm>
          <a:prstGeom prst="rect">
            <a:avLst/>
          </a:prstGeom>
          <a:noFill/>
        </p:spPr>
        <p:txBody>
          <a:bodyPr wrap="square" rtlCol="0">
            <a:spAutoFit/>
          </a:bodyPr>
          <a:lstStyle/>
          <a:p>
            <a:r>
              <a:rPr lang="ja-JP" altLang="en-US" sz="2400" dirty="0"/>
              <a:t>自己符号化器とは</a:t>
            </a:r>
            <a:r>
              <a:rPr lang="en-US" sz="2400" dirty="0"/>
              <a:t>, </a:t>
            </a:r>
            <a:r>
              <a:rPr lang="ja-JP" altLang="en-US" sz="2400" dirty="0"/>
              <a:t>ニューラルネットの教師なし学習の代表的な応用である</a:t>
            </a:r>
            <a:r>
              <a:rPr lang="en-US" sz="2400" dirty="0"/>
              <a:t>, </a:t>
            </a:r>
            <a:r>
              <a:rPr lang="ja-JP" altLang="en-US" sz="2400" dirty="0"/>
              <a:t>次元削減モデルである</a:t>
            </a:r>
            <a:r>
              <a:rPr lang="en-US" sz="2400" dirty="0"/>
              <a:t>. </a:t>
            </a:r>
            <a:r>
              <a:rPr lang="ja-JP" altLang="en-US" sz="2400" dirty="0"/>
              <a:t>一般的に</a:t>
            </a:r>
            <a:r>
              <a:rPr lang="en-US" sz="2400" dirty="0"/>
              <a:t>, </a:t>
            </a:r>
            <a:r>
              <a:rPr lang="ja-JP" altLang="en-US" sz="2400" dirty="0"/>
              <a:t>中間層の次元数を入力及び出力層より低く設定し</a:t>
            </a:r>
            <a:r>
              <a:rPr lang="en-US" sz="2400" dirty="0"/>
              <a:t>, </a:t>
            </a:r>
            <a:r>
              <a:rPr lang="ja-JP" altLang="en-US" sz="2400" dirty="0"/>
              <a:t>入力と出力が等しくするように学習する</a:t>
            </a:r>
            <a:r>
              <a:rPr lang="en-US" sz="2400" dirty="0"/>
              <a:t>. </a:t>
            </a:r>
          </a:p>
          <a:p>
            <a:endParaRPr lang="en-US" sz="2400" dirty="0"/>
          </a:p>
        </p:txBody>
      </p:sp>
      <p:sp>
        <p:nvSpPr>
          <p:cNvPr id="32" name="TextBox 31"/>
          <p:cNvSpPr txBox="1"/>
          <p:nvPr/>
        </p:nvSpPr>
        <p:spPr>
          <a:xfrm>
            <a:off x="2119763" y="18188439"/>
            <a:ext cx="8202102" cy="584775"/>
          </a:xfrm>
          <a:prstGeom prst="rect">
            <a:avLst/>
          </a:prstGeom>
          <a:noFill/>
        </p:spPr>
        <p:txBody>
          <a:bodyPr wrap="square" rtlCol="0">
            <a:spAutoFit/>
          </a:bodyPr>
          <a:lstStyle/>
          <a:p>
            <a:r>
              <a:rPr lang="ja-JP" altLang="en-US" sz="3200" u="sng" dirty="0"/>
              <a:t>実験メソッド</a:t>
            </a:r>
            <a:endParaRPr lang="en-US" sz="3200" u="sng" dirty="0"/>
          </a:p>
        </p:txBody>
      </p:sp>
      <p:sp>
        <p:nvSpPr>
          <p:cNvPr id="33" name="TextBox 32"/>
          <p:cNvSpPr txBox="1"/>
          <p:nvPr/>
        </p:nvSpPr>
        <p:spPr>
          <a:xfrm>
            <a:off x="2111610" y="19098633"/>
            <a:ext cx="7820294" cy="830997"/>
          </a:xfrm>
          <a:prstGeom prst="rect">
            <a:avLst/>
          </a:prstGeom>
          <a:noFill/>
        </p:spPr>
        <p:txBody>
          <a:bodyPr wrap="square" rtlCol="0">
            <a:spAutoFit/>
          </a:bodyPr>
          <a:lstStyle/>
          <a:p>
            <a:r>
              <a:rPr lang="ja-JP" altLang="en-US" sz="2400" dirty="0"/>
              <a:t>画像劣化の手順として平均プーリングという仮定を置いた</a:t>
            </a:r>
            <a:r>
              <a:rPr lang="en-US" sz="2400" dirty="0"/>
              <a:t>.</a:t>
            </a:r>
          </a:p>
        </p:txBody>
      </p:sp>
      <p:pic>
        <p:nvPicPr>
          <p:cNvPr id="26" name="Picture 25"/>
          <p:cNvPicPr>
            <a:picLocks noChangeAspect="1"/>
          </p:cNvPicPr>
          <p:nvPr/>
        </p:nvPicPr>
        <p:blipFill>
          <a:blip r:embed="rId4"/>
          <a:stretch>
            <a:fillRect/>
          </a:stretch>
        </p:blipFill>
        <p:spPr>
          <a:xfrm>
            <a:off x="3320711" y="19759685"/>
            <a:ext cx="6388100" cy="2768600"/>
          </a:xfrm>
          <a:prstGeom prst="rect">
            <a:avLst/>
          </a:prstGeom>
        </p:spPr>
      </p:pic>
      <p:sp>
        <p:nvSpPr>
          <p:cNvPr id="40" name="Rectangle 39"/>
          <p:cNvSpPr/>
          <p:nvPr/>
        </p:nvSpPr>
        <p:spPr>
          <a:xfrm>
            <a:off x="11166227" y="5937134"/>
            <a:ext cx="3877985" cy="584775"/>
          </a:xfrm>
          <a:prstGeom prst="rect">
            <a:avLst/>
          </a:prstGeom>
        </p:spPr>
        <p:txBody>
          <a:bodyPr wrap="none">
            <a:spAutoFit/>
          </a:bodyPr>
          <a:lstStyle/>
          <a:p>
            <a:r>
              <a:rPr lang="ja-JP" altLang="en-US" sz="3200" u="sng" dirty="0"/>
              <a:t>平均プーリングとは</a:t>
            </a:r>
            <a:endParaRPr lang="en-US" sz="3200" u="sng" dirty="0"/>
          </a:p>
        </p:txBody>
      </p:sp>
      <p:sp>
        <p:nvSpPr>
          <p:cNvPr id="41" name="TextBox 40"/>
          <p:cNvSpPr txBox="1"/>
          <p:nvPr/>
        </p:nvSpPr>
        <p:spPr>
          <a:xfrm>
            <a:off x="2232291" y="10911840"/>
            <a:ext cx="6938226" cy="830997"/>
          </a:xfrm>
          <a:prstGeom prst="rect">
            <a:avLst/>
          </a:prstGeom>
          <a:noFill/>
        </p:spPr>
        <p:txBody>
          <a:bodyPr wrap="square" rtlCol="0">
            <a:spAutoFit/>
          </a:bodyPr>
          <a:lstStyle/>
          <a:p>
            <a:r>
              <a:rPr lang="en-US" altLang="ja-JP" sz="2400" dirty="0"/>
              <a:t>&lt; 4x4</a:t>
            </a:r>
            <a:r>
              <a:rPr lang="ja-JP" altLang="en-US" sz="2400" dirty="0"/>
              <a:t>画像から</a:t>
            </a:r>
            <a:r>
              <a:rPr lang="en-US" altLang="ja-JP" sz="2400" dirty="0"/>
              <a:t>3x3</a:t>
            </a:r>
            <a:r>
              <a:rPr lang="ja-JP" altLang="en-US" sz="2400" dirty="0"/>
              <a:t>画像に繰り込み変換した様子</a:t>
            </a:r>
            <a:r>
              <a:rPr lang="en-US" altLang="ja-JP" sz="2400" dirty="0"/>
              <a:t> &gt;</a:t>
            </a:r>
            <a:endParaRPr lang="ja-JP" altLang="en-US" sz="2400" dirty="0"/>
          </a:p>
          <a:p>
            <a:endParaRPr lang="en-US" sz="2400" dirty="0"/>
          </a:p>
        </p:txBody>
      </p:sp>
      <p:sp>
        <p:nvSpPr>
          <p:cNvPr id="43" name="Rectangle 42"/>
          <p:cNvSpPr/>
          <p:nvPr/>
        </p:nvSpPr>
        <p:spPr>
          <a:xfrm>
            <a:off x="11149457" y="6676023"/>
            <a:ext cx="6567037" cy="1569660"/>
          </a:xfrm>
          <a:prstGeom prst="rect">
            <a:avLst/>
          </a:prstGeom>
        </p:spPr>
        <p:txBody>
          <a:bodyPr wrap="square">
            <a:spAutoFit/>
          </a:bodyPr>
          <a:lstStyle/>
          <a:p>
            <a:r>
              <a:rPr lang="ja-JP" altLang="en-US" sz="2400" dirty="0"/>
              <a:t>プーリングとは、複数のグループを</a:t>
            </a:r>
            <a:r>
              <a:rPr lang="en-US" altLang="ja-JP" sz="2400" dirty="0"/>
              <a:t>1</a:t>
            </a:r>
            <a:r>
              <a:rPr lang="ja-JP" altLang="en-US" sz="2400" dirty="0"/>
              <a:t>つにまとめることである。平均プーリングとは、各領域の平均値を計算することによって、ダウンサンプリングする。</a:t>
            </a:r>
            <a:endParaRPr lang="en-US" altLang="ja-JP" sz="2400" dirty="0"/>
          </a:p>
        </p:txBody>
      </p:sp>
      <p:pic>
        <p:nvPicPr>
          <p:cNvPr id="44" name="Picture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90433" y="8661036"/>
            <a:ext cx="5708906" cy="3572670"/>
          </a:xfrm>
          <a:prstGeom prst="rect">
            <a:avLst/>
          </a:prstGeom>
        </p:spPr>
      </p:pic>
      <p:sp>
        <p:nvSpPr>
          <p:cNvPr id="46" name="Rectangle 45"/>
          <p:cNvSpPr/>
          <p:nvPr/>
        </p:nvSpPr>
        <p:spPr>
          <a:xfrm>
            <a:off x="19958298" y="28340911"/>
            <a:ext cx="8711899" cy="1466471"/>
          </a:xfrm>
          <a:prstGeom prst="rect">
            <a:avLst/>
          </a:prstGeom>
          <a:solidFill>
            <a:schemeClr val="bg2"/>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tx1"/>
                </a:solidFill>
              </a:rPr>
              <a:t>Conclusion</a:t>
            </a:r>
          </a:p>
        </p:txBody>
      </p:sp>
      <p:sp>
        <p:nvSpPr>
          <p:cNvPr id="47" name="Rectangle 46"/>
          <p:cNvSpPr/>
          <p:nvPr/>
        </p:nvSpPr>
        <p:spPr>
          <a:xfrm>
            <a:off x="19958298" y="28316398"/>
            <a:ext cx="8789281" cy="13526214"/>
          </a:xfrm>
          <a:prstGeom prst="rect">
            <a:avLst/>
          </a:prstGeom>
          <a:noFill/>
          <a:ln>
            <a:solidFill>
              <a:schemeClr val="bg1"/>
            </a:solidFill>
          </a:ln>
          <a:effectLst>
            <a:outerShdw blurRad="203200" dist="76200" dir="270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9690433" y="12968863"/>
            <a:ext cx="7497072" cy="461665"/>
          </a:xfrm>
          <a:prstGeom prst="rect">
            <a:avLst/>
          </a:prstGeom>
          <a:noFill/>
        </p:spPr>
        <p:txBody>
          <a:bodyPr wrap="square" rtlCol="0">
            <a:spAutoFit/>
          </a:bodyPr>
          <a:lstStyle/>
          <a:p>
            <a:r>
              <a:rPr lang="ja-JP" altLang="en-US" sz="2400" dirty="0"/>
              <a:t>入力層から中間層では、プーリング</a:t>
            </a:r>
            <a:r>
              <a:rPr lang="ja-JP" altLang="en-US" sz="2400"/>
              <a:t>が行われている。</a:t>
            </a:r>
            <a:endParaRPr lang="en-US" altLang="ja-JP" sz="2400" dirty="0"/>
          </a:p>
        </p:txBody>
      </p:sp>
      <p:sp>
        <p:nvSpPr>
          <p:cNvPr id="49" name="TextBox 48"/>
          <p:cNvSpPr txBox="1"/>
          <p:nvPr/>
        </p:nvSpPr>
        <p:spPr>
          <a:xfrm>
            <a:off x="20491984" y="37707457"/>
            <a:ext cx="2349226" cy="584775"/>
          </a:xfrm>
          <a:prstGeom prst="rect">
            <a:avLst/>
          </a:prstGeom>
          <a:noFill/>
        </p:spPr>
        <p:txBody>
          <a:bodyPr wrap="square" rtlCol="0">
            <a:spAutoFit/>
          </a:bodyPr>
          <a:lstStyle/>
          <a:p>
            <a:r>
              <a:rPr lang="ja-JP" altLang="en-US" sz="3200" u="sng" dirty="0"/>
              <a:t>結論</a:t>
            </a:r>
            <a:endParaRPr lang="en-US" sz="3200" u="sng" dirty="0"/>
          </a:p>
        </p:txBody>
      </p:sp>
      <p:sp>
        <p:nvSpPr>
          <p:cNvPr id="50" name="TextBox 49"/>
          <p:cNvSpPr txBox="1"/>
          <p:nvPr/>
        </p:nvSpPr>
        <p:spPr>
          <a:xfrm>
            <a:off x="20506856" y="38651890"/>
            <a:ext cx="6023663" cy="120032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平均</a:t>
            </a:r>
            <a:r>
              <a:rPr lang="ja-JP" altLang="en-US" sz="2400" dirty="0"/>
              <a:t>プーリングによる画像の粗視化及びその逆変換を実際の画像を用いて実験することができた。</a:t>
            </a:r>
            <a:endParaRPr lang="en-US" sz="2400" dirty="0"/>
          </a:p>
        </p:txBody>
      </p:sp>
      <p:sp>
        <p:nvSpPr>
          <p:cNvPr id="52" name="TextBox 51"/>
          <p:cNvSpPr txBox="1"/>
          <p:nvPr/>
        </p:nvSpPr>
        <p:spPr>
          <a:xfrm>
            <a:off x="20467052" y="30198100"/>
            <a:ext cx="3682169" cy="584775"/>
          </a:xfrm>
          <a:prstGeom prst="rect">
            <a:avLst/>
          </a:prstGeom>
          <a:noFill/>
        </p:spPr>
        <p:txBody>
          <a:bodyPr wrap="square" rtlCol="0">
            <a:spAutoFit/>
          </a:bodyPr>
          <a:lstStyle/>
          <a:p>
            <a:r>
              <a:rPr lang="ja-JP" altLang="en-US" sz="3200" u="sng" dirty="0"/>
              <a:t>独自性</a:t>
            </a:r>
            <a:endParaRPr lang="en-US" sz="3200" u="sng" dirty="0"/>
          </a:p>
        </p:txBody>
      </p:sp>
      <p:sp>
        <p:nvSpPr>
          <p:cNvPr id="53" name="Rectangle 52"/>
          <p:cNvSpPr/>
          <p:nvPr/>
        </p:nvSpPr>
        <p:spPr>
          <a:xfrm>
            <a:off x="20406092" y="30870327"/>
            <a:ext cx="6567037" cy="3046988"/>
          </a:xfrm>
          <a:prstGeom prst="rect">
            <a:avLst/>
          </a:prstGeom>
        </p:spPr>
        <p:txBody>
          <a:bodyPr wrap="square">
            <a:spAutoFit/>
          </a:bodyPr>
          <a:lstStyle/>
          <a:p>
            <a:pPr marL="342900" indent="-342900">
              <a:buFont typeface="Arial" panose="020B0604020202020204" pitchFamily="34" charset="0"/>
              <a:buChar char="•"/>
            </a:pPr>
            <a:r>
              <a:rPr lang="ja-JP" altLang="en-US" sz="2400"/>
              <a:t>画像</a:t>
            </a:r>
            <a:r>
              <a:rPr lang="ja-JP" altLang="en-US" sz="2400" dirty="0"/>
              <a:t>のくりこみを生成モデルで表すことが</a:t>
            </a:r>
            <a:r>
              <a:rPr lang="ja-JP" altLang="en-US" sz="2400"/>
              <a:t>できる。</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a:t>任意の画像に対してモデルを実行することができる。</a:t>
            </a:r>
            <a:endParaRPr lang="en-US" altLang="ja-JP" sz="2400" dirty="0"/>
          </a:p>
          <a:p>
            <a:endParaRPr lang="en-US" altLang="ja-JP" sz="2400" dirty="0"/>
          </a:p>
          <a:p>
            <a:pPr marL="342900" indent="-342900">
              <a:buFont typeface="Arial" panose="020B0604020202020204" pitchFamily="34" charset="0"/>
              <a:buChar char="•"/>
            </a:pPr>
            <a:r>
              <a:rPr lang="ja-JP" altLang="en-US" sz="2400"/>
              <a:t>条件付き確率を元に求められた画像と遜色のない画像が得られる。</a:t>
            </a:r>
          </a:p>
        </p:txBody>
      </p:sp>
      <p:sp>
        <p:nvSpPr>
          <p:cNvPr id="56" name="TextBox 55"/>
          <p:cNvSpPr txBox="1"/>
          <p:nvPr/>
        </p:nvSpPr>
        <p:spPr>
          <a:xfrm>
            <a:off x="20497532" y="34476291"/>
            <a:ext cx="3682169" cy="584775"/>
          </a:xfrm>
          <a:prstGeom prst="rect">
            <a:avLst/>
          </a:prstGeom>
          <a:noFill/>
        </p:spPr>
        <p:txBody>
          <a:bodyPr wrap="square" rtlCol="0">
            <a:spAutoFit/>
          </a:bodyPr>
          <a:lstStyle/>
          <a:p>
            <a:r>
              <a:rPr lang="ja-JP" altLang="en-US" sz="3200" u="sng" dirty="0"/>
              <a:t>課題点</a:t>
            </a:r>
            <a:endParaRPr lang="en-US" sz="3200" u="sng" dirty="0"/>
          </a:p>
        </p:txBody>
      </p:sp>
      <p:sp>
        <p:nvSpPr>
          <p:cNvPr id="58" name="Rectangle 57"/>
          <p:cNvSpPr/>
          <p:nvPr/>
        </p:nvSpPr>
        <p:spPr>
          <a:xfrm>
            <a:off x="20395438" y="35542488"/>
            <a:ext cx="6567037" cy="1938992"/>
          </a:xfrm>
          <a:prstGeom prst="rect">
            <a:avLst/>
          </a:prstGeom>
        </p:spPr>
        <p:txBody>
          <a:bodyPr wrap="square">
            <a:spAutoFit/>
          </a:bodyPr>
          <a:lstStyle/>
          <a:p>
            <a:pPr marL="342900" indent="-342900">
              <a:buFont typeface="Arial" panose="020B0604020202020204" pitchFamily="34" charset="0"/>
              <a:buChar char="•"/>
            </a:pPr>
            <a:r>
              <a:rPr lang="ja-JP" altLang="en-US" sz="2400"/>
              <a:t>画像</a:t>
            </a:r>
            <a:r>
              <a:rPr lang="ja-JP" altLang="en-US" sz="2400" dirty="0"/>
              <a:t>粗視化モデルの評価指標</a:t>
            </a:r>
            <a:r>
              <a:rPr lang="ja-JP" altLang="en-US" sz="2400"/>
              <a:t>の選択</a:t>
            </a:r>
            <a:endParaRPr lang="en-US" altLang="ja-JP" sz="2400" dirty="0"/>
          </a:p>
          <a:p>
            <a:endParaRPr lang="en-US" altLang="ja-JP" sz="2400" dirty="0"/>
          </a:p>
          <a:p>
            <a:pPr marL="342900" indent="-342900">
              <a:buFont typeface="Arial" panose="020B0604020202020204" pitchFamily="34" charset="0"/>
              <a:buChar char="•"/>
            </a:pPr>
            <a:r>
              <a:rPr lang="ja-JP" altLang="en-US" sz="2400"/>
              <a:t>平均プーリングでは存在し得ない組み合わせの入力画像における出力画像は</a:t>
            </a:r>
            <a:r>
              <a:rPr lang="en-US" altLang="ja-JP" sz="2400" dirty="0"/>
              <a:t>, </a:t>
            </a:r>
            <a:r>
              <a:rPr lang="ja-JP" altLang="en-US" sz="2400"/>
              <a:t>ニューラルネットの初期値に依存する</a:t>
            </a:r>
            <a:r>
              <a:rPr lang="en-US" altLang="ja-JP" sz="2400" dirty="0"/>
              <a:t>. </a:t>
            </a:r>
          </a:p>
        </p:txBody>
      </p:sp>
      <p:sp>
        <p:nvSpPr>
          <p:cNvPr id="60" name="TextBox 59"/>
          <p:cNvSpPr txBox="1"/>
          <p:nvPr/>
        </p:nvSpPr>
        <p:spPr>
          <a:xfrm>
            <a:off x="1959107" y="30323209"/>
            <a:ext cx="3682169" cy="584775"/>
          </a:xfrm>
          <a:prstGeom prst="rect">
            <a:avLst/>
          </a:prstGeom>
          <a:noFill/>
        </p:spPr>
        <p:txBody>
          <a:bodyPr wrap="square" rtlCol="0">
            <a:spAutoFit/>
          </a:bodyPr>
          <a:lstStyle/>
          <a:p>
            <a:r>
              <a:rPr lang="ja-JP" altLang="en-US" sz="3200" u="sng" dirty="0"/>
              <a:t>結果</a:t>
            </a:r>
            <a:endParaRPr lang="en-US" sz="3200" u="sng" dirty="0"/>
          </a:p>
        </p:txBody>
      </p:sp>
      <p:pic>
        <p:nvPicPr>
          <p:cNvPr id="67" name="Picture 6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01284" y="8746816"/>
            <a:ext cx="6718300" cy="2413000"/>
          </a:xfrm>
          <a:prstGeom prst="rect">
            <a:avLst/>
          </a:prstGeom>
        </p:spPr>
      </p:pic>
      <mc:AlternateContent xmlns:mc="http://schemas.openxmlformats.org/markup-compatibility/2006" xmlns:a14="http://schemas.microsoft.com/office/drawing/2010/main">
        <mc:Choice Requires="a14">
          <p:sp>
            <p:nvSpPr>
              <p:cNvPr id="68" name="TextBox 67"/>
              <p:cNvSpPr txBox="1"/>
              <p:nvPr/>
            </p:nvSpPr>
            <p:spPr>
              <a:xfrm>
                <a:off x="11806199" y="12004232"/>
                <a:ext cx="5253552" cy="14375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charset="0"/>
                            </a:rPr>
                            <m:t>𝑄</m:t>
                          </m:r>
                        </m:e>
                        <m:sub>
                          <m:r>
                            <a:rPr lang="en-US" sz="3200" b="0" i="1" smtClean="0">
                              <a:latin typeface="Cambria Math" charset="0"/>
                            </a:rPr>
                            <m:t>𝑖𝑗</m:t>
                          </m:r>
                        </m:sub>
                      </m:sSub>
                      <m:r>
                        <a:rPr lang="en-US" sz="3200" b="0" i="1" smtClean="0">
                          <a:latin typeface="Cambria Math" charset="0"/>
                        </a:rPr>
                        <m:t>= </m:t>
                      </m:r>
                      <m:f>
                        <m:fPr>
                          <m:ctrlPr>
                            <a:rPr lang="mr-IN" sz="3200" b="0" i="1" smtClean="0">
                              <a:latin typeface="Cambria Math" panose="02040503050406030204" pitchFamily="18" charset="0"/>
                            </a:rPr>
                          </m:ctrlPr>
                        </m:fPr>
                        <m:num>
                          <m:r>
                            <a:rPr lang="en-US" sz="3200" b="0" i="1" smtClean="0">
                              <a:latin typeface="Cambria Math" charset="0"/>
                            </a:rPr>
                            <m:t>1</m:t>
                          </m:r>
                        </m:num>
                        <m:den>
                          <m:r>
                            <a:rPr lang="en-US" sz="3200" b="0" i="1" smtClean="0">
                              <a:latin typeface="Cambria Math" charset="0"/>
                            </a:rPr>
                            <m:t>4</m:t>
                          </m:r>
                        </m:den>
                      </m:f>
                      <m:nary>
                        <m:naryPr>
                          <m:chr m:val="∑"/>
                          <m:ctrlPr>
                            <a:rPr lang="is-IS" sz="3200" b="0" i="1" smtClean="0">
                              <a:latin typeface="Cambria Math" panose="02040503050406030204" pitchFamily="18" charset="0"/>
                            </a:rPr>
                          </m:ctrlPr>
                        </m:naryPr>
                        <m:sub>
                          <m:r>
                            <m:rPr>
                              <m:brk m:alnAt="23"/>
                            </m:rPr>
                            <a:rPr lang="en-US" sz="3200" b="0" i="1" smtClean="0">
                              <a:latin typeface="Cambria Math" charset="0"/>
                            </a:rPr>
                            <m:t>𝑝</m:t>
                          </m:r>
                          <m:r>
                            <a:rPr lang="en-US" sz="3200" b="0" i="1" smtClean="0">
                              <a:latin typeface="Cambria Math" charset="0"/>
                            </a:rPr>
                            <m:t>=0,</m:t>
                          </m:r>
                          <m:r>
                            <a:rPr lang="en-US" sz="3200" b="0" i="1" smtClean="0">
                              <a:latin typeface="Cambria Math" charset="0"/>
                            </a:rPr>
                            <m:t>𝑞</m:t>
                          </m:r>
                          <m:r>
                            <a:rPr lang="en-US" sz="3200" b="0" i="1" smtClean="0">
                              <a:latin typeface="Cambria Math" charset="0"/>
                            </a:rPr>
                            <m:t>=0</m:t>
                          </m:r>
                        </m:sub>
                        <m:sup>
                          <m:r>
                            <a:rPr lang="en-US" sz="3200" b="0" i="1" smtClean="0">
                              <a:latin typeface="Cambria Math" charset="0"/>
                            </a:rPr>
                            <m:t>1</m:t>
                          </m:r>
                        </m:sup>
                        <m:e>
                          <m:sSub>
                            <m:sSubPr>
                              <m:ctrlPr>
                                <a:rPr lang="en-US" sz="3200" b="0" i="1" smtClean="0">
                                  <a:latin typeface="Cambria Math" panose="02040503050406030204" pitchFamily="18" charset="0"/>
                                </a:rPr>
                              </m:ctrlPr>
                            </m:sSubPr>
                            <m:e>
                              <m:r>
                                <a:rPr lang="en-US" sz="3200" b="0" i="1" smtClean="0">
                                  <a:latin typeface="Cambria Math" charset="0"/>
                                </a:rPr>
                                <m:t>𝑃</m:t>
                              </m:r>
                            </m:e>
                            <m:sub>
                              <m:r>
                                <a:rPr lang="en-US" sz="3200" b="0" i="1" smtClean="0">
                                  <a:latin typeface="Cambria Math" charset="0"/>
                                </a:rPr>
                                <m:t>𝑖</m:t>
                              </m:r>
                              <m:r>
                                <a:rPr lang="en-US" sz="3200" b="0" i="1" smtClean="0">
                                  <a:latin typeface="Cambria Math" charset="0"/>
                                </a:rPr>
                                <m:t>+</m:t>
                              </m:r>
                              <m:r>
                                <a:rPr lang="en-US" sz="3200" b="0" i="1" smtClean="0">
                                  <a:latin typeface="Cambria Math" charset="0"/>
                                </a:rPr>
                                <m:t>𝑝</m:t>
                              </m:r>
                              <m:r>
                                <a:rPr lang="en-US" sz="3200" b="0" i="1" smtClean="0">
                                  <a:latin typeface="Cambria Math" charset="0"/>
                                </a:rPr>
                                <m:t>, </m:t>
                              </m:r>
                              <m:r>
                                <a:rPr lang="en-US" sz="3200" b="0" i="1" smtClean="0">
                                  <a:latin typeface="Cambria Math" charset="0"/>
                                </a:rPr>
                                <m:t>𝑗</m:t>
                              </m:r>
                              <m:r>
                                <a:rPr lang="en-US" sz="3200" b="0" i="1" smtClean="0">
                                  <a:latin typeface="Cambria Math" charset="0"/>
                                </a:rPr>
                                <m:t>+</m:t>
                              </m:r>
                              <m:r>
                                <a:rPr lang="en-US" sz="3200" b="0" i="1" smtClean="0">
                                  <a:latin typeface="Cambria Math" charset="0"/>
                                </a:rPr>
                                <m:t>𝑞</m:t>
                              </m:r>
                            </m:sub>
                          </m:sSub>
                        </m:e>
                      </m:nary>
                      <m:r>
                        <a:rPr lang="en-US" sz="3200" b="0" i="1" smtClean="0">
                          <a:latin typeface="Cambria Math" charset="0"/>
                        </a:rPr>
                        <m:t> </m:t>
                      </m:r>
                    </m:oMath>
                  </m:oMathPara>
                </a14:m>
                <a:endParaRPr lang="en-US" dirty="0"/>
              </a:p>
            </p:txBody>
          </p:sp>
        </mc:Choice>
        <mc:Fallback xmlns="">
          <p:sp>
            <p:nvSpPr>
              <p:cNvPr id="68" name="TextBox 67"/>
              <p:cNvSpPr txBox="1">
                <a:spLocks noRot="1" noChangeAspect="1" noMove="1" noResize="1" noEditPoints="1" noAdjustHandles="1" noChangeArrowheads="1" noChangeShapeType="1" noTextEdit="1"/>
              </p:cNvSpPr>
              <p:nvPr/>
            </p:nvSpPr>
            <p:spPr>
              <a:xfrm>
                <a:off x="11806199" y="12004232"/>
                <a:ext cx="5253552" cy="1437509"/>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0A7CBE33-ACBF-2A4A-B58A-47230B168842}"/>
                  </a:ext>
                </a:extLst>
              </p:cNvPr>
              <p:cNvSpPr txBox="1"/>
              <p:nvPr/>
            </p:nvSpPr>
            <p:spPr>
              <a:xfrm>
                <a:off x="2231004" y="22436896"/>
                <a:ext cx="4036719" cy="4154984"/>
              </a:xfrm>
              <a:prstGeom prst="rect">
                <a:avLst/>
              </a:prstGeom>
              <a:noFill/>
            </p:spPr>
            <p:txBody>
              <a:bodyPr wrap="square" rtlCol="0">
                <a:spAutoFit/>
              </a:bodyPr>
              <a:lstStyle/>
              <a:p>
                <a:pPr marL="457200" indent="-457200">
                  <a:buFont typeface="+mj-lt"/>
                  <a:buAutoNum type="arabicPeriod"/>
                </a:pPr>
                <a:r>
                  <a:rPr lang="en-US" sz="2400" dirty="0"/>
                  <a:t>4x4</a:t>
                </a:r>
                <a:r>
                  <a:rPr lang="ja-JP" altLang="en-US" sz="2400"/>
                  <a:t>画像</a:t>
                </a:r>
                <a:r>
                  <a:rPr lang="en-US" altLang="ja-JP" sz="2400" dirty="0"/>
                  <a:t>(P</a:t>
                </a:r>
                <a:r>
                  <a:rPr lang="ja-JP" altLang="en-US" sz="2400"/>
                  <a:t>行列</a:t>
                </a:r>
                <a:r>
                  <a:rPr lang="en-US" altLang="ja-JP" sz="2400" dirty="0"/>
                  <a:t>)</a:t>
                </a:r>
                <a:r>
                  <a:rPr lang="ja-JP" altLang="en-US" sz="2400"/>
                  <a:t>に平均プーリングを行い</a:t>
                </a:r>
                <a:r>
                  <a:rPr lang="en-US" altLang="ja-JP" sz="2400" dirty="0"/>
                  <a:t>3x3</a:t>
                </a:r>
                <a:r>
                  <a:rPr lang="ja-JP" altLang="en-US" sz="2400"/>
                  <a:t>画像</a:t>
                </a:r>
                <a:r>
                  <a:rPr lang="en-US" altLang="ja-JP" sz="2400" dirty="0"/>
                  <a:t>(Q</a:t>
                </a:r>
                <a:r>
                  <a:rPr lang="ja-JP" altLang="en-US" sz="2400"/>
                  <a:t>行列</a:t>
                </a:r>
                <a:r>
                  <a:rPr lang="en-US" altLang="ja-JP" sz="2400" dirty="0"/>
                  <a:t>) </a:t>
                </a:r>
                <a:r>
                  <a:rPr lang="ja-JP" altLang="en-US" sz="2400"/>
                  <a:t>を生成する</a:t>
                </a:r>
                <a:r>
                  <a:rPr lang="en-US" altLang="ja-JP" sz="2400" dirty="0"/>
                  <a:t>.</a:t>
                </a:r>
              </a:p>
              <a:p>
                <a:pPr marL="457200" indent="-457200">
                  <a:buFont typeface="+mj-lt"/>
                  <a:buAutoNum type="arabicPeriod"/>
                </a:pPr>
                <a:endParaRPr lang="en-US" altLang="ja-JP" sz="2400" dirty="0"/>
              </a:p>
              <a:p>
                <a:pPr marL="457200" indent="-457200">
                  <a:buFont typeface="+mj-lt"/>
                  <a:buAutoNum type="arabicPeriod"/>
                </a:pPr>
                <a:r>
                  <a:rPr lang="en-US" sz="2400" dirty="0"/>
                  <a:t>P</a:t>
                </a:r>
                <a:r>
                  <a:rPr lang="ja-JP" altLang="en-US" sz="2400"/>
                  <a:t>行列の各要素は</a:t>
                </a:r>
                <a:r>
                  <a:rPr lang="en-US" altLang="ja-JP" sz="2400" dirty="0"/>
                  <a:t>[0,1]</a:t>
                </a:r>
                <a:r>
                  <a:rPr lang="ja-JP" altLang="en-US" sz="2400"/>
                  <a:t>の二値であり</a:t>
                </a:r>
                <a:r>
                  <a:rPr lang="en-US" altLang="ja-JP" sz="2400" dirty="0"/>
                  <a:t>, </a:t>
                </a:r>
                <a:r>
                  <a:rPr lang="ja-JP" altLang="en-US" sz="2400"/>
                  <a:t>計</a:t>
                </a:r>
                <a:r>
                  <a:rPr lang="en-US" altLang="ja-JP" sz="2400" dirty="0"/>
                  <a:t> </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2</m:t>
                        </m:r>
                      </m:e>
                      <m:sup>
                        <m:r>
                          <a:rPr lang="en-US" altLang="ja-JP" sz="2400" i="1">
                            <a:latin typeface="Cambria Math" panose="02040503050406030204" pitchFamily="18" charset="0"/>
                          </a:rPr>
                          <m:t>16</m:t>
                        </m:r>
                      </m:sup>
                    </m:sSup>
                  </m:oMath>
                </a14:m>
                <a:r>
                  <a:rPr lang="en-US" altLang="ja-JP" sz="2400" dirty="0"/>
                  <a:t> </a:t>
                </a:r>
                <a:r>
                  <a:rPr lang="ja-JP" altLang="en-US" sz="2400">
                    <a:latin typeface="+mn-ea"/>
                    <a:cs typeface="Miriam" panose="020F0502020204030204" pitchFamily="34" charset="0"/>
                  </a:rPr>
                  <a:t>通りの</a:t>
                </a:r>
                <a:r>
                  <a:rPr lang="en-US" altLang="ja-JP" sz="2400" dirty="0">
                    <a:latin typeface="+mn-ea"/>
                    <a:cs typeface="Miriam" panose="020F0502020204030204" pitchFamily="34" charset="0"/>
                  </a:rPr>
                  <a:t>P</a:t>
                </a:r>
                <a:r>
                  <a:rPr lang="ja-JP" altLang="en-US" sz="2400" dirty="0">
                    <a:latin typeface="+mn-ea"/>
                    <a:cs typeface="Miriam" panose="020F0502020204030204" pitchFamily="34" charset="0"/>
                  </a:rPr>
                  <a:t>行列における</a:t>
                </a:r>
                <a:r>
                  <a:rPr lang="en-US" altLang="ja-JP" sz="2400" dirty="0">
                    <a:latin typeface="+mn-ea"/>
                    <a:cs typeface="Miriam" panose="020F0502020204030204" pitchFamily="34" charset="0"/>
                  </a:rPr>
                  <a:t>Q</a:t>
                </a:r>
                <a:r>
                  <a:rPr lang="ja-JP" altLang="en-US" sz="2400" dirty="0">
                    <a:latin typeface="+mn-ea"/>
                    <a:cs typeface="Miriam" panose="020F0502020204030204" pitchFamily="34" charset="0"/>
                  </a:rPr>
                  <a:t>行列のデータセット</a:t>
                </a:r>
                <a:r>
                  <a:rPr lang="ja-JP" altLang="en-US" sz="2400">
                    <a:latin typeface="+mn-ea"/>
                    <a:cs typeface="Miriam" panose="020F0502020204030204" pitchFamily="34" charset="0"/>
                  </a:rPr>
                  <a:t>を生成した</a:t>
                </a:r>
                <a:r>
                  <a:rPr lang="en-US" altLang="ja-JP" sz="2400" dirty="0">
                    <a:latin typeface="+mn-ea"/>
                    <a:cs typeface="Miriam" panose="020F0502020204030204" pitchFamily="34" charset="0"/>
                  </a:rPr>
                  <a:t>. </a:t>
                </a:r>
                <a:r>
                  <a:rPr lang="ja-JP" altLang="en-US" sz="2400">
                    <a:latin typeface="+mn-ea"/>
                    <a:cs typeface="Miriam" panose="020F0502020204030204" pitchFamily="34" charset="0"/>
                  </a:rPr>
                  <a:t>このときの</a:t>
                </a:r>
                <a:r>
                  <a:rPr lang="en-US" altLang="ja-JP" sz="2400" dirty="0">
                    <a:latin typeface="+mn-ea"/>
                    <a:cs typeface="Miriam" panose="020F0502020204030204" pitchFamily="34" charset="0"/>
                  </a:rPr>
                  <a:t>,Q</a:t>
                </a:r>
                <a:r>
                  <a:rPr lang="ja-JP" altLang="en-US" sz="2400">
                    <a:latin typeface="+mn-ea"/>
                    <a:cs typeface="Miriam" panose="020F0502020204030204" pitchFamily="34" charset="0"/>
                  </a:rPr>
                  <a:t>行列の要素として右図ようなヒストグラムを描く</a:t>
                </a:r>
                <a:r>
                  <a:rPr lang="en-US" altLang="ja-JP" sz="2400" dirty="0">
                    <a:latin typeface="+mn-ea"/>
                    <a:cs typeface="Miriam" panose="020F0502020204030204" pitchFamily="34" charset="0"/>
                  </a:rPr>
                  <a:t>.</a:t>
                </a:r>
              </a:p>
            </p:txBody>
          </p:sp>
        </mc:Choice>
        <mc:Fallback>
          <p:sp>
            <p:nvSpPr>
              <p:cNvPr id="51" name="TextBox 50">
                <a:extLst>
                  <a:ext uri="{FF2B5EF4-FFF2-40B4-BE49-F238E27FC236}">
                    <a16:creationId xmlns:a16="http://schemas.microsoft.com/office/drawing/2014/main" id="{0A7CBE33-ACBF-2A4A-B58A-47230B168842}"/>
                  </a:ext>
                </a:extLst>
              </p:cNvPr>
              <p:cNvSpPr txBox="1">
                <a:spLocks noRot="1" noChangeAspect="1" noMove="1" noResize="1" noEditPoints="1" noAdjustHandles="1" noChangeArrowheads="1" noChangeShapeType="1" noTextEdit="1"/>
              </p:cNvSpPr>
              <p:nvPr/>
            </p:nvSpPr>
            <p:spPr>
              <a:xfrm>
                <a:off x="2231004" y="22436896"/>
                <a:ext cx="4036719" cy="4154984"/>
              </a:xfrm>
              <a:prstGeom prst="rect">
                <a:avLst/>
              </a:prstGeom>
              <a:blipFill>
                <a:blip r:embed="rId10"/>
                <a:stretch>
                  <a:fillRect l="-2194" t="-1524" r="-940" b="-2134"/>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4CFE2832-F47E-DC40-A1F1-E4A15643AAF9}"/>
              </a:ext>
            </a:extLst>
          </p:cNvPr>
          <p:cNvGrpSpPr/>
          <p:nvPr/>
        </p:nvGrpSpPr>
        <p:grpSpPr>
          <a:xfrm>
            <a:off x="11081282" y="20550732"/>
            <a:ext cx="7646185" cy="4219257"/>
            <a:chOff x="11142899" y="18538147"/>
            <a:chExt cx="7646185" cy="4219257"/>
          </a:xfrm>
        </p:grpSpPr>
        <p:pic>
          <p:nvPicPr>
            <p:cNvPr id="6" name="Picture 5">
              <a:extLst>
                <a:ext uri="{FF2B5EF4-FFF2-40B4-BE49-F238E27FC236}">
                  <a16:creationId xmlns:a16="http://schemas.microsoft.com/office/drawing/2014/main" id="{C82A9E67-3FF8-C840-80BA-09DEF8451EA8}"/>
                </a:ext>
              </a:extLst>
            </p:cNvPr>
            <p:cNvPicPr>
              <a:picLocks noChangeAspect="1"/>
            </p:cNvPicPr>
            <p:nvPr/>
          </p:nvPicPr>
          <p:blipFill>
            <a:blip r:embed="rId11"/>
            <a:stretch>
              <a:fillRect/>
            </a:stretch>
          </p:blipFill>
          <p:spPr>
            <a:xfrm>
              <a:off x="11142899" y="18538147"/>
              <a:ext cx="7646185" cy="3764146"/>
            </a:xfrm>
            <a:prstGeom prst="rect">
              <a:avLst/>
            </a:prstGeom>
          </p:spPr>
        </p:pic>
        <p:sp>
          <p:nvSpPr>
            <p:cNvPr id="7" name="TextBox 6">
              <a:extLst>
                <a:ext uri="{FF2B5EF4-FFF2-40B4-BE49-F238E27FC236}">
                  <a16:creationId xmlns:a16="http://schemas.microsoft.com/office/drawing/2014/main" id="{B3AC577C-DC51-814D-AB43-6C7261ACAA87}"/>
                </a:ext>
              </a:extLst>
            </p:cNvPr>
            <p:cNvSpPr txBox="1"/>
            <p:nvPr/>
          </p:nvSpPr>
          <p:spPr>
            <a:xfrm>
              <a:off x="13129591" y="22418850"/>
              <a:ext cx="3672800" cy="338554"/>
            </a:xfrm>
            <a:prstGeom prst="rect">
              <a:avLst/>
            </a:prstGeom>
            <a:noFill/>
          </p:spPr>
          <p:txBody>
            <a:bodyPr wrap="none" rtlCol="0">
              <a:spAutoFit/>
            </a:bodyPr>
            <a:lstStyle/>
            <a:p>
              <a:pPr algn="ctr"/>
              <a:r>
                <a:rPr lang="ja-JP" altLang="en-US" sz="1600" b="1"/>
                <a:t>今回使用したニューラルネット概要図</a:t>
              </a:r>
              <a:endParaRPr lang="en-US" sz="1600" b="1" dirty="0"/>
            </a:p>
          </p:txBody>
        </p:sp>
      </p:grpSp>
      <p:pic>
        <p:nvPicPr>
          <p:cNvPr id="35" name="Picture 34" descr="A screenshot of a cell phone&#13;&#10;&#13;&#10;Description automatically generated">
            <a:extLst>
              <a:ext uri="{FF2B5EF4-FFF2-40B4-BE49-F238E27FC236}">
                <a16:creationId xmlns:a16="http://schemas.microsoft.com/office/drawing/2014/main" id="{4C37C860-592A-824F-92C9-C1E45DD14A1D}"/>
              </a:ext>
            </a:extLst>
          </p:cNvPr>
          <p:cNvPicPr>
            <a:picLocks noChangeAspect="1"/>
          </p:cNvPicPr>
          <p:nvPr/>
        </p:nvPicPr>
        <p:blipFill>
          <a:blip r:embed="rId12"/>
          <a:stretch>
            <a:fillRect/>
          </a:stretch>
        </p:blipFill>
        <p:spPr>
          <a:xfrm>
            <a:off x="6291072" y="22175676"/>
            <a:ext cx="3719848" cy="4959798"/>
          </a:xfrm>
          <a:prstGeom prst="rect">
            <a:avLst/>
          </a:prstGeom>
        </p:spPr>
      </p:pic>
      <p:sp>
        <p:nvSpPr>
          <p:cNvPr id="38" name="TextBox 37">
            <a:extLst>
              <a:ext uri="{FF2B5EF4-FFF2-40B4-BE49-F238E27FC236}">
                <a16:creationId xmlns:a16="http://schemas.microsoft.com/office/drawing/2014/main" id="{CC1076D2-1A10-C24A-BD70-AC9B7CDC9580}"/>
              </a:ext>
            </a:extLst>
          </p:cNvPr>
          <p:cNvSpPr txBox="1"/>
          <p:nvPr/>
        </p:nvSpPr>
        <p:spPr>
          <a:xfrm>
            <a:off x="10823066" y="18254273"/>
            <a:ext cx="8111438" cy="1938992"/>
          </a:xfrm>
          <a:prstGeom prst="rect">
            <a:avLst/>
          </a:prstGeom>
          <a:noFill/>
        </p:spPr>
        <p:txBody>
          <a:bodyPr wrap="square" rtlCol="0">
            <a:spAutoFit/>
          </a:bodyPr>
          <a:lstStyle/>
          <a:p>
            <a:pPr marL="457200" indent="-457200">
              <a:buAutoNum type="arabicPeriod" startAt="3"/>
            </a:pPr>
            <a:r>
              <a:rPr lang="ja-JP" altLang="en-US" sz="2400">
                <a:latin typeface="+mn-ea"/>
              </a:rPr>
              <a:t>以下のようなニューラルネットを構築した</a:t>
            </a:r>
            <a:r>
              <a:rPr lang="en-US" altLang="ja-JP" sz="2400" dirty="0">
                <a:latin typeface="+mn-ea"/>
              </a:rPr>
              <a:t>. </a:t>
            </a:r>
            <a:r>
              <a:rPr lang="ja-JP" altLang="en-US" sz="2400">
                <a:latin typeface="+mn-ea"/>
              </a:rPr>
              <a:t>上二段は重み</a:t>
            </a:r>
            <a:r>
              <a:rPr lang="en-US" altLang="ja-JP" sz="2400" dirty="0">
                <a:latin typeface="+mn-ea"/>
              </a:rPr>
              <a:t>0.25</a:t>
            </a:r>
            <a:r>
              <a:rPr lang="ja-JP" altLang="en-US" sz="2400">
                <a:latin typeface="+mn-ea"/>
              </a:rPr>
              <a:t>の疎結合で平均プーリングを表現している</a:t>
            </a:r>
            <a:r>
              <a:rPr lang="en-US" altLang="ja-JP" sz="2400" dirty="0">
                <a:latin typeface="+mn-ea"/>
              </a:rPr>
              <a:t>. </a:t>
            </a:r>
          </a:p>
          <a:p>
            <a:pPr marL="457200" indent="-457200">
              <a:buAutoNum type="arabicPeriod" startAt="3"/>
            </a:pPr>
            <a:endParaRPr lang="en-US" sz="2400" dirty="0">
              <a:latin typeface="+mn-ea"/>
            </a:endParaRPr>
          </a:p>
          <a:p>
            <a:pPr marL="457200" indent="-457200">
              <a:buAutoNum type="arabicPeriod" startAt="3"/>
            </a:pPr>
            <a:r>
              <a:rPr lang="ja-JP" altLang="en-US" sz="2400">
                <a:latin typeface="+mn-ea"/>
              </a:rPr>
              <a:t>コスト関数は</a:t>
            </a:r>
            <a:r>
              <a:rPr lang="en-US" altLang="ja-JP" sz="2400" dirty="0">
                <a:latin typeface="+mn-ea"/>
              </a:rPr>
              <a:t>, </a:t>
            </a:r>
            <a:r>
              <a:rPr lang="ja-JP" altLang="en-US" sz="2400">
                <a:latin typeface="+mn-ea"/>
              </a:rPr>
              <a:t>回帰問題に適した平均二乗誤差</a:t>
            </a:r>
            <a:r>
              <a:rPr lang="en-US" altLang="ja-JP" sz="2400" dirty="0">
                <a:latin typeface="+mn-ea"/>
              </a:rPr>
              <a:t>MSE</a:t>
            </a:r>
            <a:r>
              <a:rPr lang="ja-JP" altLang="en-US" sz="2400">
                <a:latin typeface="+mn-ea"/>
              </a:rPr>
              <a:t>を用いた</a:t>
            </a:r>
            <a:r>
              <a:rPr lang="en-US" altLang="ja-JP" sz="2400" dirty="0">
                <a:latin typeface="+mn-ea"/>
              </a:rPr>
              <a:t>. </a:t>
            </a:r>
            <a:r>
              <a:rPr lang="ja-JP" altLang="en-US" sz="2400">
                <a:latin typeface="+mn-ea"/>
              </a:rPr>
              <a:t>これを</a:t>
            </a:r>
            <a:r>
              <a:rPr lang="en-US" altLang="ja-JP" sz="2400" dirty="0">
                <a:latin typeface="+mn-ea"/>
              </a:rPr>
              <a:t>100 Epochs </a:t>
            </a:r>
            <a:r>
              <a:rPr lang="ja-JP" altLang="en-US" sz="2400">
                <a:latin typeface="+mn-ea"/>
              </a:rPr>
              <a:t>繰り返した</a:t>
            </a:r>
            <a:r>
              <a:rPr lang="en-US" altLang="ja-JP" sz="2400" dirty="0">
                <a:latin typeface="+mn-ea"/>
              </a:rPr>
              <a:t>. </a:t>
            </a:r>
            <a:endParaRPr lang="en-US" sz="2400" dirty="0">
              <a:latin typeface="+mn-ea"/>
            </a:endParaRPr>
          </a:p>
        </p:txBody>
      </p: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E11D8713-A6D0-A34A-9C57-C7369F7BE348}"/>
                  </a:ext>
                </a:extLst>
              </p:cNvPr>
              <p:cNvSpPr txBox="1"/>
              <p:nvPr/>
            </p:nvSpPr>
            <p:spPr>
              <a:xfrm>
                <a:off x="28605192" y="20944936"/>
                <a:ext cx="200696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a:fld id="{825F15A7-03F4-43D7-82C5-3E23DA2F108C}" type="mathplaceholder">
                        <a:rPr lang="en-US" i="1" smtClean="0">
                          <a:latin typeface="Cambria Math" panose="02040503050406030204" pitchFamily="18" charset="0"/>
                        </a:rPr>
                        <a:t>Type equation here.</a:t>
                      </a:fld>
                    </m:oMath>
                  </m:oMathPara>
                </a14:m>
                <a:endParaRPr lang="en-US" dirty="0"/>
              </a:p>
            </p:txBody>
          </p:sp>
        </mc:Choice>
        <mc:Fallback>
          <p:sp>
            <p:nvSpPr>
              <p:cNvPr id="39" name="TextBox 38">
                <a:extLst>
                  <a:ext uri="{FF2B5EF4-FFF2-40B4-BE49-F238E27FC236}">
                    <a16:creationId xmlns:a16="http://schemas.microsoft.com/office/drawing/2014/main" id="{E11D8713-A6D0-A34A-9C57-C7369F7BE348}"/>
                  </a:ext>
                </a:extLst>
              </p:cNvPr>
              <p:cNvSpPr txBox="1">
                <a:spLocks noRot="1" noChangeAspect="1" noMove="1" noResize="1" noEditPoints="1" noAdjustHandles="1" noChangeArrowheads="1" noChangeShapeType="1" noTextEdit="1"/>
              </p:cNvSpPr>
              <p:nvPr/>
            </p:nvSpPr>
            <p:spPr>
              <a:xfrm>
                <a:off x="28605192" y="20944936"/>
                <a:ext cx="2006960" cy="276999"/>
              </a:xfrm>
              <a:prstGeom prst="rect">
                <a:avLst/>
              </a:prstGeom>
              <a:blipFill>
                <a:blip r:embed="rId13"/>
                <a:stretch>
                  <a:fillRect l="-3145" t="-4348" r="-2516" b="-347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B7ECC23B-010B-A544-BB47-A7FC38FB32F3}"/>
                  </a:ext>
                </a:extLst>
              </p:cNvPr>
              <p:cNvSpPr txBox="1"/>
              <p:nvPr/>
            </p:nvSpPr>
            <p:spPr>
              <a:xfrm>
                <a:off x="12902279" y="25157102"/>
                <a:ext cx="4283865" cy="117089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𝑀𝑆𝐸</m:t>
                      </m:r>
                      <m:r>
                        <a:rPr lang="en-US" sz="2400" b="0" i="1" smtClean="0">
                          <a:latin typeface="Cambria Math" panose="02040503050406030204" pitchFamily="18" charset="0"/>
                        </a:rPr>
                        <m:t>=</m:t>
                      </m:r>
                      <m:f>
                        <m:fPr>
                          <m:ctrlPr>
                            <a:rPr lang="en-US" sz="2400" b="0" i="0" smtClean="0">
                              <a:latin typeface="Cambria Math" panose="02040503050406030204" pitchFamily="18" charset="0"/>
                            </a:rPr>
                          </m:ctrlPr>
                        </m:fPr>
                        <m:num>
                          <m:r>
                            <a:rPr lang="en-US" sz="2400" b="0" i="0" smtClean="0">
                              <a:latin typeface="Cambria Math" panose="02040503050406030204" pitchFamily="18" charset="0"/>
                            </a:rPr>
                            <m:t>1</m:t>
                          </m:r>
                        </m:num>
                        <m:den>
                          <m:r>
                            <a:rPr lang="en-US" sz="2400" b="0" i="0" smtClean="0">
                              <a:latin typeface="Cambria Math" panose="02040503050406030204" pitchFamily="18" charset="0"/>
                            </a:rPr>
                            <m:t>16</m:t>
                          </m:r>
                        </m:den>
                      </m:f>
                      <m:r>
                        <a:rPr lang="en-US" sz="2400" b="0" i="0" smtClean="0">
                          <a:latin typeface="Cambria Math" panose="02040503050406030204" pitchFamily="18" charset="0"/>
                        </a:rPr>
                        <m:t>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4</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4</m:t>
                              </m:r>
                            </m:sup>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𝑖𝑗</m:t>
                                          </m:r>
                                        </m:sub>
                                      </m:sSub>
                                    </m:e>
                                  </m:d>
                                </m:e>
                                <m:sup>
                                  <m:r>
                                    <a:rPr lang="en-US" sz="2400" b="0" i="1" smtClean="0">
                                      <a:latin typeface="Cambria Math" panose="02040503050406030204" pitchFamily="18" charset="0"/>
                                    </a:rPr>
                                    <m:t>2</m:t>
                                  </m:r>
                                </m:sup>
                              </m:sSup>
                            </m:e>
                          </m:nary>
                        </m:e>
                      </m:nary>
                      <m:r>
                        <a:rPr lang="en-US" sz="2400" b="0" i="1" smtClean="0">
                          <a:latin typeface="Cambria Math" panose="02040503050406030204" pitchFamily="18" charset="0"/>
                        </a:rPr>
                        <m:t>.</m:t>
                      </m:r>
                    </m:oMath>
                  </m:oMathPara>
                </a14:m>
                <a:endParaRPr lang="en-US" sz="2400" dirty="0"/>
              </a:p>
            </p:txBody>
          </p:sp>
        </mc:Choice>
        <mc:Fallback>
          <p:sp>
            <p:nvSpPr>
              <p:cNvPr id="42" name="TextBox 41">
                <a:extLst>
                  <a:ext uri="{FF2B5EF4-FFF2-40B4-BE49-F238E27FC236}">
                    <a16:creationId xmlns:a16="http://schemas.microsoft.com/office/drawing/2014/main" id="{B7ECC23B-010B-A544-BB47-A7FC38FB32F3}"/>
                  </a:ext>
                </a:extLst>
              </p:cNvPr>
              <p:cNvSpPr txBox="1">
                <a:spLocks noRot="1" noChangeAspect="1" noMove="1" noResize="1" noEditPoints="1" noAdjustHandles="1" noChangeArrowheads="1" noChangeShapeType="1" noTextEdit="1"/>
              </p:cNvSpPr>
              <p:nvPr/>
            </p:nvSpPr>
            <p:spPr>
              <a:xfrm>
                <a:off x="12902279" y="25157102"/>
                <a:ext cx="4283865" cy="1170898"/>
              </a:xfrm>
              <a:prstGeom prst="rect">
                <a:avLst/>
              </a:prstGeom>
              <a:blipFill>
                <a:blip r:embed="rId14"/>
                <a:stretch>
                  <a:fillRect t="-97849" b="-148387"/>
                </a:stretch>
              </a:blipFill>
            </p:spPr>
            <p:txBody>
              <a:bodyPr/>
              <a:lstStyle/>
              <a:p>
                <a:r>
                  <a:rPr lang="en-US">
                    <a:noFill/>
                  </a:rPr>
                  <a:t> </a:t>
                </a:r>
              </a:p>
            </p:txBody>
          </p:sp>
        </mc:Fallback>
      </mc:AlternateContent>
      <p:pic>
        <p:nvPicPr>
          <p:cNvPr id="236" name="Picture 235">
            <a:extLst>
              <a:ext uri="{FF2B5EF4-FFF2-40B4-BE49-F238E27FC236}">
                <a16:creationId xmlns:a16="http://schemas.microsoft.com/office/drawing/2014/main" id="{0CDD65F6-4BD2-7241-8C5D-3501F47CB91E}"/>
              </a:ext>
            </a:extLst>
          </p:cNvPr>
          <p:cNvPicPr>
            <a:picLocks noChangeAspect="1"/>
          </p:cNvPicPr>
          <p:nvPr/>
        </p:nvPicPr>
        <p:blipFill rotWithShape="1">
          <a:blip r:embed="rId15"/>
          <a:srcRect l="6285" t="-857" r="4686" b="3564"/>
          <a:stretch/>
        </p:blipFill>
        <p:spPr>
          <a:xfrm>
            <a:off x="1931397" y="31784157"/>
            <a:ext cx="8273368" cy="2843116"/>
          </a:xfrm>
          <a:prstGeom prst="rect">
            <a:avLst/>
          </a:prstGeom>
        </p:spPr>
      </p:pic>
      <p:pic>
        <p:nvPicPr>
          <p:cNvPr id="240" name="Picture 239">
            <a:extLst>
              <a:ext uri="{FF2B5EF4-FFF2-40B4-BE49-F238E27FC236}">
                <a16:creationId xmlns:a16="http://schemas.microsoft.com/office/drawing/2014/main" id="{A9F74CCF-8AEA-A84F-B003-ECBD63ACBA0A}"/>
              </a:ext>
            </a:extLst>
          </p:cNvPr>
          <p:cNvPicPr>
            <a:picLocks noChangeAspect="1"/>
          </p:cNvPicPr>
          <p:nvPr/>
        </p:nvPicPr>
        <p:blipFill rotWithShape="1">
          <a:blip r:embed="rId16"/>
          <a:srcRect l="5750" t="2294" r="4651" b="2256"/>
          <a:stretch/>
        </p:blipFill>
        <p:spPr>
          <a:xfrm>
            <a:off x="1796065" y="35120715"/>
            <a:ext cx="8134367" cy="2712585"/>
          </a:xfrm>
          <a:prstGeom prst="rect">
            <a:avLst/>
          </a:prstGeom>
        </p:spPr>
      </p:pic>
    </p:spTree>
    <p:extLst>
      <p:ext uri="{BB962C8B-B14F-4D97-AF65-F5344CB8AC3E}">
        <p14:creationId xmlns:p14="http://schemas.microsoft.com/office/powerpoint/2010/main" val="1868641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5" name="Picture 264">
            <a:extLst>
              <a:ext uri="{FF2B5EF4-FFF2-40B4-BE49-F238E27FC236}">
                <a16:creationId xmlns:a16="http://schemas.microsoft.com/office/drawing/2014/main" id="{D78185AD-BEAA-EB46-8F03-110AC7671F6F}"/>
              </a:ext>
            </a:extLst>
          </p:cNvPr>
          <p:cNvPicPr>
            <a:picLocks noChangeAspect="1"/>
          </p:cNvPicPr>
          <p:nvPr/>
        </p:nvPicPr>
        <p:blipFill>
          <a:blip r:embed="rId2"/>
          <a:stretch>
            <a:fillRect/>
          </a:stretch>
        </p:blipFill>
        <p:spPr>
          <a:xfrm>
            <a:off x="255300" y="19648282"/>
            <a:ext cx="5486400" cy="3657600"/>
          </a:xfrm>
          <a:prstGeom prst="rect">
            <a:avLst/>
          </a:prstGeom>
        </p:spPr>
      </p:pic>
      <p:pic>
        <p:nvPicPr>
          <p:cNvPr id="270" name="Picture 269">
            <a:extLst>
              <a:ext uri="{FF2B5EF4-FFF2-40B4-BE49-F238E27FC236}">
                <a16:creationId xmlns:a16="http://schemas.microsoft.com/office/drawing/2014/main" id="{D2A39EE1-8D7C-254A-9AD4-624A40BA4743}"/>
              </a:ext>
            </a:extLst>
          </p:cNvPr>
          <p:cNvPicPr>
            <a:picLocks noChangeAspect="1"/>
          </p:cNvPicPr>
          <p:nvPr/>
        </p:nvPicPr>
        <p:blipFill>
          <a:blip r:embed="rId3"/>
          <a:stretch>
            <a:fillRect/>
          </a:stretch>
        </p:blipFill>
        <p:spPr>
          <a:xfrm>
            <a:off x="9778360" y="19638231"/>
            <a:ext cx="5486400" cy="3657600"/>
          </a:xfrm>
          <a:prstGeom prst="rect">
            <a:avLst/>
          </a:prstGeom>
        </p:spPr>
      </p:pic>
      <p:grpSp>
        <p:nvGrpSpPr>
          <p:cNvPr id="239" name="Group 238">
            <a:extLst>
              <a:ext uri="{FF2B5EF4-FFF2-40B4-BE49-F238E27FC236}">
                <a16:creationId xmlns:a16="http://schemas.microsoft.com/office/drawing/2014/main" id="{F6BB1F3D-7F77-2A41-A68E-ADCFB5159DF5}"/>
              </a:ext>
            </a:extLst>
          </p:cNvPr>
          <p:cNvGrpSpPr/>
          <p:nvPr/>
        </p:nvGrpSpPr>
        <p:grpSpPr>
          <a:xfrm>
            <a:off x="255300" y="14744681"/>
            <a:ext cx="5486400" cy="3792875"/>
            <a:chOff x="340360" y="14744681"/>
            <a:chExt cx="5486400" cy="3792875"/>
          </a:xfrm>
        </p:grpSpPr>
        <p:pic>
          <p:nvPicPr>
            <p:cNvPr id="235" name="Picture 234">
              <a:extLst>
                <a:ext uri="{FF2B5EF4-FFF2-40B4-BE49-F238E27FC236}">
                  <a16:creationId xmlns:a16="http://schemas.microsoft.com/office/drawing/2014/main" id="{65C7E34C-52DC-1140-A416-CDB83C3A30A1}"/>
                </a:ext>
              </a:extLst>
            </p:cNvPr>
            <p:cNvPicPr>
              <a:picLocks noChangeAspect="1"/>
            </p:cNvPicPr>
            <p:nvPr/>
          </p:nvPicPr>
          <p:blipFill>
            <a:blip r:embed="rId4"/>
            <a:stretch>
              <a:fillRect/>
            </a:stretch>
          </p:blipFill>
          <p:spPr>
            <a:xfrm>
              <a:off x="340360" y="14744681"/>
              <a:ext cx="5486400" cy="3657600"/>
            </a:xfrm>
            <a:prstGeom prst="rect">
              <a:avLst/>
            </a:prstGeom>
          </p:spPr>
        </p:pic>
        <p:sp>
          <p:nvSpPr>
            <p:cNvPr id="237" name="TextBox 236">
              <a:extLst>
                <a:ext uri="{FF2B5EF4-FFF2-40B4-BE49-F238E27FC236}">
                  <a16:creationId xmlns:a16="http://schemas.microsoft.com/office/drawing/2014/main" id="{DEEA0619-5B72-3942-9635-0E67EB3CDC97}"/>
                </a:ext>
              </a:extLst>
            </p:cNvPr>
            <p:cNvSpPr txBox="1"/>
            <p:nvPr/>
          </p:nvSpPr>
          <p:spPr>
            <a:xfrm>
              <a:off x="2311554" y="18168224"/>
              <a:ext cx="1544012" cy="369332"/>
            </a:xfrm>
            <a:prstGeom prst="rect">
              <a:avLst/>
            </a:prstGeom>
            <a:noFill/>
          </p:spPr>
          <p:txBody>
            <a:bodyPr wrap="none" rtlCol="0">
              <a:spAutoFit/>
            </a:bodyPr>
            <a:lstStyle/>
            <a:p>
              <a:r>
                <a:rPr lang="en-US" altLang="ja-JP" dirty="0">
                  <a:latin typeface="+mn-ea"/>
                </a:rPr>
                <a:t>P</a:t>
              </a:r>
              <a:r>
                <a:rPr lang="ja-JP" altLang="en-US">
                  <a:latin typeface="+mn-ea"/>
                </a:rPr>
                <a:t>行列</a:t>
              </a:r>
              <a:r>
                <a:rPr lang="en-US" altLang="ja-JP" dirty="0">
                  <a:latin typeface="+mn-ea"/>
                </a:rPr>
                <a:t> (4 x 4)</a:t>
              </a:r>
              <a:endParaRPr lang="en-US" dirty="0">
                <a:latin typeface="+mn-ea"/>
              </a:endParaRPr>
            </a:p>
          </p:txBody>
        </p:sp>
      </p:grpSp>
      <p:grpSp>
        <p:nvGrpSpPr>
          <p:cNvPr id="229" name="Group 228">
            <a:extLst>
              <a:ext uri="{FF2B5EF4-FFF2-40B4-BE49-F238E27FC236}">
                <a16:creationId xmlns:a16="http://schemas.microsoft.com/office/drawing/2014/main" id="{D81C0CD9-A060-0E49-ABDC-04CBA3F4A037}"/>
              </a:ext>
            </a:extLst>
          </p:cNvPr>
          <p:cNvGrpSpPr/>
          <p:nvPr/>
        </p:nvGrpSpPr>
        <p:grpSpPr>
          <a:xfrm>
            <a:off x="1950720" y="1528128"/>
            <a:ext cx="11357641" cy="5655750"/>
            <a:chOff x="1950720" y="1528128"/>
            <a:chExt cx="11357641" cy="5655750"/>
          </a:xfrm>
        </p:grpSpPr>
        <p:grpSp>
          <p:nvGrpSpPr>
            <p:cNvPr id="20" name="Group 19">
              <a:extLst>
                <a:ext uri="{FF2B5EF4-FFF2-40B4-BE49-F238E27FC236}">
                  <a16:creationId xmlns:a16="http://schemas.microsoft.com/office/drawing/2014/main" id="{16107232-D55A-F34E-A093-9F627FF95991}"/>
                </a:ext>
              </a:extLst>
            </p:cNvPr>
            <p:cNvGrpSpPr/>
            <p:nvPr/>
          </p:nvGrpSpPr>
          <p:grpSpPr>
            <a:xfrm>
              <a:off x="1953260" y="1528128"/>
              <a:ext cx="8285480" cy="528320"/>
              <a:chOff x="1737360" y="1568768"/>
              <a:chExt cx="8285480" cy="528320"/>
            </a:xfrm>
          </p:grpSpPr>
          <mc:AlternateContent xmlns:mc="http://schemas.openxmlformats.org/markup-compatibility/2006">
            <mc:Choice xmlns:a14="http://schemas.microsoft.com/office/drawing/2010/main" Requires="a14">
              <p:sp>
                <p:nvSpPr>
                  <p:cNvPr id="21" name="Oval 20">
                    <a:extLst>
                      <a:ext uri="{FF2B5EF4-FFF2-40B4-BE49-F238E27FC236}">
                        <a16:creationId xmlns:a16="http://schemas.microsoft.com/office/drawing/2014/main" id="{6952BAEB-E127-FF4F-B964-7AAA60618A33}"/>
                      </a:ext>
                    </a:extLst>
                  </p:cNvPr>
                  <p:cNvSpPr/>
                  <p:nvPr/>
                </p:nvSpPr>
                <p:spPr>
                  <a:xfrm>
                    <a:off x="1737360" y="1568768"/>
                    <a:ext cx="528320" cy="528320"/>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 </m:t>
                              </m:r>
                              <m:r>
                                <a:rPr lang="en-US" sz="2000" b="0" i="1" smtClean="0">
                                  <a:latin typeface="Cambria Math" panose="02040503050406030204" pitchFamily="18" charset="0"/>
                                </a:rPr>
                                <m:t>𝑃</m:t>
                              </m:r>
                            </m:e>
                            <m:sub>
                              <m:r>
                                <a:rPr lang="en-US" sz="2000" b="0" i="1" smtClean="0">
                                  <a:latin typeface="Cambria Math" panose="02040503050406030204" pitchFamily="18" charset="0"/>
                                </a:rPr>
                                <m:t>11</m:t>
                              </m:r>
                            </m:sub>
                          </m:sSub>
                        </m:oMath>
                      </m:oMathPara>
                    </a14:m>
                    <a:endParaRPr lang="en-US" sz="2800" dirty="0"/>
                  </a:p>
                </p:txBody>
              </p:sp>
            </mc:Choice>
            <mc:Fallback>
              <p:sp>
                <p:nvSpPr>
                  <p:cNvPr id="21" name="Oval 20">
                    <a:extLst>
                      <a:ext uri="{FF2B5EF4-FFF2-40B4-BE49-F238E27FC236}">
                        <a16:creationId xmlns:a16="http://schemas.microsoft.com/office/drawing/2014/main" id="{6952BAEB-E127-FF4F-B964-7AAA60618A33}"/>
                      </a:ext>
                    </a:extLst>
                  </p:cNvPr>
                  <p:cNvSpPr>
                    <a:spLocks noRot="1" noChangeAspect="1" noMove="1" noResize="1" noEditPoints="1" noAdjustHandles="1" noChangeArrowheads="1" noChangeShapeType="1" noTextEdit="1"/>
                  </p:cNvSpPr>
                  <p:nvPr/>
                </p:nvSpPr>
                <p:spPr>
                  <a:xfrm>
                    <a:off x="1737360" y="1568768"/>
                    <a:ext cx="528320" cy="528320"/>
                  </a:xfrm>
                  <a:prstGeom prst="ellipse">
                    <a:avLst/>
                  </a:prstGeom>
                  <a:blipFill>
                    <a:blip r:embed="rId5"/>
                    <a:stretch>
                      <a:fillRect l="-18605"/>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Oval 21">
                    <a:extLst>
                      <a:ext uri="{FF2B5EF4-FFF2-40B4-BE49-F238E27FC236}">
                        <a16:creationId xmlns:a16="http://schemas.microsoft.com/office/drawing/2014/main" id="{E30B5F73-1913-A043-ABF3-723C7DC2B0AE}"/>
                      </a:ext>
                    </a:extLst>
                  </p:cNvPr>
                  <p:cNvSpPr/>
                  <p:nvPr/>
                </p:nvSpPr>
                <p:spPr>
                  <a:xfrm>
                    <a:off x="2707640" y="1568768"/>
                    <a:ext cx="528320" cy="528320"/>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 </m:t>
                              </m:r>
                              <m:r>
                                <a:rPr lang="en-US" sz="2000" b="0" i="1" smtClean="0">
                                  <a:latin typeface="Cambria Math" panose="02040503050406030204" pitchFamily="18" charset="0"/>
                                </a:rPr>
                                <m:t>𝑃</m:t>
                              </m:r>
                            </m:e>
                            <m:sub>
                              <m:r>
                                <a:rPr lang="en-US" sz="2000" b="0" i="1" smtClean="0">
                                  <a:latin typeface="Cambria Math" panose="02040503050406030204" pitchFamily="18" charset="0"/>
                                </a:rPr>
                                <m:t>12</m:t>
                              </m:r>
                            </m:sub>
                          </m:sSub>
                        </m:oMath>
                      </m:oMathPara>
                    </a14:m>
                    <a:endParaRPr lang="en-US" sz="1400" dirty="0"/>
                  </a:p>
                </p:txBody>
              </p:sp>
            </mc:Choice>
            <mc:Fallback>
              <p:sp>
                <p:nvSpPr>
                  <p:cNvPr id="22" name="Oval 21">
                    <a:extLst>
                      <a:ext uri="{FF2B5EF4-FFF2-40B4-BE49-F238E27FC236}">
                        <a16:creationId xmlns:a16="http://schemas.microsoft.com/office/drawing/2014/main" id="{E30B5F73-1913-A043-ABF3-723C7DC2B0AE}"/>
                      </a:ext>
                    </a:extLst>
                  </p:cNvPr>
                  <p:cNvSpPr>
                    <a:spLocks noRot="1" noChangeAspect="1" noMove="1" noResize="1" noEditPoints="1" noAdjustHandles="1" noChangeArrowheads="1" noChangeShapeType="1" noTextEdit="1"/>
                  </p:cNvSpPr>
                  <p:nvPr/>
                </p:nvSpPr>
                <p:spPr>
                  <a:xfrm>
                    <a:off x="2707640" y="1568768"/>
                    <a:ext cx="528320" cy="528320"/>
                  </a:xfrm>
                  <a:prstGeom prst="ellipse">
                    <a:avLst/>
                  </a:prstGeom>
                  <a:blipFill>
                    <a:blip r:embed="rId6"/>
                    <a:stretch>
                      <a:fillRect l="-15909"/>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Oval 22">
                    <a:extLst>
                      <a:ext uri="{FF2B5EF4-FFF2-40B4-BE49-F238E27FC236}">
                        <a16:creationId xmlns:a16="http://schemas.microsoft.com/office/drawing/2014/main" id="{E93DA841-2519-6740-AA6D-E1187C7B9878}"/>
                      </a:ext>
                    </a:extLst>
                  </p:cNvPr>
                  <p:cNvSpPr/>
                  <p:nvPr/>
                </p:nvSpPr>
                <p:spPr>
                  <a:xfrm>
                    <a:off x="3677920" y="1568768"/>
                    <a:ext cx="528320" cy="528320"/>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 </m:t>
                              </m:r>
                              <m:r>
                                <a:rPr lang="en-US" sz="2000" b="0" i="1" smtClean="0">
                                  <a:latin typeface="Cambria Math" panose="02040503050406030204" pitchFamily="18" charset="0"/>
                                </a:rPr>
                                <m:t>𝑃</m:t>
                              </m:r>
                            </m:e>
                            <m:sub>
                              <m:r>
                                <a:rPr lang="en-US" sz="2000" b="0" i="1" smtClean="0">
                                  <a:latin typeface="Cambria Math" panose="02040503050406030204" pitchFamily="18" charset="0"/>
                                </a:rPr>
                                <m:t>13</m:t>
                              </m:r>
                            </m:sub>
                          </m:sSub>
                        </m:oMath>
                      </m:oMathPara>
                    </a14:m>
                    <a:endParaRPr lang="en-US" sz="2000" dirty="0"/>
                  </a:p>
                </p:txBody>
              </p:sp>
            </mc:Choice>
            <mc:Fallback>
              <p:sp>
                <p:nvSpPr>
                  <p:cNvPr id="23" name="Oval 22">
                    <a:extLst>
                      <a:ext uri="{FF2B5EF4-FFF2-40B4-BE49-F238E27FC236}">
                        <a16:creationId xmlns:a16="http://schemas.microsoft.com/office/drawing/2014/main" id="{E93DA841-2519-6740-AA6D-E1187C7B9878}"/>
                      </a:ext>
                    </a:extLst>
                  </p:cNvPr>
                  <p:cNvSpPr>
                    <a:spLocks noRot="1" noChangeAspect="1" noMove="1" noResize="1" noEditPoints="1" noAdjustHandles="1" noChangeArrowheads="1" noChangeShapeType="1" noTextEdit="1"/>
                  </p:cNvSpPr>
                  <p:nvPr/>
                </p:nvSpPr>
                <p:spPr>
                  <a:xfrm>
                    <a:off x="3677920" y="1568768"/>
                    <a:ext cx="528320" cy="528320"/>
                  </a:xfrm>
                  <a:prstGeom prst="ellipse">
                    <a:avLst/>
                  </a:prstGeom>
                  <a:blipFill>
                    <a:blip r:embed="rId7"/>
                    <a:stretch>
                      <a:fillRect l="-16279"/>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Oval 23">
                    <a:extLst>
                      <a:ext uri="{FF2B5EF4-FFF2-40B4-BE49-F238E27FC236}">
                        <a16:creationId xmlns:a16="http://schemas.microsoft.com/office/drawing/2014/main" id="{59B36EE9-C660-7D4E-BD75-1950B89440E7}"/>
                      </a:ext>
                    </a:extLst>
                  </p:cNvPr>
                  <p:cNvSpPr/>
                  <p:nvPr/>
                </p:nvSpPr>
                <p:spPr>
                  <a:xfrm>
                    <a:off x="4643120" y="1568768"/>
                    <a:ext cx="528320" cy="528320"/>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p:sp>
                <p:nvSpPr>
                  <p:cNvPr id="24" name="Oval 23">
                    <a:extLst>
                      <a:ext uri="{FF2B5EF4-FFF2-40B4-BE49-F238E27FC236}">
                        <a16:creationId xmlns:a16="http://schemas.microsoft.com/office/drawing/2014/main" id="{59B36EE9-C660-7D4E-BD75-1950B89440E7}"/>
                      </a:ext>
                    </a:extLst>
                  </p:cNvPr>
                  <p:cNvSpPr>
                    <a:spLocks noRot="1" noChangeAspect="1" noMove="1" noResize="1" noEditPoints="1" noAdjustHandles="1" noChangeArrowheads="1" noChangeShapeType="1" noTextEdit="1"/>
                  </p:cNvSpPr>
                  <p:nvPr/>
                </p:nvSpPr>
                <p:spPr>
                  <a:xfrm>
                    <a:off x="4643120" y="1568768"/>
                    <a:ext cx="528320" cy="528320"/>
                  </a:xfrm>
                  <a:prstGeom prst="ellipse">
                    <a:avLst/>
                  </a:prstGeom>
                  <a:blipFill>
                    <a:blip r:embed="rId8"/>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Oval 24">
                    <a:extLst>
                      <a:ext uri="{FF2B5EF4-FFF2-40B4-BE49-F238E27FC236}">
                        <a16:creationId xmlns:a16="http://schemas.microsoft.com/office/drawing/2014/main" id="{1D0418F9-A99B-714D-9624-C36FF8845179}"/>
                      </a:ext>
                    </a:extLst>
                  </p:cNvPr>
                  <p:cNvSpPr/>
                  <p:nvPr/>
                </p:nvSpPr>
                <p:spPr>
                  <a:xfrm>
                    <a:off x="5613400" y="1568768"/>
                    <a:ext cx="528320" cy="528320"/>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p:sp>
                <p:nvSpPr>
                  <p:cNvPr id="25" name="Oval 24">
                    <a:extLst>
                      <a:ext uri="{FF2B5EF4-FFF2-40B4-BE49-F238E27FC236}">
                        <a16:creationId xmlns:a16="http://schemas.microsoft.com/office/drawing/2014/main" id="{1D0418F9-A99B-714D-9624-C36FF8845179}"/>
                      </a:ext>
                    </a:extLst>
                  </p:cNvPr>
                  <p:cNvSpPr>
                    <a:spLocks noRot="1" noChangeAspect="1" noMove="1" noResize="1" noEditPoints="1" noAdjustHandles="1" noChangeArrowheads="1" noChangeShapeType="1" noTextEdit="1"/>
                  </p:cNvSpPr>
                  <p:nvPr/>
                </p:nvSpPr>
                <p:spPr>
                  <a:xfrm>
                    <a:off x="5613400" y="1568768"/>
                    <a:ext cx="528320" cy="528320"/>
                  </a:xfrm>
                  <a:prstGeom prst="ellipse">
                    <a:avLst/>
                  </a:prstGeom>
                  <a:blipFill>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Oval 25">
                    <a:extLst>
                      <a:ext uri="{FF2B5EF4-FFF2-40B4-BE49-F238E27FC236}">
                        <a16:creationId xmlns:a16="http://schemas.microsoft.com/office/drawing/2014/main" id="{FFBCDBA1-5044-D04C-85F3-DC1210837ED4}"/>
                      </a:ext>
                    </a:extLst>
                  </p:cNvPr>
                  <p:cNvSpPr/>
                  <p:nvPr/>
                </p:nvSpPr>
                <p:spPr>
                  <a:xfrm>
                    <a:off x="6583680" y="1568768"/>
                    <a:ext cx="528320" cy="528320"/>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p:sp>
                <p:nvSpPr>
                  <p:cNvPr id="26" name="Oval 25">
                    <a:extLst>
                      <a:ext uri="{FF2B5EF4-FFF2-40B4-BE49-F238E27FC236}">
                        <a16:creationId xmlns:a16="http://schemas.microsoft.com/office/drawing/2014/main" id="{FFBCDBA1-5044-D04C-85F3-DC1210837ED4}"/>
                      </a:ext>
                    </a:extLst>
                  </p:cNvPr>
                  <p:cNvSpPr>
                    <a:spLocks noRot="1" noChangeAspect="1" noMove="1" noResize="1" noEditPoints="1" noAdjustHandles="1" noChangeArrowheads="1" noChangeShapeType="1" noTextEdit="1"/>
                  </p:cNvSpPr>
                  <p:nvPr/>
                </p:nvSpPr>
                <p:spPr>
                  <a:xfrm>
                    <a:off x="6583680" y="1568768"/>
                    <a:ext cx="528320" cy="528320"/>
                  </a:xfrm>
                  <a:prstGeom prst="ellipse">
                    <a:avLst/>
                  </a:prstGeom>
                  <a:blipFill>
                    <a:blip r:embed="rId1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Oval 26">
                    <a:extLst>
                      <a:ext uri="{FF2B5EF4-FFF2-40B4-BE49-F238E27FC236}">
                        <a16:creationId xmlns:a16="http://schemas.microsoft.com/office/drawing/2014/main" id="{87B78B11-07A2-A747-9E15-AF3D6D8058E7}"/>
                      </a:ext>
                    </a:extLst>
                  </p:cNvPr>
                  <p:cNvSpPr/>
                  <p:nvPr/>
                </p:nvSpPr>
                <p:spPr>
                  <a:xfrm>
                    <a:off x="7553960" y="1568768"/>
                    <a:ext cx="528320" cy="528320"/>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𝑃</m:t>
                              </m:r>
                            </m:e>
                            <m:sub>
                              <m:r>
                                <a:rPr lang="en-US" b="0" i="1" smtClean="0">
                                  <a:latin typeface="Cambria Math" panose="02040503050406030204" pitchFamily="18" charset="0"/>
                                </a:rPr>
                                <m:t>42</m:t>
                              </m:r>
                            </m:sub>
                          </m:sSub>
                        </m:oMath>
                      </m:oMathPara>
                    </a14:m>
                    <a:endParaRPr lang="en-US" dirty="0"/>
                  </a:p>
                </p:txBody>
              </p:sp>
            </mc:Choice>
            <mc:Fallback>
              <p:sp>
                <p:nvSpPr>
                  <p:cNvPr id="27" name="Oval 26">
                    <a:extLst>
                      <a:ext uri="{FF2B5EF4-FFF2-40B4-BE49-F238E27FC236}">
                        <a16:creationId xmlns:a16="http://schemas.microsoft.com/office/drawing/2014/main" id="{87B78B11-07A2-A747-9E15-AF3D6D8058E7}"/>
                      </a:ext>
                    </a:extLst>
                  </p:cNvPr>
                  <p:cNvSpPr>
                    <a:spLocks noRot="1" noChangeAspect="1" noMove="1" noResize="1" noEditPoints="1" noAdjustHandles="1" noChangeArrowheads="1" noChangeShapeType="1" noTextEdit="1"/>
                  </p:cNvSpPr>
                  <p:nvPr/>
                </p:nvSpPr>
                <p:spPr>
                  <a:xfrm>
                    <a:off x="7553960" y="1568768"/>
                    <a:ext cx="528320" cy="528320"/>
                  </a:xfrm>
                  <a:prstGeom prst="ellipse">
                    <a:avLst/>
                  </a:prstGeom>
                  <a:blipFill>
                    <a:blip r:embed="rId11"/>
                    <a:stretch>
                      <a:fillRect l="-11905"/>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Oval 27">
                    <a:extLst>
                      <a:ext uri="{FF2B5EF4-FFF2-40B4-BE49-F238E27FC236}">
                        <a16:creationId xmlns:a16="http://schemas.microsoft.com/office/drawing/2014/main" id="{B224E9B2-4C0C-4947-885B-6D8FFA10B9D1}"/>
                      </a:ext>
                    </a:extLst>
                  </p:cNvPr>
                  <p:cNvSpPr/>
                  <p:nvPr/>
                </p:nvSpPr>
                <p:spPr>
                  <a:xfrm>
                    <a:off x="8524240" y="1568768"/>
                    <a:ext cx="528320" cy="528320"/>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𝑃</m:t>
                              </m:r>
                            </m:e>
                            <m:sub>
                              <m:r>
                                <a:rPr lang="en-US" b="0" i="1" smtClean="0">
                                  <a:latin typeface="Cambria Math" panose="02040503050406030204" pitchFamily="18" charset="0"/>
                                </a:rPr>
                                <m:t>43</m:t>
                              </m:r>
                            </m:sub>
                          </m:sSub>
                        </m:oMath>
                      </m:oMathPara>
                    </a14:m>
                    <a:endParaRPr lang="en-US" dirty="0"/>
                  </a:p>
                </p:txBody>
              </p:sp>
            </mc:Choice>
            <mc:Fallback>
              <p:sp>
                <p:nvSpPr>
                  <p:cNvPr id="28" name="Oval 27">
                    <a:extLst>
                      <a:ext uri="{FF2B5EF4-FFF2-40B4-BE49-F238E27FC236}">
                        <a16:creationId xmlns:a16="http://schemas.microsoft.com/office/drawing/2014/main" id="{B224E9B2-4C0C-4947-885B-6D8FFA10B9D1}"/>
                      </a:ext>
                    </a:extLst>
                  </p:cNvPr>
                  <p:cNvSpPr>
                    <a:spLocks noRot="1" noChangeAspect="1" noMove="1" noResize="1" noEditPoints="1" noAdjustHandles="1" noChangeArrowheads="1" noChangeShapeType="1" noTextEdit="1"/>
                  </p:cNvSpPr>
                  <p:nvPr/>
                </p:nvSpPr>
                <p:spPr>
                  <a:xfrm>
                    <a:off x="8524240" y="1568768"/>
                    <a:ext cx="528320" cy="528320"/>
                  </a:xfrm>
                  <a:prstGeom prst="ellipse">
                    <a:avLst/>
                  </a:prstGeom>
                  <a:blipFill>
                    <a:blip r:embed="rId12"/>
                    <a:stretch>
                      <a:fillRect l="-9091"/>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Oval 28">
                    <a:extLst>
                      <a:ext uri="{FF2B5EF4-FFF2-40B4-BE49-F238E27FC236}">
                        <a16:creationId xmlns:a16="http://schemas.microsoft.com/office/drawing/2014/main" id="{74F77EFD-6AF5-8344-BA8C-1445C541C2DC}"/>
                      </a:ext>
                    </a:extLst>
                  </p:cNvPr>
                  <p:cNvSpPr/>
                  <p:nvPr/>
                </p:nvSpPr>
                <p:spPr>
                  <a:xfrm>
                    <a:off x="9494520" y="1568768"/>
                    <a:ext cx="528320" cy="528320"/>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44</m:t>
                              </m:r>
                            </m:sub>
                          </m:sSub>
                        </m:oMath>
                      </m:oMathPara>
                    </a14:m>
                    <a:endParaRPr lang="en-US" dirty="0"/>
                  </a:p>
                </p:txBody>
              </p:sp>
            </mc:Choice>
            <mc:Fallback>
              <p:sp>
                <p:nvSpPr>
                  <p:cNvPr id="29" name="Oval 28">
                    <a:extLst>
                      <a:ext uri="{FF2B5EF4-FFF2-40B4-BE49-F238E27FC236}">
                        <a16:creationId xmlns:a16="http://schemas.microsoft.com/office/drawing/2014/main" id="{74F77EFD-6AF5-8344-BA8C-1445C541C2DC}"/>
                      </a:ext>
                    </a:extLst>
                  </p:cNvPr>
                  <p:cNvSpPr>
                    <a:spLocks noRot="1" noChangeAspect="1" noMove="1" noResize="1" noEditPoints="1" noAdjustHandles="1" noChangeArrowheads="1" noChangeShapeType="1" noTextEdit="1"/>
                  </p:cNvSpPr>
                  <p:nvPr/>
                </p:nvSpPr>
                <p:spPr>
                  <a:xfrm>
                    <a:off x="9494520" y="1568768"/>
                    <a:ext cx="528320" cy="528320"/>
                  </a:xfrm>
                  <a:prstGeom prst="ellipse">
                    <a:avLst/>
                  </a:prstGeom>
                  <a:blipFill>
                    <a:blip r:embed="rId13"/>
                    <a:stretch>
                      <a:fillRect/>
                    </a:stretch>
                  </a:blipFill>
                  <a:ln>
                    <a:solidFill>
                      <a:schemeClr val="tx1"/>
                    </a:solidFill>
                  </a:ln>
                </p:spPr>
                <p:txBody>
                  <a:bodyPr/>
                  <a:lstStyle/>
                  <a:p>
                    <a:r>
                      <a:rPr lang="en-US">
                        <a:noFill/>
                      </a:rPr>
                      <a:t> </a:t>
                    </a:r>
                  </a:p>
                </p:txBody>
              </p:sp>
            </mc:Fallback>
          </mc:AlternateContent>
        </p:grpSp>
        <p:grpSp>
          <p:nvGrpSpPr>
            <p:cNvPr id="40" name="Group 39">
              <a:extLst>
                <a:ext uri="{FF2B5EF4-FFF2-40B4-BE49-F238E27FC236}">
                  <a16:creationId xmlns:a16="http://schemas.microsoft.com/office/drawing/2014/main" id="{601A1512-DA19-ED49-9642-7C991F0D31F4}"/>
                </a:ext>
              </a:extLst>
            </p:cNvPr>
            <p:cNvGrpSpPr/>
            <p:nvPr/>
          </p:nvGrpSpPr>
          <p:grpSpPr>
            <a:xfrm>
              <a:off x="4373880" y="3429000"/>
              <a:ext cx="3434080" cy="528320"/>
              <a:chOff x="4333240" y="3063240"/>
              <a:chExt cx="3434080" cy="528320"/>
            </a:xfrm>
          </p:grpSpPr>
          <mc:AlternateContent xmlns:mc="http://schemas.openxmlformats.org/markup-compatibility/2006">
            <mc:Choice xmlns:a14="http://schemas.microsoft.com/office/drawing/2010/main" Requires="a14">
              <p:sp>
                <p:nvSpPr>
                  <p:cNvPr id="41" name="Oval 40">
                    <a:extLst>
                      <a:ext uri="{FF2B5EF4-FFF2-40B4-BE49-F238E27FC236}">
                        <a16:creationId xmlns:a16="http://schemas.microsoft.com/office/drawing/2014/main" id="{6DE5C2CE-D328-9F47-832B-2F10CD8A936F}"/>
                      </a:ext>
                    </a:extLst>
                  </p:cNvPr>
                  <p:cNvSpPr/>
                  <p:nvPr/>
                </p:nvSpPr>
                <p:spPr>
                  <a:xfrm>
                    <a:off x="4333240" y="3063240"/>
                    <a:ext cx="528320" cy="528320"/>
                  </a:xfrm>
                  <a:prstGeom prst="ellipse">
                    <a:avLst/>
                  </a:prstGeom>
                  <a:solidFill>
                    <a:schemeClr val="accent2">
                      <a:lumMod val="60000"/>
                      <a:lumOff val="40000"/>
                    </a:schemeClr>
                  </a:solidFill>
                  <a:ln>
                    <a:solidFill>
                      <a:schemeClr val="tx1">
                        <a:lumMod val="85000"/>
                        <a:lumOff val="1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𝑄</m:t>
                              </m:r>
                            </m:e>
                            <m:sub>
                              <m:r>
                                <a:rPr lang="en-US" b="0" i="1" smtClean="0">
                                  <a:latin typeface="Cambria Math" panose="02040503050406030204" pitchFamily="18" charset="0"/>
                                </a:rPr>
                                <m:t>11</m:t>
                              </m:r>
                            </m:sub>
                          </m:sSub>
                        </m:oMath>
                      </m:oMathPara>
                    </a14:m>
                    <a:endParaRPr lang="en-US" dirty="0"/>
                  </a:p>
                </p:txBody>
              </p:sp>
            </mc:Choice>
            <mc:Fallback>
              <p:sp>
                <p:nvSpPr>
                  <p:cNvPr id="41" name="Oval 40">
                    <a:extLst>
                      <a:ext uri="{FF2B5EF4-FFF2-40B4-BE49-F238E27FC236}">
                        <a16:creationId xmlns:a16="http://schemas.microsoft.com/office/drawing/2014/main" id="{6DE5C2CE-D328-9F47-832B-2F10CD8A936F}"/>
                      </a:ext>
                    </a:extLst>
                  </p:cNvPr>
                  <p:cNvSpPr>
                    <a:spLocks noRot="1" noChangeAspect="1" noMove="1" noResize="1" noEditPoints="1" noAdjustHandles="1" noChangeArrowheads="1" noChangeShapeType="1" noTextEdit="1"/>
                  </p:cNvSpPr>
                  <p:nvPr/>
                </p:nvSpPr>
                <p:spPr>
                  <a:xfrm>
                    <a:off x="4333240" y="3063240"/>
                    <a:ext cx="528320" cy="528320"/>
                  </a:xfrm>
                  <a:prstGeom prst="ellipse">
                    <a:avLst/>
                  </a:prstGeom>
                  <a:blipFill>
                    <a:blip r:embed="rId14"/>
                    <a:stretch>
                      <a:fillRect l="-11364"/>
                    </a:stretch>
                  </a:blipFill>
                  <a:ln>
                    <a:solidFill>
                      <a:schemeClr val="tx1">
                        <a:lumMod val="85000"/>
                        <a:lumOff val="1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Oval 41">
                    <a:extLst>
                      <a:ext uri="{FF2B5EF4-FFF2-40B4-BE49-F238E27FC236}">
                        <a16:creationId xmlns:a16="http://schemas.microsoft.com/office/drawing/2014/main" id="{7B79E993-9C9C-F944-9A19-D53999168D49}"/>
                      </a:ext>
                    </a:extLst>
                  </p:cNvPr>
                  <p:cNvSpPr/>
                  <p:nvPr/>
                </p:nvSpPr>
                <p:spPr>
                  <a:xfrm>
                    <a:off x="5303520" y="3063240"/>
                    <a:ext cx="528320" cy="528320"/>
                  </a:xfrm>
                  <a:prstGeom prst="ellipse">
                    <a:avLst/>
                  </a:prstGeom>
                  <a:solidFill>
                    <a:schemeClr val="accent2">
                      <a:lumMod val="60000"/>
                      <a:lumOff val="40000"/>
                    </a:schemeClr>
                  </a:solidFill>
                  <a:ln>
                    <a:solidFill>
                      <a:schemeClr val="tx1">
                        <a:lumMod val="85000"/>
                        <a:lumOff val="1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en-US" dirty="0"/>
                  </a:p>
                </p:txBody>
              </p:sp>
            </mc:Choice>
            <mc:Fallback>
              <p:sp>
                <p:nvSpPr>
                  <p:cNvPr id="42" name="Oval 41">
                    <a:extLst>
                      <a:ext uri="{FF2B5EF4-FFF2-40B4-BE49-F238E27FC236}">
                        <a16:creationId xmlns:a16="http://schemas.microsoft.com/office/drawing/2014/main" id="{7B79E993-9C9C-F944-9A19-D53999168D49}"/>
                      </a:ext>
                    </a:extLst>
                  </p:cNvPr>
                  <p:cNvSpPr>
                    <a:spLocks noRot="1" noChangeAspect="1" noMove="1" noResize="1" noEditPoints="1" noAdjustHandles="1" noChangeArrowheads="1" noChangeShapeType="1" noTextEdit="1"/>
                  </p:cNvSpPr>
                  <p:nvPr/>
                </p:nvSpPr>
                <p:spPr>
                  <a:xfrm>
                    <a:off x="5303520" y="3063240"/>
                    <a:ext cx="528320" cy="528320"/>
                  </a:xfrm>
                  <a:prstGeom prst="ellipse">
                    <a:avLst/>
                  </a:prstGeom>
                  <a:blipFill>
                    <a:blip r:embed="rId15"/>
                    <a:stretch>
                      <a:fillRect/>
                    </a:stretch>
                  </a:blipFill>
                  <a:ln>
                    <a:solidFill>
                      <a:schemeClr val="tx1">
                        <a:lumMod val="85000"/>
                        <a:lumOff val="1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Oval 42">
                    <a:extLst>
                      <a:ext uri="{FF2B5EF4-FFF2-40B4-BE49-F238E27FC236}">
                        <a16:creationId xmlns:a16="http://schemas.microsoft.com/office/drawing/2014/main" id="{50737E73-0917-FA44-B295-70EC4FC794AA}"/>
                      </a:ext>
                    </a:extLst>
                  </p:cNvPr>
                  <p:cNvSpPr/>
                  <p:nvPr/>
                </p:nvSpPr>
                <p:spPr>
                  <a:xfrm>
                    <a:off x="6273800" y="3063240"/>
                    <a:ext cx="528320" cy="528320"/>
                  </a:xfrm>
                  <a:prstGeom prst="ellipse">
                    <a:avLst/>
                  </a:prstGeom>
                  <a:solidFill>
                    <a:schemeClr val="accent2">
                      <a:lumMod val="60000"/>
                      <a:lumOff val="40000"/>
                    </a:schemeClr>
                  </a:solidFill>
                  <a:ln>
                    <a:solidFill>
                      <a:schemeClr val="tx1">
                        <a:lumMod val="85000"/>
                        <a:lumOff val="1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en-US" dirty="0"/>
                  </a:p>
                </p:txBody>
              </p:sp>
            </mc:Choice>
            <mc:Fallback>
              <p:sp>
                <p:nvSpPr>
                  <p:cNvPr id="43" name="Oval 42">
                    <a:extLst>
                      <a:ext uri="{FF2B5EF4-FFF2-40B4-BE49-F238E27FC236}">
                        <a16:creationId xmlns:a16="http://schemas.microsoft.com/office/drawing/2014/main" id="{50737E73-0917-FA44-B295-70EC4FC794AA}"/>
                      </a:ext>
                    </a:extLst>
                  </p:cNvPr>
                  <p:cNvSpPr>
                    <a:spLocks noRot="1" noChangeAspect="1" noMove="1" noResize="1" noEditPoints="1" noAdjustHandles="1" noChangeArrowheads="1" noChangeShapeType="1" noTextEdit="1"/>
                  </p:cNvSpPr>
                  <p:nvPr/>
                </p:nvSpPr>
                <p:spPr>
                  <a:xfrm>
                    <a:off x="6273800" y="3063240"/>
                    <a:ext cx="528320" cy="528320"/>
                  </a:xfrm>
                  <a:prstGeom prst="ellipse">
                    <a:avLst/>
                  </a:prstGeom>
                  <a:blipFill>
                    <a:blip r:embed="rId16"/>
                    <a:stretch>
                      <a:fillRect/>
                    </a:stretch>
                  </a:blipFill>
                  <a:ln>
                    <a:solidFill>
                      <a:schemeClr val="tx1">
                        <a:lumMod val="85000"/>
                        <a:lumOff val="1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Oval 43">
                    <a:extLst>
                      <a:ext uri="{FF2B5EF4-FFF2-40B4-BE49-F238E27FC236}">
                        <a16:creationId xmlns:a16="http://schemas.microsoft.com/office/drawing/2014/main" id="{BC91F785-0B5B-AC46-809B-77D4E9856660}"/>
                      </a:ext>
                    </a:extLst>
                  </p:cNvPr>
                  <p:cNvSpPr/>
                  <p:nvPr/>
                </p:nvSpPr>
                <p:spPr>
                  <a:xfrm>
                    <a:off x="7239000" y="3063240"/>
                    <a:ext cx="528320" cy="528320"/>
                  </a:xfrm>
                  <a:prstGeom prst="ellipse">
                    <a:avLst/>
                  </a:prstGeom>
                  <a:solidFill>
                    <a:schemeClr val="accent2">
                      <a:lumMod val="60000"/>
                      <a:lumOff val="40000"/>
                    </a:schemeClr>
                  </a:solidFill>
                  <a:ln>
                    <a:solidFill>
                      <a:schemeClr val="tx1">
                        <a:lumMod val="85000"/>
                        <a:lumOff val="1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𝑄</m:t>
                              </m:r>
                            </m:e>
                            <m:sub>
                              <m:r>
                                <a:rPr lang="en-US" b="0" i="1" smtClean="0">
                                  <a:latin typeface="Cambria Math" panose="02040503050406030204" pitchFamily="18" charset="0"/>
                                </a:rPr>
                                <m:t>33</m:t>
                              </m:r>
                            </m:sub>
                          </m:sSub>
                        </m:oMath>
                      </m:oMathPara>
                    </a14:m>
                    <a:endParaRPr lang="en-US" dirty="0"/>
                  </a:p>
                </p:txBody>
              </p:sp>
            </mc:Choice>
            <mc:Fallback>
              <p:sp>
                <p:nvSpPr>
                  <p:cNvPr id="44" name="Oval 43">
                    <a:extLst>
                      <a:ext uri="{FF2B5EF4-FFF2-40B4-BE49-F238E27FC236}">
                        <a16:creationId xmlns:a16="http://schemas.microsoft.com/office/drawing/2014/main" id="{BC91F785-0B5B-AC46-809B-77D4E9856660}"/>
                      </a:ext>
                    </a:extLst>
                  </p:cNvPr>
                  <p:cNvSpPr>
                    <a:spLocks noRot="1" noChangeAspect="1" noMove="1" noResize="1" noEditPoints="1" noAdjustHandles="1" noChangeArrowheads="1" noChangeShapeType="1" noTextEdit="1"/>
                  </p:cNvSpPr>
                  <p:nvPr/>
                </p:nvSpPr>
                <p:spPr>
                  <a:xfrm>
                    <a:off x="7239000" y="3063240"/>
                    <a:ext cx="528320" cy="528320"/>
                  </a:xfrm>
                  <a:prstGeom prst="ellipse">
                    <a:avLst/>
                  </a:prstGeom>
                  <a:blipFill>
                    <a:blip r:embed="rId17"/>
                    <a:stretch>
                      <a:fillRect l="-13636"/>
                    </a:stretch>
                  </a:blipFill>
                  <a:ln>
                    <a:solidFill>
                      <a:schemeClr val="tx1">
                        <a:lumMod val="85000"/>
                        <a:lumOff val="15000"/>
                      </a:schemeClr>
                    </a:solidFill>
                  </a:ln>
                </p:spPr>
                <p:txBody>
                  <a:bodyPr/>
                  <a:lstStyle/>
                  <a:p>
                    <a:r>
                      <a:rPr lang="en-US">
                        <a:noFill/>
                      </a:rPr>
                      <a:t> </a:t>
                    </a:r>
                  </a:p>
                </p:txBody>
              </p:sp>
            </mc:Fallback>
          </mc:AlternateContent>
        </p:grpSp>
        <p:cxnSp>
          <p:nvCxnSpPr>
            <p:cNvPr id="47" name="Straight Arrow Connector 46">
              <a:extLst>
                <a:ext uri="{FF2B5EF4-FFF2-40B4-BE49-F238E27FC236}">
                  <a16:creationId xmlns:a16="http://schemas.microsoft.com/office/drawing/2014/main" id="{91BFDCDD-928A-E443-BF93-AD7FFA4C8553}"/>
                </a:ext>
              </a:extLst>
            </p:cNvPr>
            <p:cNvCxnSpPr>
              <a:cxnSpLocks/>
              <a:stCxn id="21" idx="5"/>
              <a:endCxn id="41" idx="1"/>
            </p:cNvCxnSpPr>
            <p:nvPr/>
          </p:nvCxnSpPr>
          <p:spPr>
            <a:xfrm>
              <a:off x="2404209" y="1979077"/>
              <a:ext cx="2047042" cy="1527294"/>
            </a:xfrm>
            <a:prstGeom prst="straightConnector1">
              <a:avLst/>
            </a:prstGeom>
            <a:ln w="28575">
              <a:solidFill>
                <a:schemeClr val="bg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48" name="Straight Arrow Connector 47">
              <a:extLst>
                <a:ext uri="{FF2B5EF4-FFF2-40B4-BE49-F238E27FC236}">
                  <a16:creationId xmlns:a16="http://schemas.microsoft.com/office/drawing/2014/main" id="{E9001D15-E237-D84A-9272-02CBE3E94264}"/>
                </a:ext>
              </a:extLst>
            </p:cNvPr>
            <p:cNvCxnSpPr>
              <a:cxnSpLocks/>
              <a:stCxn id="22" idx="5"/>
              <a:endCxn id="42" idx="1"/>
            </p:cNvCxnSpPr>
            <p:nvPr/>
          </p:nvCxnSpPr>
          <p:spPr>
            <a:xfrm>
              <a:off x="3374489" y="1979077"/>
              <a:ext cx="2047042" cy="1527294"/>
            </a:xfrm>
            <a:prstGeom prst="straightConnector1">
              <a:avLst/>
            </a:prstGeom>
            <a:ln w="28575">
              <a:solidFill>
                <a:schemeClr val="bg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549455FE-467B-4F4A-9C93-CC3A0830FE01}"/>
                </a:ext>
              </a:extLst>
            </p:cNvPr>
            <p:cNvCxnSpPr>
              <a:cxnSpLocks/>
              <a:stCxn id="24" idx="5"/>
              <a:endCxn id="43" idx="1"/>
            </p:cNvCxnSpPr>
            <p:nvPr/>
          </p:nvCxnSpPr>
          <p:spPr>
            <a:xfrm>
              <a:off x="5309969" y="1979077"/>
              <a:ext cx="1081842" cy="1527294"/>
            </a:xfrm>
            <a:prstGeom prst="straightConnector1">
              <a:avLst/>
            </a:prstGeom>
            <a:ln w="28575">
              <a:solidFill>
                <a:schemeClr val="bg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83A73BE8-4796-5349-AB00-9B5B9D3D4A8A}"/>
                </a:ext>
              </a:extLst>
            </p:cNvPr>
            <p:cNvCxnSpPr>
              <a:cxnSpLocks/>
              <a:stCxn id="25" idx="5"/>
              <a:endCxn id="44" idx="1"/>
            </p:cNvCxnSpPr>
            <p:nvPr/>
          </p:nvCxnSpPr>
          <p:spPr>
            <a:xfrm>
              <a:off x="6280249" y="1979077"/>
              <a:ext cx="1076762" cy="1527294"/>
            </a:xfrm>
            <a:prstGeom prst="straightConnector1">
              <a:avLst/>
            </a:prstGeom>
            <a:ln w="28575">
              <a:solidFill>
                <a:schemeClr val="bg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FEEBFE81-D6C6-464D-8073-B7C12A8A9870}"/>
                </a:ext>
              </a:extLst>
            </p:cNvPr>
            <p:cNvCxnSpPr>
              <a:cxnSpLocks/>
              <a:stCxn id="22" idx="5"/>
              <a:endCxn id="41" idx="1"/>
            </p:cNvCxnSpPr>
            <p:nvPr/>
          </p:nvCxnSpPr>
          <p:spPr>
            <a:xfrm>
              <a:off x="3374489" y="1979077"/>
              <a:ext cx="1076762" cy="1527294"/>
            </a:xfrm>
            <a:prstGeom prst="straightConnector1">
              <a:avLst/>
            </a:prstGeom>
            <a:ln w="28575">
              <a:solidFill>
                <a:schemeClr val="bg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52" name="Straight Arrow Connector 51">
              <a:extLst>
                <a:ext uri="{FF2B5EF4-FFF2-40B4-BE49-F238E27FC236}">
                  <a16:creationId xmlns:a16="http://schemas.microsoft.com/office/drawing/2014/main" id="{8A8955C1-B3DF-D645-87A8-BAD126978285}"/>
                </a:ext>
              </a:extLst>
            </p:cNvPr>
            <p:cNvCxnSpPr>
              <a:cxnSpLocks/>
              <a:stCxn id="23" idx="5"/>
              <a:endCxn id="42" idx="1"/>
            </p:cNvCxnSpPr>
            <p:nvPr/>
          </p:nvCxnSpPr>
          <p:spPr>
            <a:xfrm>
              <a:off x="4344769" y="1979077"/>
              <a:ext cx="1076762" cy="1527294"/>
            </a:xfrm>
            <a:prstGeom prst="straightConnector1">
              <a:avLst/>
            </a:prstGeom>
            <a:ln w="28575">
              <a:solidFill>
                <a:schemeClr val="bg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62233BE0-685D-834D-9A3B-3D54A36B4A83}"/>
                </a:ext>
              </a:extLst>
            </p:cNvPr>
            <p:cNvCxnSpPr>
              <a:cxnSpLocks/>
              <a:stCxn id="26" idx="4"/>
              <a:endCxn id="44" idx="0"/>
            </p:cNvCxnSpPr>
            <p:nvPr/>
          </p:nvCxnSpPr>
          <p:spPr>
            <a:xfrm>
              <a:off x="7063740" y="2056448"/>
              <a:ext cx="480060" cy="1372552"/>
            </a:xfrm>
            <a:prstGeom prst="straightConnector1">
              <a:avLst/>
            </a:prstGeom>
            <a:ln w="28575">
              <a:solidFill>
                <a:schemeClr val="bg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54" name="Straight Arrow Connector 53">
              <a:extLst>
                <a:ext uri="{FF2B5EF4-FFF2-40B4-BE49-F238E27FC236}">
                  <a16:creationId xmlns:a16="http://schemas.microsoft.com/office/drawing/2014/main" id="{418E6369-C0CC-C647-A75F-EDB448FA9696}"/>
                </a:ext>
              </a:extLst>
            </p:cNvPr>
            <p:cNvCxnSpPr>
              <a:cxnSpLocks/>
              <a:stCxn id="25" idx="4"/>
              <a:endCxn id="43" idx="0"/>
            </p:cNvCxnSpPr>
            <p:nvPr/>
          </p:nvCxnSpPr>
          <p:spPr>
            <a:xfrm>
              <a:off x="6093460" y="2056448"/>
              <a:ext cx="485140" cy="1372552"/>
            </a:xfrm>
            <a:prstGeom prst="straightConnector1">
              <a:avLst/>
            </a:prstGeom>
            <a:ln w="28575">
              <a:solidFill>
                <a:schemeClr val="bg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55" name="Straight Arrow Connector 54">
              <a:extLst>
                <a:ext uri="{FF2B5EF4-FFF2-40B4-BE49-F238E27FC236}">
                  <a16:creationId xmlns:a16="http://schemas.microsoft.com/office/drawing/2014/main" id="{42919275-D521-7B40-A824-70CDC8ED7934}"/>
                </a:ext>
              </a:extLst>
            </p:cNvPr>
            <p:cNvCxnSpPr>
              <a:cxnSpLocks/>
              <a:stCxn id="24" idx="4"/>
              <a:endCxn id="41" idx="7"/>
            </p:cNvCxnSpPr>
            <p:nvPr/>
          </p:nvCxnSpPr>
          <p:spPr>
            <a:xfrm flipH="1">
              <a:off x="4824829" y="2056448"/>
              <a:ext cx="298351" cy="1449923"/>
            </a:xfrm>
            <a:prstGeom prst="straightConnector1">
              <a:avLst/>
            </a:prstGeom>
            <a:ln w="28575">
              <a:solidFill>
                <a:schemeClr val="bg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56" name="Straight Arrow Connector 55">
              <a:extLst>
                <a:ext uri="{FF2B5EF4-FFF2-40B4-BE49-F238E27FC236}">
                  <a16:creationId xmlns:a16="http://schemas.microsoft.com/office/drawing/2014/main" id="{76B55763-0A16-4145-9BFE-AE3A3359F056}"/>
                </a:ext>
              </a:extLst>
            </p:cNvPr>
            <p:cNvCxnSpPr>
              <a:cxnSpLocks/>
              <a:stCxn id="25" idx="4"/>
              <a:endCxn id="42" idx="0"/>
            </p:cNvCxnSpPr>
            <p:nvPr/>
          </p:nvCxnSpPr>
          <p:spPr>
            <a:xfrm flipH="1">
              <a:off x="5608320" y="2056448"/>
              <a:ext cx="485140" cy="1372552"/>
            </a:xfrm>
            <a:prstGeom prst="straightConnector1">
              <a:avLst/>
            </a:prstGeom>
            <a:ln w="28575">
              <a:solidFill>
                <a:schemeClr val="bg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a:extLst>
                <a:ext uri="{FF2B5EF4-FFF2-40B4-BE49-F238E27FC236}">
                  <a16:creationId xmlns:a16="http://schemas.microsoft.com/office/drawing/2014/main" id="{101BD45A-6585-BB47-A660-2314E11F24AD}"/>
                </a:ext>
              </a:extLst>
            </p:cNvPr>
            <p:cNvCxnSpPr>
              <a:cxnSpLocks/>
              <a:stCxn id="27" idx="3"/>
              <a:endCxn id="43" idx="7"/>
            </p:cNvCxnSpPr>
            <p:nvPr/>
          </p:nvCxnSpPr>
          <p:spPr>
            <a:xfrm flipH="1">
              <a:off x="6765389" y="1979077"/>
              <a:ext cx="1081842" cy="1527294"/>
            </a:xfrm>
            <a:prstGeom prst="straightConnector1">
              <a:avLst/>
            </a:prstGeom>
            <a:ln w="28575">
              <a:solidFill>
                <a:schemeClr val="bg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E52B9E23-8CDD-B544-9409-E421C11DDE6A}"/>
                </a:ext>
              </a:extLst>
            </p:cNvPr>
            <p:cNvCxnSpPr>
              <a:cxnSpLocks/>
              <a:stCxn id="28" idx="3"/>
              <a:endCxn id="44" idx="7"/>
            </p:cNvCxnSpPr>
            <p:nvPr/>
          </p:nvCxnSpPr>
          <p:spPr>
            <a:xfrm flipH="1">
              <a:off x="7730589" y="1979077"/>
              <a:ext cx="1086922" cy="1527294"/>
            </a:xfrm>
            <a:prstGeom prst="straightConnector1">
              <a:avLst/>
            </a:prstGeom>
            <a:ln w="28575">
              <a:solidFill>
                <a:schemeClr val="bg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a:extLst>
                <a:ext uri="{FF2B5EF4-FFF2-40B4-BE49-F238E27FC236}">
                  <a16:creationId xmlns:a16="http://schemas.microsoft.com/office/drawing/2014/main" id="{0115F5FA-C935-DA49-96B9-295E1A3484D5}"/>
                </a:ext>
              </a:extLst>
            </p:cNvPr>
            <p:cNvCxnSpPr>
              <a:cxnSpLocks/>
              <a:stCxn id="29" idx="3"/>
              <a:endCxn id="44" idx="7"/>
            </p:cNvCxnSpPr>
            <p:nvPr/>
          </p:nvCxnSpPr>
          <p:spPr>
            <a:xfrm flipH="1">
              <a:off x="7730589" y="1979077"/>
              <a:ext cx="2057202" cy="1527294"/>
            </a:xfrm>
            <a:prstGeom prst="straightConnector1">
              <a:avLst/>
            </a:prstGeom>
            <a:ln w="28575">
              <a:solidFill>
                <a:schemeClr val="bg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a:extLst>
                <a:ext uri="{FF2B5EF4-FFF2-40B4-BE49-F238E27FC236}">
                  <a16:creationId xmlns:a16="http://schemas.microsoft.com/office/drawing/2014/main" id="{619A0A2E-3494-FC46-9136-6F1257DE1D97}"/>
                </a:ext>
              </a:extLst>
            </p:cNvPr>
            <p:cNvCxnSpPr>
              <a:cxnSpLocks/>
              <a:stCxn id="28" idx="3"/>
              <a:endCxn id="43" idx="7"/>
            </p:cNvCxnSpPr>
            <p:nvPr/>
          </p:nvCxnSpPr>
          <p:spPr>
            <a:xfrm flipH="1">
              <a:off x="6765389" y="1979077"/>
              <a:ext cx="2052122" cy="1527294"/>
            </a:xfrm>
            <a:prstGeom prst="straightConnector1">
              <a:avLst/>
            </a:prstGeom>
            <a:ln w="28575">
              <a:solidFill>
                <a:schemeClr val="bg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a:extLst>
                <a:ext uri="{FF2B5EF4-FFF2-40B4-BE49-F238E27FC236}">
                  <a16:creationId xmlns:a16="http://schemas.microsoft.com/office/drawing/2014/main" id="{68318D48-0780-8548-9BDF-F52961C593EC}"/>
                </a:ext>
              </a:extLst>
            </p:cNvPr>
            <p:cNvCxnSpPr>
              <a:cxnSpLocks/>
              <a:stCxn id="26" idx="4"/>
              <a:endCxn id="42" idx="7"/>
            </p:cNvCxnSpPr>
            <p:nvPr/>
          </p:nvCxnSpPr>
          <p:spPr>
            <a:xfrm flipH="1">
              <a:off x="5795109" y="2056448"/>
              <a:ext cx="1268631" cy="1449923"/>
            </a:xfrm>
            <a:prstGeom prst="straightConnector1">
              <a:avLst/>
            </a:prstGeom>
            <a:ln w="28575">
              <a:solidFill>
                <a:schemeClr val="bg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62" name="Straight Arrow Connector 61">
              <a:extLst>
                <a:ext uri="{FF2B5EF4-FFF2-40B4-BE49-F238E27FC236}">
                  <a16:creationId xmlns:a16="http://schemas.microsoft.com/office/drawing/2014/main" id="{F230783B-5437-8944-B963-F547E7ADB010}"/>
                </a:ext>
              </a:extLst>
            </p:cNvPr>
            <p:cNvCxnSpPr>
              <a:cxnSpLocks/>
              <a:stCxn id="25" idx="3"/>
              <a:endCxn id="41" idx="7"/>
            </p:cNvCxnSpPr>
            <p:nvPr/>
          </p:nvCxnSpPr>
          <p:spPr>
            <a:xfrm flipH="1">
              <a:off x="4824829" y="1979077"/>
              <a:ext cx="1081842" cy="1527294"/>
            </a:xfrm>
            <a:prstGeom prst="straightConnector1">
              <a:avLst/>
            </a:prstGeom>
            <a:ln w="28575">
              <a:solidFill>
                <a:schemeClr val="bg1">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63" name="Straight Arrow Connector 62">
              <a:extLst>
                <a:ext uri="{FF2B5EF4-FFF2-40B4-BE49-F238E27FC236}">
                  <a16:creationId xmlns:a16="http://schemas.microsoft.com/office/drawing/2014/main" id="{1651EE67-79E4-E641-ACCE-B2E593FC97A6}"/>
                </a:ext>
              </a:extLst>
            </p:cNvPr>
            <p:cNvCxnSpPr>
              <a:cxnSpLocks/>
              <a:stCxn id="41" idx="4"/>
            </p:cNvCxnSpPr>
            <p:nvPr/>
          </p:nvCxnSpPr>
          <p:spPr>
            <a:xfrm flipH="1">
              <a:off x="2214880" y="3957320"/>
              <a:ext cx="2423160" cy="137255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64" name="Straight Arrow Connector 63">
              <a:extLst>
                <a:ext uri="{FF2B5EF4-FFF2-40B4-BE49-F238E27FC236}">
                  <a16:creationId xmlns:a16="http://schemas.microsoft.com/office/drawing/2014/main" id="{56F78D5C-CBCD-9743-8A7D-E2C06A1AED8E}"/>
                </a:ext>
              </a:extLst>
            </p:cNvPr>
            <p:cNvCxnSpPr>
              <a:cxnSpLocks/>
              <a:stCxn id="41" idx="4"/>
            </p:cNvCxnSpPr>
            <p:nvPr/>
          </p:nvCxnSpPr>
          <p:spPr>
            <a:xfrm>
              <a:off x="4638040" y="3957320"/>
              <a:ext cx="5334000" cy="137255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65" name="Straight Arrow Connector 64">
              <a:extLst>
                <a:ext uri="{FF2B5EF4-FFF2-40B4-BE49-F238E27FC236}">
                  <a16:creationId xmlns:a16="http://schemas.microsoft.com/office/drawing/2014/main" id="{7682B514-6435-8C47-ABF2-7FC0D6C9F988}"/>
                </a:ext>
              </a:extLst>
            </p:cNvPr>
            <p:cNvCxnSpPr>
              <a:cxnSpLocks/>
              <a:stCxn id="41" idx="4"/>
            </p:cNvCxnSpPr>
            <p:nvPr/>
          </p:nvCxnSpPr>
          <p:spPr>
            <a:xfrm flipH="1">
              <a:off x="3185160" y="3957320"/>
              <a:ext cx="1452880" cy="137255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82" name="TextBox 81">
              <a:extLst>
                <a:ext uri="{FF2B5EF4-FFF2-40B4-BE49-F238E27FC236}">
                  <a16:creationId xmlns:a16="http://schemas.microsoft.com/office/drawing/2014/main" id="{0AB5AE40-2F1A-C54C-B40F-215B3659458F}"/>
                </a:ext>
              </a:extLst>
            </p:cNvPr>
            <p:cNvSpPr txBox="1"/>
            <p:nvPr/>
          </p:nvSpPr>
          <p:spPr>
            <a:xfrm>
              <a:off x="10680700" y="1661723"/>
              <a:ext cx="1758815" cy="461665"/>
            </a:xfrm>
            <a:prstGeom prst="rect">
              <a:avLst/>
            </a:prstGeom>
            <a:noFill/>
          </p:spPr>
          <p:txBody>
            <a:bodyPr wrap="none" rtlCol="0">
              <a:spAutoFit/>
            </a:bodyPr>
            <a:lstStyle/>
            <a:p>
              <a:r>
                <a:rPr lang="en-US" sz="2400" dirty="0">
                  <a:latin typeface="Yu Gothic" panose="020B0400000000000000" pitchFamily="34" charset="-128"/>
                  <a:ea typeface="Yu Gothic" panose="020B0400000000000000" pitchFamily="34" charset="-128"/>
                </a:rPr>
                <a:t>16</a:t>
              </a:r>
              <a:r>
                <a:rPr lang="ja-JP" altLang="en-US" sz="2400">
                  <a:latin typeface="Yu Gothic" panose="020B0400000000000000" pitchFamily="34" charset="-128"/>
                  <a:ea typeface="Yu Gothic" panose="020B0400000000000000" pitchFamily="34" charset="-128"/>
                </a:rPr>
                <a:t>ユニット</a:t>
              </a:r>
              <a:endParaRPr lang="en-US" sz="2400" dirty="0">
                <a:latin typeface="Yu Gothic" panose="020B0400000000000000" pitchFamily="34" charset="-128"/>
                <a:ea typeface="Yu Gothic" panose="020B0400000000000000" pitchFamily="34" charset="-128"/>
              </a:endParaRPr>
            </a:p>
          </p:txBody>
        </p:sp>
        <p:sp>
          <p:nvSpPr>
            <p:cNvPr id="87" name="TextBox 86">
              <a:extLst>
                <a:ext uri="{FF2B5EF4-FFF2-40B4-BE49-F238E27FC236}">
                  <a16:creationId xmlns:a16="http://schemas.microsoft.com/office/drawing/2014/main" id="{AE9FEDB7-5CB9-D049-BCA7-925F07538D58}"/>
                </a:ext>
              </a:extLst>
            </p:cNvPr>
            <p:cNvSpPr txBox="1"/>
            <p:nvPr/>
          </p:nvSpPr>
          <p:spPr>
            <a:xfrm>
              <a:off x="10764075" y="3506371"/>
              <a:ext cx="2544286" cy="461665"/>
            </a:xfrm>
            <a:prstGeom prst="rect">
              <a:avLst/>
            </a:prstGeom>
            <a:noFill/>
          </p:spPr>
          <p:txBody>
            <a:bodyPr wrap="none" rtlCol="0">
              <a:spAutoFit/>
            </a:bodyPr>
            <a:lstStyle/>
            <a:p>
              <a:r>
                <a:rPr lang="en-US" sz="2400" dirty="0">
                  <a:latin typeface="Yu Gothic" panose="020B0400000000000000" pitchFamily="34" charset="-128"/>
                  <a:ea typeface="Yu Gothic" panose="020B0400000000000000" pitchFamily="34" charset="-128"/>
                </a:rPr>
                <a:t>9</a:t>
              </a:r>
              <a:r>
                <a:rPr lang="ja-JP" altLang="en-US" sz="2400">
                  <a:latin typeface="Yu Gothic" panose="020B0400000000000000" pitchFamily="34" charset="-128"/>
                  <a:ea typeface="Yu Gothic" panose="020B0400000000000000" pitchFamily="34" charset="-128"/>
                </a:rPr>
                <a:t>ユニット</a:t>
              </a:r>
              <a:r>
                <a:rPr lang="en-US" altLang="ja-JP" sz="2400" dirty="0">
                  <a:latin typeface="Yu Gothic" panose="020B0400000000000000" pitchFamily="34" charset="-128"/>
                  <a:ea typeface="Yu Gothic" panose="020B0400000000000000" pitchFamily="34" charset="-128"/>
                </a:rPr>
                <a:t>, </a:t>
              </a:r>
              <a:r>
                <a:rPr lang="en-US" altLang="ja-JP" sz="2400" dirty="0" err="1">
                  <a:latin typeface="Yu Gothic" panose="020B0400000000000000" pitchFamily="34" charset="-128"/>
                  <a:ea typeface="Yu Gothic" panose="020B0400000000000000" pitchFamily="34" charset="-128"/>
                </a:rPr>
                <a:t>ReLU</a:t>
              </a:r>
              <a:endParaRPr lang="en-US" sz="2400" dirty="0">
                <a:latin typeface="Yu Gothic" panose="020B0400000000000000" pitchFamily="34" charset="-128"/>
                <a:ea typeface="Yu Gothic" panose="020B0400000000000000" pitchFamily="34" charset="-128"/>
              </a:endParaRPr>
            </a:p>
          </p:txBody>
        </p:sp>
        <p:sp>
          <p:nvSpPr>
            <p:cNvPr id="88" name="TextBox 87">
              <a:extLst>
                <a:ext uri="{FF2B5EF4-FFF2-40B4-BE49-F238E27FC236}">
                  <a16:creationId xmlns:a16="http://schemas.microsoft.com/office/drawing/2014/main" id="{9535B0D4-913F-C445-858D-AA25D393F384}"/>
                </a:ext>
              </a:extLst>
            </p:cNvPr>
            <p:cNvSpPr txBox="1"/>
            <p:nvPr/>
          </p:nvSpPr>
          <p:spPr>
            <a:xfrm>
              <a:off x="10764075" y="5472407"/>
              <a:ext cx="1758815" cy="461665"/>
            </a:xfrm>
            <a:prstGeom prst="rect">
              <a:avLst/>
            </a:prstGeom>
            <a:noFill/>
          </p:spPr>
          <p:txBody>
            <a:bodyPr wrap="none" rtlCol="0">
              <a:spAutoFit/>
            </a:bodyPr>
            <a:lstStyle/>
            <a:p>
              <a:r>
                <a:rPr lang="en-US" sz="2400" dirty="0">
                  <a:latin typeface="Yu Gothic" panose="020B0400000000000000" pitchFamily="34" charset="-128"/>
                  <a:ea typeface="Yu Gothic" panose="020B0400000000000000" pitchFamily="34" charset="-128"/>
                </a:rPr>
                <a:t>16</a:t>
              </a:r>
              <a:r>
                <a:rPr lang="ja-JP" altLang="en-US" sz="2400">
                  <a:latin typeface="Yu Gothic" panose="020B0400000000000000" pitchFamily="34" charset="-128"/>
                  <a:ea typeface="Yu Gothic" panose="020B0400000000000000" pitchFamily="34" charset="-128"/>
                </a:rPr>
                <a:t>ユニット</a:t>
              </a:r>
              <a:endParaRPr lang="en-US" sz="2400" dirty="0">
                <a:latin typeface="Yu Gothic" panose="020B0400000000000000" pitchFamily="34" charset="-128"/>
                <a:ea typeface="Yu Gothic" panose="020B0400000000000000" pitchFamily="34" charset="-128"/>
              </a:endParaRPr>
            </a:p>
          </p:txBody>
        </p:sp>
        <mc:AlternateContent xmlns:mc="http://schemas.openxmlformats.org/markup-compatibility/2006">
          <mc:Choice xmlns:a14="http://schemas.microsoft.com/office/drawing/2010/main" Requires="a14">
            <p:sp>
              <p:nvSpPr>
                <p:cNvPr id="89" name="Oval 88">
                  <a:extLst>
                    <a:ext uri="{FF2B5EF4-FFF2-40B4-BE49-F238E27FC236}">
                      <a16:creationId xmlns:a16="http://schemas.microsoft.com/office/drawing/2014/main" id="{DB6A8482-A6FF-F644-96B3-AC76DDBC198C}"/>
                    </a:ext>
                  </a:extLst>
                </p:cNvPr>
                <p:cNvSpPr/>
                <p:nvPr/>
              </p:nvSpPr>
              <p:spPr>
                <a:xfrm>
                  <a:off x="1950720" y="6655558"/>
                  <a:ext cx="528320" cy="528320"/>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 </m:t>
                            </m:r>
                            <m:r>
                              <a:rPr lang="en-US" sz="2000" b="0" i="1" smtClean="0">
                                <a:latin typeface="Cambria Math" panose="02040503050406030204" pitchFamily="18" charset="0"/>
                              </a:rPr>
                              <m:t>𝑃</m:t>
                            </m:r>
                          </m:e>
                          <m:sub>
                            <m:r>
                              <a:rPr lang="en-US" sz="2000" b="0" i="1" smtClean="0">
                                <a:latin typeface="Cambria Math" panose="02040503050406030204" pitchFamily="18" charset="0"/>
                              </a:rPr>
                              <m:t>11</m:t>
                            </m:r>
                          </m:sub>
                        </m:sSub>
                      </m:oMath>
                    </m:oMathPara>
                  </a14:m>
                  <a:endParaRPr lang="en-US" sz="2800" dirty="0"/>
                </a:p>
              </p:txBody>
            </p:sp>
          </mc:Choice>
          <mc:Fallback>
            <p:sp>
              <p:nvSpPr>
                <p:cNvPr id="89" name="Oval 88">
                  <a:extLst>
                    <a:ext uri="{FF2B5EF4-FFF2-40B4-BE49-F238E27FC236}">
                      <a16:creationId xmlns:a16="http://schemas.microsoft.com/office/drawing/2014/main" id="{DB6A8482-A6FF-F644-96B3-AC76DDBC198C}"/>
                    </a:ext>
                  </a:extLst>
                </p:cNvPr>
                <p:cNvSpPr>
                  <a:spLocks noRot="1" noChangeAspect="1" noMove="1" noResize="1" noEditPoints="1" noAdjustHandles="1" noChangeArrowheads="1" noChangeShapeType="1" noTextEdit="1"/>
                </p:cNvSpPr>
                <p:nvPr/>
              </p:nvSpPr>
              <p:spPr>
                <a:xfrm>
                  <a:off x="1950720" y="6655558"/>
                  <a:ext cx="528320" cy="528320"/>
                </a:xfrm>
                <a:prstGeom prst="ellipse">
                  <a:avLst/>
                </a:prstGeom>
                <a:blipFill>
                  <a:blip r:embed="rId18"/>
                  <a:stretch>
                    <a:fillRect l="-18605"/>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0" name="Oval 89">
                  <a:extLst>
                    <a:ext uri="{FF2B5EF4-FFF2-40B4-BE49-F238E27FC236}">
                      <a16:creationId xmlns:a16="http://schemas.microsoft.com/office/drawing/2014/main" id="{30DE5F38-5C95-7E4F-8222-C6CCBD93ECA7}"/>
                    </a:ext>
                  </a:extLst>
                </p:cNvPr>
                <p:cNvSpPr/>
                <p:nvPr/>
              </p:nvSpPr>
              <p:spPr>
                <a:xfrm>
                  <a:off x="2921000" y="6655558"/>
                  <a:ext cx="528320" cy="528320"/>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 </m:t>
                            </m:r>
                            <m:r>
                              <a:rPr lang="en-US" sz="2000" b="0" i="1" smtClean="0">
                                <a:latin typeface="Cambria Math" panose="02040503050406030204" pitchFamily="18" charset="0"/>
                              </a:rPr>
                              <m:t>𝑃</m:t>
                            </m:r>
                          </m:e>
                          <m:sub>
                            <m:r>
                              <a:rPr lang="en-US" sz="2000" b="0" i="1" smtClean="0">
                                <a:latin typeface="Cambria Math" panose="02040503050406030204" pitchFamily="18" charset="0"/>
                              </a:rPr>
                              <m:t>12</m:t>
                            </m:r>
                          </m:sub>
                        </m:sSub>
                      </m:oMath>
                    </m:oMathPara>
                  </a14:m>
                  <a:endParaRPr lang="en-US" sz="1400" dirty="0"/>
                </a:p>
              </p:txBody>
            </p:sp>
          </mc:Choice>
          <mc:Fallback>
            <p:sp>
              <p:nvSpPr>
                <p:cNvPr id="90" name="Oval 89">
                  <a:extLst>
                    <a:ext uri="{FF2B5EF4-FFF2-40B4-BE49-F238E27FC236}">
                      <a16:creationId xmlns:a16="http://schemas.microsoft.com/office/drawing/2014/main" id="{30DE5F38-5C95-7E4F-8222-C6CCBD93ECA7}"/>
                    </a:ext>
                  </a:extLst>
                </p:cNvPr>
                <p:cNvSpPr>
                  <a:spLocks noRot="1" noChangeAspect="1" noMove="1" noResize="1" noEditPoints="1" noAdjustHandles="1" noChangeArrowheads="1" noChangeShapeType="1" noTextEdit="1"/>
                </p:cNvSpPr>
                <p:nvPr/>
              </p:nvSpPr>
              <p:spPr>
                <a:xfrm>
                  <a:off x="2921000" y="6655558"/>
                  <a:ext cx="528320" cy="528320"/>
                </a:xfrm>
                <a:prstGeom prst="ellipse">
                  <a:avLst/>
                </a:prstGeom>
                <a:blipFill>
                  <a:blip r:embed="rId19"/>
                  <a:stretch>
                    <a:fillRect l="-15909"/>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1" name="Oval 90">
                  <a:extLst>
                    <a:ext uri="{FF2B5EF4-FFF2-40B4-BE49-F238E27FC236}">
                      <a16:creationId xmlns:a16="http://schemas.microsoft.com/office/drawing/2014/main" id="{085F2117-08B5-D547-A734-8F7328109B57}"/>
                    </a:ext>
                  </a:extLst>
                </p:cNvPr>
                <p:cNvSpPr/>
                <p:nvPr/>
              </p:nvSpPr>
              <p:spPr>
                <a:xfrm>
                  <a:off x="3891280" y="6655558"/>
                  <a:ext cx="528320" cy="528320"/>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 </m:t>
                            </m:r>
                            <m:r>
                              <a:rPr lang="en-US" sz="2000" b="0" i="1" smtClean="0">
                                <a:latin typeface="Cambria Math" panose="02040503050406030204" pitchFamily="18" charset="0"/>
                              </a:rPr>
                              <m:t>𝑃</m:t>
                            </m:r>
                          </m:e>
                          <m:sub>
                            <m:r>
                              <a:rPr lang="en-US" sz="2000" b="0" i="1" smtClean="0">
                                <a:latin typeface="Cambria Math" panose="02040503050406030204" pitchFamily="18" charset="0"/>
                              </a:rPr>
                              <m:t>13</m:t>
                            </m:r>
                          </m:sub>
                        </m:sSub>
                      </m:oMath>
                    </m:oMathPara>
                  </a14:m>
                  <a:endParaRPr lang="en-US" sz="2000" dirty="0"/>
                </a:p>
              </p:txBody>
            </p:sp>
          </mc:Choice>
          <mc:Fallback>
            <p:sp>
              <p:nvSpPr>
                <p:cNvPr id="91" name="Oval 90">
                  <a:extLst>
                    <a:ext uri="{FF2B5EF4-FFF2-40B4-BE49-F238E27FC236}">
                      <a16:creationId xmlns:a16="http://schemas.microsoft.com/office/drawing/2014/main" id="{085F2117-08B5-D547-A734-8F7328109B57}"/>
                    </a:ext>
                  </a:extLst>
                </p:cNvPr>
                <p:cNvSpPr>
                  <a:spLocks noRot="1" noChangeAspect="1" noMove="1" noResize="1" noEditPoints="1" noAdjustHandles="1" noChangeArrowheads="1" noChangeShapeType="1" noTextEdit="1"/>
                </p:cNvSpPr>
                <p:nvPr/>
              </p:nvSpPr>
              <p:spPr>
                <a:xfrm>
                  <a:off x="3891280" y="6655558"/>
                  <a:ext cx="528320" cy="528320"/>
                </a:xfrm>
                <a:prstGeom prst="ellipse">
                  <a:avLst/>
                </a:prstGeom>
                <a:blipFill>
                  <a:blip r:embed="rId20"/>
                  <a:stretch>
                    <a:fillRect l="-15909"/>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2" name="Oval 91">
                  <a:extLst>
                    <a:ext uri="{FF2B5EF4-FFF2-40B4-BE49-F238E27FC236}">
                      <a16:creationId xmlns:a16="http://schemas.microsoft.com/office/drawing/2014/main" id="{8FE783D7-8CC8-394C-94DD-2D47080A18F3}"/>
                    </a:ext>
                  </a:extLst>
                </p:cNvPr>
                <p:cNvSpPr/>
                <p:nvPr/>
              </p:nvSpPr>
              <p:spPr>
                <a:xfrm>
                  <a:off x="4856480" y="6655558"/>
                  <a:ext cx="528320" cy="528320"/>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p:sp>
              <p:nvSpPr>
                <p:cNvPr id="92" name="Oval 91">
                  <a:extLst>
                    <a:ext uri="{FF2B5EF4-FFF2-40B4-BE49-F238E27FC236}">
                      <a16:creationId xmlns:a16="http://schemas.microsoft.com/office/drawing/2014/main" id="{8FE783D7-8CC8-394C-94DD-2D47080A18F3}"/>
                    </a:ext>
                  </a:extLst>
                </p:cNvPr>
                <p:cNvSpPr>
                  <a:spLocks noRot="1" noChangeAspect="1" noMove="1" noResize="1" noEditPoints="1" noAdjustHandles="1" noChangeArrowheads="1" noChangeShapeType="1" noTextEdit="1"/>
                </p:cNvSpPr>
                <p:nvPr/>
              </p:nvSpPr>
              <p:spPr>
                <a:xfrm>
                  <a:off x="4856480" y="6655558"/>
                  <a:ext cx="528320" cy="528320"/>
                </a:xfrm>
                <a:prstGeom prst="ellipse">
                  <a:avLst/>
                </a:prstGeom>
                <a:blipFill>
                  <a:blip r:embed="rId21"/>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3" name="Oval 92">
                  <a:extLst>
                    <a:ext uri="{FF2B5EF4-FFF2-40B4-BE49-F238E27FC236}">
                      <a16:creationId xmlns:a16="http://schemas.microsoft.com/office/drawing/2014/main" id="{1A26AD8E-877A-9948-B788-EE04DC665F64}"/>
                    </a:ext>
                  </a:extLst>
                </p:cNvPr>
                <p:cNvSpPr/>
                <p:nvPr/>
              </p:nvSpPr>
              <p:spPr>
                <a:xfrm>
                  <a:off x="5826760" y="6655558"/>
                  <a:ext cx="528320" cy="528320"/>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p:sp>
              <p:nvSpPr>
                <p:cNvPr id="93" name="Oval 92">
                  <a:extLst>
                    <a:ext uri="{FF2B5EF4-FFF2-40B4-BE49-F238E27FC236}">
                      <a16:creationId xmlns:a16="http://schemas.microsoft.com/office/drawing/2014/main" id="{1A26AD8E-877A-9948-B788-EE04DC665F64}"/>
                    </a:ext>
                  </a:extLst>
                </p:cNvPr>
                <p:cNvSpPr>
                  <a:spLocks noRot="1" noChangeAspect="1" noMove="1" noResize="1" noEditPoints="1" noAdjustHandles="1" noChangeArrowheads="1" noChangeShapeType="1" noTextEdit="1"/>
                </p:cNvSpPr>
                <p:nvPr/>
              </p:nvSpPr>
              <p:spPr>
                <a:xfrm>
                  <a:off x="5826760" y="6655558"/>
                  <a:ext cx="528320" cy="528320"/>
                </a:xfrm>
                <a:prstGeom prst="ellipse">
                  <a:avLst/>
                </a:prstGeom>
                <a:blipFill>
                  <a:blip r:embed="rId2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4" name="Oval 93">
                  <a:extLst>
                    <a:ext uri="{FF2B5EF4-FFF2-40B4-BE49-F238E27FC236}">
                      <a16:creationId xmlns:a16="http://schemas.microsoft.com/office/drawing/2014/main" id="{F25D5F44-45E3-2D46-B169-511E1ABD1E08}"/>
                    </a:ext>
                  </a:extLst>
                </p:cNvPr>
                <p:cNvSpPr/>
                <p:nvPr/>
              </p:nvSpPr>
              <p:spPr>
                <a:xfrm>
                  <a:off x="6797040" y="6655558"/>
                  <a:ext cx="528320" cy="528320"/>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p:sp>
              <p:nvSpPr>
                <p:cNvPr id="94" name="Oval 93">
                  <a:extLst>
                    <a:ext uri="{FF2B5EF4-FFF2-40B4-BE49-F238E27FC236}">
                      <a16:creationId xmlns:a16="http://schemas.microsoft.com/office/drawing/2014/main" id="{F25D5F44-45E3-2D46-B169-511E1ABD1E08}"/>
                    </a:ext>
                  </a:extLst>
                </p:cNvPr>
                <p:cNvSpPr>
                  <a:spLocks noRot="1" noChangeAspect="1" noMove="1" noResize="1" noEditPoints="1" noAdjustHandles="1" noChangeArrowheads="1" noChangeShapeType="1" noTextEdit="1"/>
                </p:cNvSpPr>
                <p:nvPr/>
              </p:nvSpPr>
              <p:spPr>
                <a:xfrm>
                  <a:off x="6797040" y="6655558"/>
                  <a:ext cx="528320" cy="528320"/>
                </a:xfrm>
                <a:prstGeom prst="ellipse">
                  <a:avLst/>
                </a:prstGeom>
                <a:blipFill>
                  <a:blip r:embed="rId2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5" name="Oval 94">
                  <a:extLst>
                    <a:ext uri="{FF2B5EF4-FFF2-40B4-BE49-F238E27FC236}">
                      <a16:creationId xmlns:a16="http://schemas.microsoft.com/office/drawing/2014/main" id="{2914D294-EF47-E242-B1CD-AB08980C4C33}"/>
                    </a:ext>
                  </a:extLst>
                </p:cNvPr>
                <p:cNvSpPr/>
                <p:nvPr/>
              </p:nvSpPr>
              <p:spPr>
                <a:xfrm>
                  <a:off x="7767320" y="6655558"/>
                  <a:ext cx="528320" cy="528320"/>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𝑃</m:t>
                            </m:r>
                          </m:e>
                          <m:sub>
                            <m:r>
                              <a:rPr lang="en-US" b="0" i="1" smtClean="0">
                                <a:latin typeface="Cambria Math" panose="02040503050406030204" pitchFamily="18" charset="0"/>
                              </a:rPr>
                              <m:t>42</m:t>
                            </m:r>
                          </m:sub>
                        </m:sSub>
                      </m:oMath>
                    </m:oMathPara>
                  </a14:m>
                  <a:endParaRPr lang="en-US" dirty="0"/>
                </a:p>
              </p:txBody>
            </p:sp>
          </mc:Choice>
          <mc:Fallback>
            <p:sp>
              <p:nvSpPr>
                <p:cNvPr id="95" name="Oval 94">
                  <a:extLst>
                    <a:ext uri="{FF2B5EF4-FFF2-40B4-BE49-F238E27FC236}">
                      <a16:creationId xmlns:a16="http://schemas.microsoft.com/office/drawing/2014/main" id="{2914D294-EF47-E242-B1CD-AB08980C4C33}"/>
                    </a:ext>
                  </a:extLst>
                </p:cNvPr>
                <p:cNvSpPr>
                  <a:spLocks noRot="1" noChangeAspect="1" noMove="1" noResize="1" noEditPoints="1" noAdjustHandles="1" noChangeArrowheads="1" noChangeShapeType="1" noTextEdit="1"/>
                </p:cNvSpPr>
                <p:nvPr/>
              </p:nvSpPr>
              <p:spPr>
                <a:xfrm>
                  <a:off x="7767320" y="6655558"/>
                  <a:ext cx="528320" cy="528320"/>
                </a:xfrm>
                <a:prstGeom prst="ellipse">
                  <a:avLst/>
                </a:prstGeom>
                <a:blipFill>
                  <a:blip r:embed="rId24"/>
                  <a:stretch>
                    <a:fillRect l="-14286"/>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6" name="Oval 95">
                  <a:extLst>
                    <a:ext uri="{FF2B5EF4-FFF2-40B4-BE49-F238E27FC236}">
                      <a16:creationId xmlns:a16="http://schemas.microsoft.com/office/drawing/2014/main" id="{EAD0E249-34C4-114F-98A9-DBC068A81899}"/>
                    </a:ext>
                  </a:extLst>
                </p:cNvPr>
                <p:cNvSpPr/>
                <p:nvPr/>
              </p:nvSpPr>
              <p:spPr>
                <a:xfrm>
                  <a:off x="8737600" y="6655558"/>
                  <a:ext cx="528320" cy="528320"/>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𝑃</m:t>
                            </m:r>
                          </m:e>
                          <m:sub>
                            <m:r>
                              <a:rPr lang="en-US" b="0" i="1" smtClean="0">
                                <a:latin typeface="Cambria Math" panose="02040503050406030204" pitchFamily="18" charset="0"/>
                              </a:rPr>
                              <m:t>43</m:t>
                            </m:r>
                          </m:sub>
                        </m:sSub>
                      </m:oMath>
                    </m:oMathPara>
                  </a14:m>
                  <a:endParaRPr lang="en-US" dirty="0"/>
                </a:p>
              </p:txBody>
            </p:sp>
          </mc:Choice>
          <mc:Fallback>
            <p:sp>
              <p:nvSpPr>
                <p:cNvPr id="96" name="Oval 95">
                  <a:extLst>
                    <a:ext uri="{FF2B5EF4-FFF2-40B4-BE49-F238E27FC236}">
                      <a16:creationId xmlns:a16="http://schemas.microsoft.com/office/drawing/2014/main" id="{EAD0E249-34C4-114F-98A9-DBC068A81899}"/>
                    </a:ext>
                  </a:extLst>
                </p:cNvPr>
                <p:cNvSpPr>
                  <a:spLocks noRot="1" noChangeAspect="1" noMove="1" noResize="1" noEditPoints="1" noAdjustHandles="1" noChangeArrowheads="1" noChangeShapeType="1" noTextEdit="1"/>
                </p:cNvSpPr>
                <p:nvPr/>
              </p:nvSpPr>
              <p:spPr>
                <a:xfrm>
                  <a:off x="8737600" y="6655558"/>
                  <a:ext cx="528320" cy="528320"/>
                </a:xfrm>
                <a:prstGeom prst="ellipse">
                  <a:avLst/>
                </a:prstGeom>
                <a:blipFill>
                  <a:blip r:embed="rId25"/>
                  <a:stretch>
                    <a:fillRect l="-9091"/>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7" name="Oval 96">
                  <a:extLst>
                    <a:ext uri="{FF2B5EF4-FFF2-40B4-BE49-F238E27FC236}">
                      <a16:creationId xmlns:a16="http://schemas.microsoft.com/office/drawing/2014/main" id="{948BCEC9-C96C-B546-9ECE-D8941B7E5A33}"/>
                    </a:ext>
                  </a:extLst>
                </p:cNvPr>
                <p:cNvSpPr/>
                <p:nvPr/>
              </p:nvSpPr>
              <p:spPr>
                <a:xfrm>
                  <a:off x="9707880" y="6655558"/>
                  <a:ext cx="528320" cy="528320"/>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44</m:t>
                            </m:r>
                          </m:sub>
                        </m:sSub>
                      </m:oMath>
                    </m:oMathPara>
                  </a14:m>
                  <a:endParaRPr lang="en-US" dirty="0"/>
                </a:p>
              </p:txBody>
            </p:sp>
          </mc:Choice>
          <mc:Fallback>
            <p:sp>
              <p:nvSpPr>
                <p:cNvPr id="97" name="Oval 96">
                  <a:extLst>
                    <a:ext uri="{FF2B5EF4-FFF2-40B4-BE49-F238E27FC236}">
                      <a16:creationId xmlns:a16="http://schemas.microsoft.com/office/drawing/2014/main" id="{948BCEC9-C96C-B546-9ECE-D8941B7E5A33}"/>
                    </a:ext>
                  </a:extLst>
                </p:cNvPr>
                <p:cNvSpPr>
                  <a:spLocks noRot="1" noChangeAspect="1" noMove="1" noResize="1" noEditPoints="1" noAdjustHandles="1" noChangeArrowheads="1" noChangeShapeType="1" noTextEdit="1"/>
                </p:cNvSpPr>
                <p:nvPr/>
              </p:nvSpPr>
              <p:spPr>
                <a:xfrm>
                  <a:off x="9707880" y="6655558"/>
                  <a:ext cx="528320" cy="528320"/>
                </a:xfrm>
                <a:prstGeom prst="ellipse">
                  <a:avLst/>
                </a:prstGeom>
                <a:blipFill>
                  <a:blip r:embed="rId26"/>
                  <a:stretch>
                    <a:fillRect/>
                  </a:stretch>
                </a:blipFill>
                <a:ln>
                  <a:solidFill>
                    <a:schemeClr val="tx1"/>
                  </a:solidFill>
                </a:ln>
              </p:spPr>
              <p:txBody>
                <a:bodyPr/>
                <a:lstStyle/>
                <a:p>
                  <a:r>
                    <a:rPr lang="en-US">
                      <a:noFill/>
                    </a:rPr>
                    <a:t> </a:t>
                  </a:r>
                </a:p>
              </p:txBody>
            </p:sp>
          </mc:Fallback>
        </mc:AlternateContent>
        <p:cxnSp>
          <p:nvCxnSpPr>
            <p:cNvPr id="101" name="Straight Arrow Connector 100">
              <a:extLst>
                <a:ext uri="{FF2B5EF4-FFF2-40B4-BE49-F238E27FC236}">
                  <a16:creationId xmlns:a16="http://schemas.microsoft.com/office/drawing/2014/main" id="{25DA7FC8-1222-CE45-A644-7C984320DFA7}"/>
                </a:ext>
              </a:extLst>
            </p:cNvPr>
            <p:cNvCxnSpPr>
              <a:cxnSpLocks/>
              <a:stCxn id="41" idx="4"/>
            </p:cNvCxnSpPr>
            <p:nvPr/>
          </p:nvCxnSpPr>
          <p:spPr>
            <a:xfrm flipH="1">
              <a:off x="4155440" y="3957320"/>
              <a:ext cx="482600" cy="137255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04" name="Straight Arrow Connector 103">
              <a:extLst>
                <a:ext uri="{FF2B5EF4-FFF2-40B4-BE49-F238E27FC236}">
                  <a16:creationId xmlns:a16="http://schemas.microsoft.com/office/drawing/2014/main" id="{1B2AFF84-F818-484B-9DAF-6B2B3456CB15}"/>
                </a:ext>
              </a:extLst>
            </p:cNvPr>
            <p:cNvCxnSpPr>
              <a:cxnSpLocks/>
            </p:cNvCxnSpPr>
            <p:nvPr/>
          </p:nvCxnSpPr>
          <p:spPr>
            <a:xfrm>
              <a:off x="4615180" y="3968036"/>
              <a:ext cx="505460" cy="1361836"/>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07" name="Straight Arrow Connector 106">
              <a:extLst>
                <a:ext uri="{FF2B5EF4-FFF2-40B4-BE49-F238E27FC236}">
                  <a16:creationId xmlns:a16="http://schemas.microsoft.com/office/drawing/2014/main" id="{17521D97-C826-7B4E-845C-9F06E95D5D7E}"/>
                </a:ext>
              </a:extLst>
            </p:cNvPr>
            <p:cNvCxnSpPr>
              <a:cxnSpLocks/>
              <a:stCxn id="41" idx="4"/>
            </p:cNvCxnSpPr>
            <p:nvPr/>
          </p:nvCxnSpPr>
          <p:spPr>
            <a:xfrm>
              <a:off x="4638040" y="3957320"/>
              <a:ext cx="1452880" cy="137255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10" name="Straight Arrow Connector 109">
              <a:extLst>
                <a:ext uri="{FF2B5EF4-FFF2-40B4-BE49-F238E27FC236}">
                  <a16:creationId xmlns:a16="http://schemas.microsoft.com/office/drawing/2014/main" id="{A5A3C355-FE47-6244-8E3A-A1C67E6EFACB}"/>
                </a:ext>
              </a:extLst>
            </p:cNvPr>
            <p:cNvCxnSpPr>
              <a:cxnSpLocks/>
              <a:stCxn id="41" idx="4"/>
            </p:cNvCxnSpPr>
            <p:nvPr/>
          </p:nvCxnSpPr>
          <p:spPr>
            <a:xfrm>
              <a:off x="4638040" y="3957320"/>
              <a:ext cx="2423160" cy="137255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13" name="Straight Arrow Connector 112">
              <a:extLst>
                <a:ext uri="{FF2B5EF4-FFF2-40B4-BE49-F238E27FC236}">
                  <a16:creationId xmlns:a16="http://schemas.microsoft.com/office/drawing/2014/main" id="{50FAB11C-7C9E-8349-AC76-A369212CB13E}"/>
                </a:ext>
              </a:extLst>
            </p:cNvPr>
            <p:cNvCxnSpPr>
              <a:cxnSpLocks/>
              <a:stCxn id="41" idx="4"/>
            </p:cNvCxnSpPr>
            <p:nvPr/>
          </p:nvCxnSpPr>
          <p:spPr>
            <a:xfrm>
              <a:off x="4638040" y="3957320"/>
              <a:ext cx="3393440" cy="137255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16" name="Straight Arrow Connector 115">
              <a:extLst>
                <a:ext uri="{FF2B5EF4-FFF2-40B4-BE49-F238E27FC236}">
                  <a16:creationId xmlns:a16="http://schemas.microsoft.com/office/drawing/2014/main" id="{5C0938C8-4513-7749-A511-98F8E259225C}"/>
                </a:ext>
              </a:extLst>
            </p:cNvPr>
            <p:cNvCxnSpPr>
              <a:cxnSpLocks/>
              <a:stCxn id="41" idx="4"/>
            </p:cNvCxnSpPr>
            <p:nvPr/>
          </p:nvCxnSpPr>
          <p:spPr>
            <a:xfrm>
              <a:off x="4638040" y="3957320"/>
              <a:ext cx="4363720" cy="137255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19" name="Straight Arrow Connector 118">
              <a:extLst>
                <a:ext uri="{FF2B5EF4-FFF2-40B4-BE49-F238E27FC236}">
                  <a16:creationId xmlns:a16="http://schemas.microsoft.com/office/drawing/2014/main" id="{F07EB172-0E32-C347-A90B-F2645F75DC07}"/>
                </a:ext>
              </a:extLst>
            </p:cNvPr>
            <p:cNvCxnSpPr>
              <a:cxnSpLocks/>
              <a:stCxn id="42" idx="4"/>
            </p:cNvCxnSpPr>
            <p:nvPr/>
          </p:nvCxnSpPr>
          <p:spPr>
            <a:xfrm flipH="1">
              <a:off x="3185160" y="3957320"/>
              <a:ext cx="2423160" cy="137255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22" name="Straight Arrow Connector 121">
              <a:extLst>
                <a:ext uri="{FF2B5EF4-FFF2-40B4-BE49-F238E27FC236}">
                  <a16:creationId xmlns:a16="http://schemas.microsoft.com/office/drawing/2014/main" id="{86086956-3FBE-0C46-859E-B28D75BCB554}"/>
                </a:ext>
              </a:extLst>
            </p:cNvPr>
            <p:cNvCxnSpPr>
              <a:cxnSpLocks/>
            </p:cNvCxnSpPr>
            <p:nvPr/>
          </p:nvCxnSpPr>
          <p:spPr>
            <a:xfrm flipH="1">
              <a:off x="4155440" y="3968036"/>
              <a:ext cx="1473200" cy="1361836"/>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25" name="Straight Arrow Connector 124">
              <a:extLst>
                <a:ext uri="{FF2B5EF4-FFF2-40B4-BE49-F238E27FC236}">
                  <a16:creationId xmlns:a16="http://schemas.microsoft.com/office/drawing/2014/main" id="{7285E2BF-4566-D04D-B509-D4376E789ED1}"/>
                </a:ext>
              </a:extLst>
            </p:cNvPr>
            <p:cNvCxnSpPr>
              <a:cxnSpLocks/>
            </p:cNvCxnSpPr>
            <p:nvPr/>
          </p:nvCxnSpPr>
          <p:spPr>
            <a:xfrm flipH="1">
              <a:off x="5120640" y="3968036"/>
              <a:ext cx="482600" cy="1361836"/>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28" name="Straight Arrow Connector 127">
              <a:extLst>
                <a:ext uri="{FF2B5EF4-FFF2-40B4-BE49-F238E27FC236}">
                  <a16:creationId xmlns:a16="http://schemas.microsoft.com/office/drawing/2014/main" id="{BDE0BFF7-C66A-7349-BEEC-82FF28E4F034}"/>
                </a:ext>
              </a:extLst>
            </p:cNvPr>
            <p:cNvCxnSpPr>
              <a:cxnSpLocks/>
            </p:cNvCxnSpPr>
            <p:nvPr/>
          </p:nvCxnSpPr>
          <p:spPr>
            <a:xfrm>
              <a:off x="5608320" y="3993076"/>
              <a:ext cx="482600" cy="1336796"/>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31" name="Straight Arrow Connector 130">
              <a:extLst>
                <a:ext uri="{FF2B5EF4-FFF2-40B4-BE49-F238E27FC236}">
                  <a16:creationId xmlns:a16="http://schemas.microsoft.com/office/drawing/2014/main" id="{C0A3CBDA-90C1-A043-84CC-3407788B2EEF}"/>
                </a:ext>
              </a:extLst>
            </p:cNvPr>
            <p:cNvCxnSpPr>
              <a:cxnSpLocks/>
            </p:cNvCxnSpPr>
            <p:nvPr/>
          </p:nvCxnSpPr>
          <p:spPr>
            <a:xfrm>
              <a:off x="5608320" y="3982360"/>
              <a:ext cx="1452880" cy="134751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34" name="Straight Arrow Connector 133">
              <a:extLst>
                <a:ext uri="{FF2B5EF4-FFF2-40B4-BE49-F238E27FC236}">
                  <a16:creationId xmlns:a16="http://schemas.microsoft.com/office/drawing/2014/main" id="{7F018E8A-0762-AA40-A898-66112AFAB77A}"/>
                </a:ext>
              </a:extLst>
            </p:cNvPr>
            <p:cNvCxnSpPr>
              <a:cxnSpLocks/>
            </p:cNvCxnSpPr>
            <p:nvPr/>
          </p:nvCxnSpPr>
          <p:spPr>
            <a:xfrm>
              <a:off x="5588000" y="3982360"/>
              <a:ext cx="2443480" cy="134751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37" name="Straight Arrow Connector 136">
              <a:extLst>
                <a:ext uri="{FF2B5EF4-FFF2-40B4-BE49-F238E27FC236}">
                  <a16:creationId xmlns:a16="http://schemas.microsoft.com/office/drawing/2014/main" id="{0E4634C9-3887-D648-8F06-32895A3EE05B}"/>
                </a:ext>
              </a:extLst>
            </p:cNvPr>
            <p:cNvCxnSpPr>
              <a:cxnSpLocks/>
            </p:cNvCxnSpPr>
            <p:nvPr/>
          </p:nvCxnSpPr>
          <p:spPr>
            <a:xfrm>
              <a:off x="5626100" y="3982360"/>
              <a:ext cx="3375660" cy="134751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40" name="Straight Arrow Connector 139">
              <a:extLst>
                <a:ext uri="{FF2B5EF4-FFF2-40B4-BE49-F238E27FC236}">
                  <a16:creationId xmlns:a16="http://schemas.microsoft.com/office/drawing/2014/main" id="{529A38BC-4598-D942-94DD-F9EDF0E09F68}"/>
                </a:ext>
              </a:extLst>
            </p:cNvPr>
            <p:cNvCxnSpPr>
              <a:cxnSpLocks/>
              <a:stCxn id="42" idx="4"/>
            </p:cNvCxnSpPr>
            <p:nvPr/>
          </p:nvCxnSpPr>
          <p:spPr>
            <a:xfrm>
              <a:off x="5608320" y="3957320"/>
              <a:ext cx="4363720" cy="137255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43" name="Straight Arrow Connector 142">
              <a:extLst>
                <a:ext uri="{FF2B5EF4-FFF2-40B4-BE49-F238E27FC236}">
                  <a16:creationId xmlns:a16="http://schemas.microsoft.com/office/drawing/2014/main" id="{8F3A65FF-A800-8A42-8844-35AC2A8C0FFC}"/>
                </a:ext>
              </a:extLst>
            </p:cNvPr>
            <p:cNvCxnSpPr>
              <a:cxnSpLocks/>
              <a:stCxn id="43" idx="4"/>
            </p:cNvCxnSpPr>
            <p:nvPr/>
          </p:nvCxnSpPr>
          <p:spPr>
            <a:xfrm flipH="1">
              <a:off x="2214880" y="3957320"/>
              <a:ext cx="4363720" cy="137255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46" name="Straight Arrow Connector 145">
              <a:extLst>
                <a:ext uri="{FF2B5EF4-FFF2-40B4-BE49-F238E27FC236}">
                  <a16:creationId xmlns:a16="http://schemas.microsoft.com/office/drawing/2014/main" id="{41365B2B-C02B-164C-9C6F-94A0941A516D}"/>
                </a:ext>
              </a:extLst>
            </p:cNvPr>
            <p:cNvCxnSpPr>
              <a:cxnSpLocks/>
              <a:stCxn id="43" idx="4"/>
            </p:cNvCxnSpPr>
            <p:nvPr/>
          </p:nvCxnSpPr>
          <p:spPr>
            <a:xfrm flipH="1">
              <a:off x="3185160" y="3957320"/>
              <a:ext cx="3393440" cy="137255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49" name="Straight Arrow Connector 148">
              <a:extLst>
                <a:ext uri="{FF2B5EF4-FFF2-40B4-BE49-F238E27FC236}">
                  <a16:creationId xmlns:a16="http://schemas.microsoft.com/office/drawing/2014/main" id="{F480FE82-F20A-0040-BE49-FE0519359577}"/>
                </a:ext>
              </a:extLst>
            </p:cNvPr>
            <p:cNvCxnSpPr>
              <a:cxnSpLocks/>
              <a:stCxn id="43" idx="4"/>
            </p:cNvCxnSpPr>
            <p:nvPr/>
          </p:nvCxnSpPr>
          <p:spPr>
            <a:xfrm flipH="1">
              <a:off x="4155440" y="3957320"/>
              <a:ext cx="2423160" cy="137255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52" name="Straight Arrow Connector 151">
              <a:extLst>
                <a:ext uri="{FF2B5EF4-FFF2-40B4-BE49-F238E27FC236}">
                  <a16:creationId xmlns:a16="http://schemas.microsoft.com/office/drawing/2014/main" id="{0AA24CB7-332E-E34C-BE36-52A079989A4B}"/>
                </a:ext>
              </a:extLst>
            </p:cNvPr>
            <p:cNvCxnSpPr>
              <a:cxnSpLocks/>
            </p:cNvCxnSpPr>
            <p:nvPr/>
          </p:nvCxnSpPr>
          <p:spPr>
            <a:xfrm flipH="1">
              <a:off x="5120640" y="3993076"/>
              <a:ext cx="1457960" cy="1336796"/>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55" name="Straight Arrow Connector 154">
              <a:extLst>
                <a:ext uri="{FF2B5EF4-FFF2-40B4-BE49-F238E27FC236}">
                  <a16:creationId xmlns:a16="http://schemas.microsoft.com/office/drawing/2014/main" id="{2F2CA4BE-A752-5F44-B5B9-821D96382057}"/>
                </a:ext>
              </a:extLst>
            </p:cNvPr>
            <p:cNvCxnSpPr>
              <a:cxnSpLocks/>
            </p:cNvCxnSpPr>
            <p:nvPr/>
          </p:nvCxnSpPr>
          <p:spPr>
            <a:xfrm flipH="1">
              <a:off x="6090920" y="3993076"/>
              <a:ext cx="487680" cy="1275781"/>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58" name="Straight Arrow Connector 157">
              <a:extLst>
                <a:ext uri="{FF2B5EF4-FFF2-40B4-BE49-F238E27FC236}">
                  <a16:creationId xmlns:a16="http://schemas.microsoft.com/office/drawing/2014/main" id="{77415974-6C48-5E42-869F-7E308F7A96DD}"/>
                </a:ext>
              </a:extLst>
            </p:cNvPr>
            <p:cNvCxnSpPr>
              <a:cxnSpLocks/>
            </p:cNvCxnSpPr>
            <p:nvPr/>
          </p:nvCxnSpPr>
          <p:spPr>
            <a:xfrm>
              <a:off x="6578600" y="4017304"/>
              <a:ext cx="482600" cy="1312568"/>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61" name="Straight Arrow Connector 160">
              <a:extLst>
                <a:ext uri="{FF2B5EF4-FFF2-40B4-BE49-F238E27FC236}">
                  <a16:creationId xmlns:a16="http://schemas.microsoft.com/office/drawing/2014/main" id="{96138E73-C05A-254D-B01B-08D4CCC02540}"/>
                </a:ext>
              </a:extLst>
            </p:cNvPr>
            <p:cNvCxnSpPr>
              <a:cxnSpLocks/>
              <a:stCxn id="43" idx="4"/>
            </p:cNvCxnSpPr>
            <p:nvPr/>
          </p:nvCxnSpPr>
          <p:spPr>
            <a:xfrm>
              <a:off x="6578600" y="3957320"/>
              <a:ext cx="1452880" cy="137255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64" name="Straight Arrow Connector 163">
              <a:extLst>
                <a:ext uri="{FF2B5EF4-FFF2-40B4-BE49-F238E27FC236}">
                  <a16:creationId xmlns:a16="http://schemas.microsoft.com/office/drawing/2014/main" id="{5E23CF0C-F1B9-1147-B352-9414E123CB02}"/>
                </a:ext>
              </a:extLst>
            </p:cNvPr>
            <p:cNvCxnSpPr>
              <a:cxnSpLocks/>
              <a:stCxn id="43" idx="4"/>
            </p:cNvCxnSpPr>
            <p:nvPr/>
          </p:nvCxnSpPr>
          <p:spPr>
            <a:xfrm>
              <a:off x="6578600" y="3957320"/>
              <a:ext cx="2423160" cy="137255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67" name="Straight Arrow Connector 166">
              <a:extLst>
                <a:ext uri="{FF2B5EF4-FFF2-40B4-BE49-F238E27FC236}">
                  <a16:creationId xmlns:a16="http://schemas.microsoft.com/office/drawing/2014/main" id="{FB09E633-93BC-8944-8463-F65DBA9C021E}"/>
                </a:ext>
              </a:extLst>
            </p:cNvPr>
            <p:cNvCxnSpPr>
              <a:cxnSpLocks/>
            </p:cNvCxnSpPr>
            <p:nvPr/>
          </p:nvCxnSpPr>
          <p:spPr>
            <a:xfrm>
              <a:off x="6578600" y="3993076"/>
              <a:ext cx="3393440" cy="1336796"/>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70" name="Straight Arrow Connector 169">
              <a:extLst>
                <a:ext uri="{FF2B5EF4-FFF2-40B4-BE49-F238E27FC236}">
                  <a16:creationId xmlns:a16="http://schemas.microsoft.com/office/drawing/2014/main" id="{7056FB52-8C1F-C841-8922-41F836D03A43}"/>
                </a:ext>
              </a:extLst>
            </p:cNvPr>
            <p:cNvCxnSpPr>
              <a:cxnSpLocks/>
              <a:stCxn id="44" idx="4"/>
            </p:cNvCxnSpPr>
            <p:nvPr/>
          </p:nvCxnSpPr>
          <p:spPr>
            <a:xfrm flipH="1">
              <a:off x="2214880" y="3957320"/>
              <a:ext cx="5328920" cy="137255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74" name="Straight Arrow Connector 173">
              <a:extLst>
                <a:ext uri="{FF2B5EF4-FFF2-40B4-BE49-F238E27FC236}">
                  <a16:creationId xmlns:a16="http://schemas.microsoft.com/office/drawing/2014/main" id="{ADE4DC93-D5C2-B443-BD21-7E51C181B28D}"/>
                </a:ext>
              </a:extLst>
            </p:cNvPr>
            <p:cNvCxnSpPr>
              <a:cxnSpLocks/>
              <a:stCxn id="44" idx="4"/>
            </p:cNvCxnSpPr>
            <p:nvPr/>
          </p:nvCxnSpPr>
          <p:spPr>
            <a:xfrm flipH="1">
              <a:off x="3185160" y="3957320"/>
              <a:ext cx="4358640" cy="137255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77" name="Straight Arrow Connector 176">
              <a:extLst>
                <a:ext uri="{FF2B5EF4-FFF2-40B4-BE49-F238E27FC236}">
                  <a16:creationId xmlns:a16="http://schemas.microsoft.com/office/drawing/2014/main" id="{431FB36F-9C66-2348-B0D9-8EC374A1AF66}"/>
                </a:ext>
              </a:extLst>
            </p:cNvPr>
            <p:cNvCxnSpPr>
              <a:cxnSpLocks/>
              <a:stCxn id="44" idx="4"/>
            </p:cNvCxnSpPr>
            <p:nvPr/>
          </p:nvCxnSpPr>
          <p:spPr>
            <a:xfrm flipH="1">
              <a:off x="4155440" y="3957320"/>
              <a:ext cx="3388360" cy="137255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80" name="Straight Arrow Connector 179">
              <a:extLst>
                <a:ext uri="{FF2B5EF4-FFF2-40B4-BE49-F238E27FC236}">
                  <a16:creationId xmlns:a16="http://schemas.microsoft.com/office/drawing/2014/main" id="{4C99C6E7-E492-074C-9A8E-B9B1AD19462E}"/>
                </a:ext>
              </a:extLst>
            </p:cNvPr>
            <p:cNvCxnSpPr>
              <a:cxnSpLocks/>
              <a:stCxn id="44" idx="4"/>
            </p:cNvCxnSpPr>
            <p:nvPr/>
          </p:nvCxnSpPr>
          <p:spPr>
            <a:xfrm flipH="1">
              <a:off x="5120640" y="3957320"/>
              <a:ext cx="2423160" cy="137255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84" name="Straight Arrow Connector 183">
              <a:extLst>
                <a:ext uri="{FF2B5EF4-FFF2-40B4-BE49-F238E27FC236}">
                  <a16:creationId xmlns:a16="http://schemas.microsoft.com/office/drawing/2014/main" id="{611EA473-C2B0-2548-A58D-90B78A6A1F0D}"/>
                </a:ext>
              </a:extLst>
            </p:cNvPr>
            <p:cNvCxnSpPr>
              <a:cxnSpLocks/>
              <a:stCxn id="44" idx="4"/>
            </p:cNvCxnSpPr>
            <p:nvPr/>
          </p:nvCxnSpPr>
          <p:spPr>
            <a:xfrm flipH="1">
              <a:off x="6090920" y="3957320"/>
              <a:ext cx="1452880" cy="137255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87" name="Straight Arrow Connector 186">
              <a:extLst>
                <a:ext uri="{FF2B5EF4-FFF2-40B4-BE49-F238E27FC236}">
                  <a16:creationId xmlns:a16="http://schemas.microsoft.com/office/drawing/2014/main" id="{87D686B5-4820-3A42-BD31-873A604FE32A}"/>
                </a:ext>
              </a:extLst>
            </p:cNvPr>
            <p:cNvCxnSpPr>
              <a:cxnSpLocks/>
              <a:stCxn id="44" idx="4"/>
            </p:cNvCxnSpPr>
            <p:nvPr/>
          </p:nvCxnSpPr>
          <p:spPr>
            <a:xfrm flipH="1">
              <a:off x="7061200" y="3957320"/>
              <a:ext cx="482600" cy="137255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91" name="Straight Arrow Connector 190">
              <a:extLst>
                <a:ext uri="{FF2B5EF4-FFF2-40B4-BE49-F238E27FC236}">
                  <a16:creationId xmlns:a16="http://schemas.microsoft.com/office/drawing/2014/main" id="{5DE3554D-5D01-334B-B292-D895509373B4}"/>
                </a:ext>
              </a:extLst>
            </p:cNvPr>
            <p:cNvCxnSpPr>
              <a:cxnSpLocks/>
              <a:stCxn id="44" idx="4"/>
            </p:cNvCxnSpPr>
            <p:nvPr/>
          </p:nvCxnSpPr>
          <p:spPr>
            <a:xfrm>
              <a:off x="7543800" y="3957320"/>
              <a:ext cx="487680" cy="137255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94" name="Straight Arrow Connector 193">
              <a:extLst>
                <a:ext uri="{FF2B5EF4-FFF2-40B4-BE49-F238E27FC236}">
                  <a16:creationId xmlns:a16="http://schemas.microsoft.com/office/drawing/2014/main" id="{BF314B51-F323-2B4B-8DAA-1ED27AC6265D}"/>
                </a:ext>
              </a:extLst>
            </p:cNvPr>
            <p:cNvCxnSpPr>
              <a:cxnSpLocks/>
              <a:stCxn id="44" idx="4"/>
            </p:cNvCxnSpPr>
            <p:nvPr/>
          </p:nvCxnSpPr>
          <p:spPr>
            <a:xfrm>
              <a:off x="7543800" y="3957320"/>
              <a:ext cx="1457960" cy="137255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97" name="Straight Arrow Connector 196">
              <a:extLst>
                <a:ext uri="{FF2B5EF4-FFF2-40B4-BE49-F238E27FC236}">
                  <a16:creationId xmlns:a16="http://schemas.microsoft.com/office/drawing/2014/main" id="{9D88C47C-F11B-D64A-B57A-688BA0E96549}"/>
                </a:ext>
              </a:extLst>
            </p:cNvPr>
            <p:cNvCxnSpPr>
              <a:cxnSpLocks/>
              <a:stCxn id="44" idx="4"/>
            </p:cNvCxnSpPr>
            <p:nvPr/>
          </p:nvCxnSpPr>
          <p:spPr>
            <a:xfrm>
              <a:off x="7543800" y="3957320"/>
              <a:ext cx="2428240" cy="1372552"/>
            </a:xfrm>
            <a:prstGeom prst="straightConnector1">
              <a:avLst/>
            </a:prstGeom>
            <a:ln w="19050">
              <a:solidFill>
                <a:schemeClr val="accent1">
                  <a:lumMod val="75000"/>
                </a:schemeClr>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209" name="Oval 208">
                  <a:extLst>
                    <a:ext uri="{FF2B5EF4-FFF2-40B4-BE49-F238E27FC236}">
                      <a16:creationId xmlns:a16="http://schemas.microsoft.com/office/drawing/2014/main" id="{DC9D7613-BDE4-5440-9AFD-2387291B9817}"/>
                    </a:ext>
                  </a:extLst>
                </p:cNvPr>
                <p:cNvSpPr/>
                <p:nvPr/>
              </p:nvSpPr>
              <p:spPr>
                <a:xfrm>
                  <a:off x="1950720" y="5340588"/>
                  <a:ext cx="528320" cy="528320"/>
                </a:xfrm>
                <a:prstGeom prst="ellipse">
                  <a:avLst/>
                </a:prstGeom>
                <a:solidFill>
                  <a:schemeClr val="accent1">
                    <a:lumMod val="60000"/>
                    <a:lumOff val="4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 </m:t>
                            </m:r>
                            <m:r>
                              <a:rPr lang="en-US" sz="2000" b="0" i="1" smtClean="0">
                                <a:latin typeface="Cambria Math" panose="02040503050406030204" pitchFamily="18" charset="0"/>
                              </a:rPr>
                              <m:t>𝑧</m:t>
                            </m:r>
                          </m:e>
                          <m:sub>
                            <m:r>
                              <a:rPr lang="en-US" sz="2000" b="0" i="1" smtClean="0">
                                <a:latin typeface="Cambria Math" panose="02040503050406030204" pitchFamily="18" charset="0"/>
                              </a:rPr>
                              <m:t>11</m:t>
                            </m:r>
                          </m:sub>
                        </m:sSub>
                      </m:oMath>
                    </m:oMathPara>
                  </a14:m>
                  <a:endParaRPr lang="en-US" sz="2800" dirty="0"/>
                </a:p>
              </p:txBody>
            </p:sp>
          </mc:Choice>
          <mc:Fallback>
            <p:sp>
              <p:nvSpPr>
                <p:cNvPr id="209" name="Oval 208">
                  <a:extLst>
                    <a:ext uri="{FF2B5EF4-FFF2-40B4-BE49-F238E27FC236}">
                      <a16:creationId xmlns:a16="http://schemas.microsoft.com/office/drawing/2014/main" id="{DC9D7613-BDE4-5440-9AFD-2387291B9817}"/>
                    </a:ext>
                  </a:extLst>
                </p:cNvPr>
                <p:cNvSpPr>
                  <a:spLocks noRot="1" noChangeAspect="1" noMove="1" noResize="1" noEditPoints="1" noAdjustHandles="1" noChangeArrowheads="1" noChangeShapeType="1" noTextEdit="1"/>
                </p:cNvSpPr>
                <p:nvPr/>
              </p:nvSpPr>
              <p:spPr>
                <a:xfrm>
                  <a:off x="1950720" y="5340588"/>
                  <a:ext cx="528320" cy="528320"/>
                </a:xfrm>
                <a:prstGeom prst="ellipse">
                  <a:avLst/>
                </a:prstGeom>
                <a:blipFill>
                  <a:blip r:embed="rId27"/>
                  <a:stretch>
                    <a:fillRect l="-16279"/>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0" name="Oval 209">
                  <a:extLst>
                    <a:ext uri="{FF2B5EF4-FFF2-40B4-BE49-F238E27FC236}">
                      <a16:creationId xmlns:a16="http://schemas.microsoft.com/office/drawing/2014/main" id="{28C3338E-077A-4849-97EB-C4FD4531AA6F}"/>
                    </a:ext>
                  </a:extLst>
                </p:cNvPr>
                <p:cNvSpPr/>
                <p:nvPr/>
              </p:nvSpPr>
              <p:spPr>
                <a:xfrm>
                  <a:off x="2921000" y="5340588"/>
                  <a:ext cx="528320" cy="528320"/>
                </a:xfrm>
                <a:prstGeom prst="ellipse">
                  <a:avLst/>
                </a:prstGeom>
                <a:solidFill>
                  <a:schemeClr val="accent1">
                    <a:lumMod val="60000"/>
                    <a:lumOff val="4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 </m:t>
                            </m:r>
                            <m:r>
                              <a:rPr lang="en-US" sz="2000" b="0" i="1" smtClean="0">
                                <a:latin typeface="Cambria Math" panose="02040503050406030204" pitchFamily="18" charset="0"/>
                              </a:rPr>
                              <m:t>𝑧</m:t>
                            </m:r>
                          </m:e>
                          <m:sub>
                            <m:r>
                              <a:rPr lang="en-US" sz="2000" b="0" i="1" smtClean="0">
                                <a:latin typeface="Cambria Math" panose="02040503050406030204" pitchFamily="18" charset="0"/>
                              </a:rPr>
                              <m:t>12</m:t>
                            </m:r>
                          </m:sub>
                        </m:sSub>
                      </m:oMath>
                    </m:oMathPara>
                  </a14:m>
                  <a:endParaRPr lang="en-US" sz="1400" dirty="0"/>
                </a:p>
              </p:txBody>
            </p:sp>
          </mc:Choice>
          <mc:Fallback>
            <p:sp>
              <p:nvSpPr>
                <p:cNvPr id="210" name="Oval 209">
                  <a:extLst>
                    <a:ext uri="{FF2B5EF4-FFF2-40B4-BE49-F238E27FC236}">
                      <a16:creationId xmlns:a16="http://schemas.microsoft.com/office/drawing/2014/main" id="{28C3338E-077A-4849-97EB-C4FD4531AA6F}"/>
                    </a:ext>
                  </a:extLst>
                </p:cNvPr>
                <p:cNvSpPr>
                  <a:spLocks noRot="1" noChangeAspect="1" noMove="1" noResize="1" noEditPoints="1" noAdjustHandles="1" noChangeArrowheads="1" noChangeShapeType="1" noTextEdit="1"/>
                </p:cNvSpPr>
                <p:nvPr/>
              </p:nvSpPr>
              <p:spPr>
                <a:xfrm>
                  <a:off x="2921000" y="5340588"/>
                  <a:ext cx="528320" cy="528320"/>
                </a:xfrm>
                <a:prstGeom prst="ellipse">
                  <a:avLst/>
                </a:prstGeom>
                <a:blipFill>
                  <a:blip r:embed="rId28"/>
                  <a:stretch>
                    <a:fillRect l="-15909"/>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1" name="Oval 210">
                  <a:extLst>
                    <a:ext uri="{FF2B5EF4-FFF2-40B4-BE49-F238E27FC236}">
                      <a16:creationId xmlns:a16="http://schemas.microsoft.com/office/drawing/2014/main" id="{C44DC881-034F-DB44-8563-B6F35EE5B1E8}"/>
                    </a:ext>
                  </a:extLst>
                </p:cNvPr>
                <p:cNvSpPr/>
                <p:nvPr/>
              </p:nvSpPr>
              <p:spPr>
                <a:xfrm>
                  <a:off x="3891280" y="5340588"/>
                  <a:ext cx="528320" cy="528320"/>
                </a:xfrm>
                <a:prstGeom prst="ellipse">
                  <a:avLst/>
                </a:prstGeom>
                <a:solidFill>
                  <a:schemeClr val="accent1">
                    <a:lumMod val="60000"/>
                    <a:lumOff val="4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 </m:t>
                            </m:r>
                            <m:r>
                              <a:rPr lang="en-US" sz="2000" b="0" i="1" smtClean="0">
                                <a:latin typeface="Cambria Math" panose="02040503050406030204" pitchFamily="18" charset="0"/>
                              </a:rPr>
                              <m:t>𝑧</m:t>
                            </m:r>
                          </m:e>
                          <m:sub>
                            <m:r>
                              <a:rPr lang="en-US" sz="2000" b="0" i="1" smtClean="0">
                                <a:latin typeface="Cambria Math" panose="02040503050406030204" pitchFamily="18" charset="0"/>
                              </a:rPr>
                              <m:t>13</m:t>
                            </m:r>
                          </m:sub>
                        </m:sSub>
                      </m:oMath>
                    </m:oMathPara>
                  </a14:m>
                  <a:endParaRPr lang="en-US" sz="2000" dirty="0"/>
                </a:p>
              </p:txBody>
            </p:sp>
          </mc:Choice>
          <mc:Fallback>
            <p:sp>
              <p:nvSpPr>
                <p:cNvPr id="211" name="Oval 210">
                  <a:extLst>
                    <a:ext uri="{FF2B5EF4-FFF2-40B4-BE49-F238E27FC236}">
                      <a16:creationId xmlns:a16="http://schemas.microsoft.com/office/drawing/2014/main" id="{C44DC881-034F-DB44-8563-B6F35EE5B1E8}"/>
                    </a:ext>
                  </a:extLst>
                </p:cNvPr>
                <p:cNvSpPr>
                  <a:spLocks noRot="1" noChangeAspect="1" noMove="1" noResize="1" noEditPoints="1" noAdjustHandles="1" noChangeArrowheads="1" noChangeShapeType="1" noTextEdit="1"/>
                </p:cNvSpPr>
                <p:nvPr/>
              </p:nvSpPr>
              <p:spPr>
                <a:xfrm>
                  <a:off x="3891280" y="5340588"/>
                  <a:ext cx="528320" cy="528320"/>
                </a:xfrm>
                <a:prstGeom prst="ellipse">
                  <a:avLst/>
                </a:prstGeom>
                <a:blipFill>
                  <a:blip r:embed="rId29"/>
                  <a:stretch>
                    <a:fillRect l="-13636"/>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2" name="Oval 211">
                  <a:extLst>
                    <a:ext uri="{FF2B5EF4-FFF2-40B4-BE49-F238E27FC236}">
                      <a16:creationId xmlns:a16="http://schemas.microsoft.com/office/drawing/2014/main" id="{7FD45E9F-067E-A74A-8132-AA87141E1DCB}"/>
                    </a:ext>
                  </a:extLst>
                </p:cNvPr>
                <p:cNvSpPr/>
                <p:nvPr/>
              </p:nvSpPr>
              <p:spPr>
                <a:xfrm>
                  <a:off x="4856480" y="5340588"/>
                  <a:ext cx="528320" cy="528320"/>
                </a:xfrm>
                <a:prstGeom prst="ellipse">
                  <a:avLst/>
                </a:prstGeom>
                <a:solidFill>
                  <a:schemeClr val="accent1">
                    <a:lumMod val="60000"/>
                    <a:lumOff val="4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p:sp>
              <p:nvSpPr>
                <p:cNvPr id="212" name="Oval 211">
                  <a:extLst>
                    <a:ext uri="{FF2B5EF4-FFF2-40B4-BE49-F238E27FC236}">
                      <a16:creationId xmlns:a16="http://schemas.microsoft.com/office/drawing/2014/main" id="{7FD45E9F-067E-A74A-8132-AA87141E1DCB}"/>
                    </a:ext>
                  </a:extLst>
                </p:cNvPr>
                <p:cNvSpPr>
                  <a:spLocks noRot="1" noChangeAspect="1" noMove="1" noResize="1" noEditPoints="1" noAdjustHandles="1" noChangeArrowheads="1" noChangeShapeType="1" noTextEdit="1"/>
                </p:cNvSpPr>
                <p:nvPr/>
              </p:nvSpPr>
              <p:spPr>
                <a:xfrm>
                  <a:off x="4856480" y="5340588"/>
                  <a:ext cx="528320" cy="528320"/>
                </a:xfrm>
                <a:prstGeom prst="ellipse">
                  <a:avLst/>
                </a:prstGeom>
                <a:blipFill>
                  <a:blip r:embed="rId3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3" name="Oval 212">
                  <a:extLst>
                    <a:ext uri="{FF2B5EF4-FFF2-40B4-BE49-F238E27FC236}">
                      <a16:creationId xmlns:a16="http://schemas.microsoft.com/office/drawing/2014/main" id="{77639E58-0545-AC47-A121-525B9A816582}"/>
                    </a:ext>
                  </a:extLst>
                </p:cNvPr>
                <p:cNvSpPr/>
                <p:nvPr/>
              </p:nvSpPr>
              <p:spPr>
                <a:xfrm>
                  <a:off x="5826760" y="5340588"/>
                  <a:ext cx="528320" cy="528320"/>
                </a:xfrm>
                <a:prstGeom prst="ellipse">
                  <a:avLst/>
                </a:prstGeom>
                <a:solidFill>
                  <a:schemeClr val="accent1">
                    <a:lumMod val="60000"/>
                    <a:lumOff val="4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p:sp>
              <p:nvSpPr>
                <p:cNvPr id="213" name="Oval 212">
                  <a:extLst>
                    <a:ext uri="{FF2B5EF4-FFF2-40B4-BE49-F238E27FC236}">
                      <a16:creationId xmlns:a16="http://schemas.microsoft.com/office/drawing/2014/main" id="{77639E58-0545-AC47-A121-525B9A816582}"/>
                    </a:ext>
                  </a:extLst>
                </p:cNvPr>
                <p:cNvSpPr>
                  <a:spLocks noRot="1" noChangeAspect="1" noMove="1" noResize="1" noEditPoints="1" noAdjustHandles="1" noChangeArrowheads="1" noChangeShapeType="1" noTextEdit="1"/>
                </p:cNvSpPr>
                <p:nvPr/>
              </p:nvSpPr>
              <p:spPr>
                <a:xfrm>
                  <a:off x="5826760" y="5340588"/>
                  <a:ext cx="528320" cy="528320"/>
                </a:xfrm>
                <a:prstGeom prst="ellipse">
                  <a:avLst/>
                </a:prstGeom>
                <a:blipFill>
                  <a:blip r:embed="rId31"/>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4" name="Oval 213">
                  <a:extLst>
                    <a:ext uri="{FF2B5EF4-FFF2-40B4-BE49-F238E27FC236}">
                      <a16:creationId xmlns:a16="http://schemas.microsoft.com/office/drawing/2014/main" id="{436B9599-A06B-A146-A730-FC85A5273E5D}"/>
                    </a:ext>
                  </a:extLst>
                </p:cNvPr>
                <p:cNvSpPr/>
                <p:nvPr/>
              </p:nvSpPr>
              <p:spPr>
                <a:xfrm>
                  <a:off x="6797040" y="5340588"/>
                  <a:ext cx="528320" cy="528320"/>
                </a:xfrm>
                <a:prstGeom prst="ellipse">
                  <a:avLst/>
                </a:prstGeom>
                <a:solidFill>
                  <a:schemeClr val="accent1">
                    <a:lumMod val="60000"/>
                    <a:lumOff val="4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p:sp>
              <p:nvSpPr>
                <p:cNvPr id="214" name="Oval 213">
                  <a:extLst>
                    <a:ext uri="{FF2B5EF4-FFF2-40B4-BE49-F238E27FC236}">
                      <a16:creationId xmlns:a16="http://schemas.microsoft.com/office/drawing/2014/main" id="{436B9599-A06B-A146-A730-FC85A5273E5D}"/>
                    </a:ext>
                  </a:extLst>
                </p:cNvPr>
                <p:cNvSpPr>
                  <a:spLocks noRot="1" noChangeAspect="1" noMove="1" noResize="1" noEditPoints="1" noAdjustHandles="1" noChangeArrowheads="1" noChangeShapeType="1" noTextEdit="1"/>
                </p:cNvSpPr>
                <p:nvPr/>
              </p:nvSpPr>
              <p:spPr>
                <a:xfrm>
                  <a:off x="6797040" y="5340588"/>
                  <a:ext cx="528320" cy="528320"/>
                </a:xfrm>
                <a:prstGeom prst="ellipse">
                  <a:avLst/>
                </a:prstGeom>
                <a:blipFill>
                  <a:blip r:embed="rId3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5" name="Oval 214">
                  <a:extLst>
                    <a:ext uri="{FF2B5EF4-FFF2-40B4-BE49-F238E27FC236}">
                      <a16:creationId xmlns:a16="http://schemas.microsoft.com/office/drawing/2014/main" id="{F8730BF0-6EAA-8A4B-83F3-A63CBC3E6C0E}"/>
                    </a:ext>
                  </a:extLst>
                </p:cNvPr>
                <p:cNvSpPr/>
                <p:nvPr/>
              </p:nvSpPr>
              <p:spPr>
                <a:xfrm>
                  <a:off x="7767320" y="5340588"/>
                  <a:ext cx="528320" cy="528320"/>
                </a:xfrm>
                <a:prstGeom prst="ellipse">
                  <a:avLst/>
                </a:prstGeom>
                <a:solidFill>
                  <a:schemeClr val="accent1">
                    <a:lumMod val="60000"/>
                    <a:lumOff val="4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𝑧</m:t>
                            </m:r>
                          </m:e>
                          <m:sub>
                            <m:r>
                              <a:rPr lang="en-US" b="0" i="1" smtClean="0">
                                <a:latin typeface="Cambria Math" panose="02040503050406030204" pitchFamily="18" charset="0"/>
                              </a:rPr>
                              <m:t>42</m:t>
                            </m:r>
                          </m:sub>
                        </m:sSub>
                      </m:oMath>
                    </m:oMathPara>
                  </a14:m>
                  <a:endParaRPr lang="en-US" dirty="0"/>
                </a:p>
              </p:txBody>
            </p:sp>
          </mc:Choice>
          <mc:Fallback>
            <p:sp>
              <p:nvSpPr>
                <p:cNvPr id="215" name="Oval 214">
                  <a:extLst>
                    <a:ext uri="{FF2B5EF4-FFF2-40B4-BE49-F238E27FC236}">
                      <a16:creationId xmlns:a16="http://schemas.microsoft.com/office/drawing/2014/main" id="{F8730BF0-6EAA-8A4B-83F3-A63CBC3E6C0E}"/>
                    </a:ext>
                  </a:extLst>
                </p:cNvPr>
                <p:cNvSpPr>
                  <a:spLocks noRot="1" noChangeAspect="1" noMove="1" noResize="1" noEditPoints="1" noAdjustHandles="1" noChangeArrowheads="1" noChangeShapeType="1" noTextEdit="1"/>
                </p:cNvSpPr>
                <p:nvPr/>
              </p:nvSpPr>
              <p:spPr>
                <a:xfrm>
                  <a:off x="7767320" y="5340588"/>
                  <a:ext cx="528320" cy="528320"/>
                </a:xfrm>
                <a:prstGeom prst="ellipse">
                  <a:avLst/>
                </a:prstGeom>
                <a:blipFill>
                  <a:blip r:embed="rId33"/>
                  <a:stretch>
                    <a:fillRect l="-14286"/>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6" name="Oval 215">
                  <a:extLst>
                    <a:ext uri="{FF2B5EF4-FFF2-40B4-BE49-F238E27FC236}">
                      <a16:creationId xmlns:a16="http://schemas.microsoft.com/office/drawing/2014/main" id="{90055783-E9C4-C342-AE16-855F6C4C10ED}"/>
                    </a:ext>
                  </a:extLst>
                </p:cNvPr>
                <p:cNvSpPr/>
                <p:nvPr/>
              </p:nvSpPr>
              <p:spPr>
                <a:xfrm>
                  <a:off x="8737600" y="5340588"/>
                  <a:ext cx="528320" cy="528320"/>
                </a:xfrm>
                <a:prstGeom prst="ellipse">
                  <a:avLst/>
                </a:prstGeom>
                <a:solidFill>
                  <a:schemeClr val="accent1">
                    <a:lumMod val="60000"/>
                    <a:lumOff val="4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𝑧</m:t>
                            </m:r>
                          </m:e>
                          <m:sub>
                            <m:r>
                              <a:rPr lang="en-US" b="0" i="1" smtClean="0">
                                <a:latin typeface="Cambria Math" panose="02040503050406030204" pitchFamily="18" charset="0"/>
                              </a:rPr>
                              <m:t>43</m:t>
                            </m:r>
                          </m:sub>
                        </m:sSub>
                      </m:oMath>
                    </m:oMathPara>
                  </a14:m>
                  <a:endParaRPr lang="en-US" dirty="0"/>
                </a:p>
              </p:txBody>
            </p:sp>
          </mc:Choice>
          <mc:Fallback>
            <p:sp>
              <p:nvSpPr>
                <p:cNvPr id="216" name="Oval 215">
                  <a:extLst>
                    <a:ext uri="{FF2B5EF4-FFF2-40B4-BE49-F238E27FC236}">
                      <a16:creationId xmlns:a16="http://schemas.microsoft.com/office/drawing/2014/main" id="{90055783-E9C4-C342-AE16-855F6C4C10ED}"/>
                    </a:ext>
                  </a:extLst>
                </p:cNvPr>
                <p:cNvSpPr>
                  <a:spLocks noRot="1" noChangeAspect="1" noMove="1" noResize="1" noEditPoints="1" noAdjustHandles="1" noChangeArrowheads="1" noChangeShapeType="1" noTextEdit="1"/>
                </p:cNvSpPr>
                <p:nvPr/>
              </p:nvSpPr>
              <p:spPr>
                <a:xfrm>
                  <a:off x="8737600" y="5340588"/>
                  <a:ext cx="528320" cy="528320"/>
                </a:xfrm>
                <a:prstGeom prst="ellipse">
                  <a:avLst/>
                </a:prstGeom>
                <a:blipFill>
                  <a:blip r:embed="rId34"/>
                  <a:stretch>
                    <a:fillRect l="-9091"/>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7" name="Oval 216">
                  <a:extLst>
                    <a:ext uri="{FF2B5EF4-FFF2-40B4-BE49-F238E27FC236}">
                      <a16:creationId xmlns:a16="http://schemas.microsoft.com/office/drawing/2014/main" id="{1816E0F7-04C1-2948-9A9A-DA578FFE9BDB}"/>
                    </a:ext>
                  </a:extLst>
                </p:cNvPr>
                <p:cNvSpPr/>
                <p:nvPr/>
              </p:nvSpPr>
              <p:spPr>
                <a:xfrm>
                  <a:off x="9707880" y="5340588"/>
                  <a:ext cx="528320" cy="528320"/>
                </a:xfrm>
                <a:prstGeom prst="ellipse">
                  <a:avLst/>
                </a:prstGeom>
                <a:solidFill>
                  <a:schemeClr val="accent1">
                    <a:lumMod val="60000"/>
                    <a:lumOff val="4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44</m:t>
                            </m:r>
                          </m:sub>
                        </m:sSub>
                      </m:oMath>
                    </m:oMathPara>
                  </a14:m>
                  <a:endParaRPr lang="en-US" dirty="0"/>
                </a:p>
              </p:txBody>
            </p:sp>
          </mc:Choice>
          <mc:Fallback>
            <p:sp>
              <p:nvSpPr>
                <p:cNvPr id="217" name="Oval 216">
                  <a:extLst>
                    <a:ext uri="{FF2B5EF4-FFF2-40B4-BE49-F238E27FC236}">
                      <a16:creationId xmlns:a16="http://schemas.microsoft.com/office/drawing/2014/main" id="{1816E0F7-04C1-2948-9A9A-DA578FFE9BDB}"/>
                    </a:ext>
                  </a:extLst>
                </p:cNvPr>
                <p:cNvSpPr>
                  <a:spLocks noRot="1" noChangeAspect="1" noMove="1" noResize="1" noEditPoints="1" noAdjustHandles="1" noChangeArrowheads="1" noChangeShapeType="1" noTextEdit="1"/>
                </p:cNvSpPr>
                <p:nvPr/>
              </p:nvSpPr>
              <p:spPr>
                <a:xfrm>
                  <a:off x="9707880" y="5340588"/>
                  <a:ext cx="528320" cy="528320"/>
                </a:xfrm>
                <a:prstGeom prst="ellipse">
                  <a:avLst/>
                </a:prstGeom>
                <a:blipFill>
                  <a:blip r:embed="rId35"/>
                  <a:stretch>
                    <a:fillRect/>
                  </a:stretch>
                </a:blipFill>
                <a:ln>
                  <a:solidFill>
                    <a:schemeClr val="tx1"/>
                  </a:solidFill>
                </a:ln>
              </p:spPr>
              <p:txBody>
                <a:bodyPr/>
                <a:lstStyle/>
                <a:p>
                  <a:r>
                    <a:rPr lang="en-US">
                      <a:noFill/>
                    </a:rPr>
                    <a:t> </a:t>
                  </a:r>
                </a:p>
              </p:txBody>
            </p:sp>
          </mc:Fallback>
        </mc:AlternateContent>
        <p:cxnSp>
          <p:nvCxnSpPr>
            <p:cNvPr id="219" name="Straight Arrow Connector 218">
              <a:extLst>
                <a:ext uri="{FF2B5EF4-FFF2-40B4-BE49-F238E27FC236}">
                  <a16:creationId xmlns:a16="http://schemas.microsoft.com/office/drawing/2014/main" id="{518786F1-CBC3-8D45-BBF3-1344FA433FBD}"/>
                </a:ext>
              </a:extLst>
            </p:cNvPr>
            <p:cNvCxnSpPr>
              <a:stCxn id="209" idx="4"/>
              <a:endCxn id="89" idx="0"/>
            </p:cNvCxnSpPr>
            <p:nvPr/>
          </p:nvCxnSpPr>
          <p:spPr>
            <a:xfrm>
              <a:off x="2214880" y="5868908"/>
              <a:ext cx="0" cy="78665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20" name="Straight Arrow Connector 219">
              <a:extLst>
                <a:ext uri="{FF2B5EF4-FFF2-40B4-BE49-F238E27FC236}">
                  <a16:creationId xmlns:a16="http://schemas.microsoft.com/office/drawing/2014/main" id="{7784DCB9-F436-F64E-AE9C-B0D5F2F13568}"/>
                </a:ext>
              </a:extLst>
            </p:cNvPr>
            <p:cNvCxnSpPr/>
            <p:nvPr/>
          </p:nvCxnSpPr>
          <p:spPr>
            <a:xfrm>
              <a:off x="3167049" y="5868908"/>
              <a:ext cx="0" cy="78665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21" name="Straight Arrow Connector 220">
              <a:extLst>
                <a:ext uri="{FF2B5EF4-FFF2-40B4-BE49-F238E27FC236}">
                  <a16:creationId xmlns:a16="http://schemas.microsoft.com/office/drawing/2014/main" id="{2D3AB9BE-525E-8448-8FBE-E960833630C7}"/>
                </a:ext>
              </a:extLst>
            </p:cNvPr>
            <p:cNvCxnSpPr/>
            <p:nvPr/>
          </p:nvCxnSpPr>
          <p:spPr>
            <a:xfrm>
              <a:off x="4155440" y="5868908"/>
              <a:ext cx="0" cy="78665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22" name="Straight Arrow Connector 221">
              <a:extLst>
                <a:ext uri="{FF2B5EF4-FFF2-40B4-BE49-F238E27FC236}">
                  <a16:creationId xmlns:a16="http://schemas.microsoft.com/office/drawing/2014/main" id="{9D8DF75D-3DE8-B742-8E89-CC6D4066A624}"/>
                </a:ext>
              </a:extLst>
            </p:cNvPr>
            <p:cNvCxnSpPr/>
            <p:nvPr/>
          </p:nvCxnSpPr>
          <p:spPr>
            <a:xfrm>
              <a:off x="5120640" y="5868908"/>
              <a:ext cx="0" cy="78665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23" name="Straight Arrow Connector 222">
              <a:extLst>
                <a:ext uri="{FF2B5EF4-FFF2-40B4-BE49-F238E27FC236}">
                  <a16:creationId xmlns:a16="http://schemas.microsoft.com/office/drawing/2014/main" id="{A5C8F798-BF4B-5948-B60F-82BAE5158302}"/>
                </a:ext>
              </a:extLst>
            </p:cNvPr>
            <p:cNvCxnSpPr/>
            <p:nvPr/>
          </p:nvCxnSpPr>
          <p:spPr>
            <a:xfrm>
              <a:off x="6090920" y="5868908"/>
              <a:ext cx="0" cy="78665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24" name="Straight Arrow Connector 223">
              <a:extLst>
                <a:ext uri="{FF2B5EF4-FFF2-40B4-BE49-F238E27FC236}">
                  <a16:creationId xmlns:a16="http://schemas.microsoft.com/office/drawing/2014/main" id="{3B49D303-5D43-1247-8A80-9C383EFFD5B4}"/>
                </a:ext>
              </a:extLst>
            </p:cNvPr>
            <p:cNvCxnSpPr/>
            <p:nvPr/>
          </p:nvCxnSpPr>
          <p:spPr>
            <a:xfrm>
              <a:off x="7061200" y="5868908"/>
              <a:ext cx="0" cy="78665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25" name="Straight Arrow Connector 224">
              <a:extLst>
                <a:ext uri="{FF2B5EF4-FFF2-40B4-BE49-F238E27FC236}">
                  <a16:creationId xmlns:a16="http://schemas.microsoft.com/office/drawing/2014/main" id="{B142B655-3086-D34B-BD5B-E42E71F0A46A}"/>
                </a:ext>
              </a:extLst>
            </p:cNvPr>
            <p:cNvCxnSpPr/>
            <p:nvPr/>
          </p:nvCxnSpPr>
          <p:spPr>
            <a:xfrm>
              <a:off x="8031480" y="5868908"/>
              <a:ext cx="0" cy="78665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26" name="Straight Arrow Connector 225">
              <a:extLst>
                <a:ext uri="{FF2B5EF4-FFF2-40B4-BE49-F238E27FC236}">
                  <a16:creationId xmlns:a16="http://schemas.microsoft.com/office/drawing/2014/main" id="{6950C029-32F3-F04B-83EE-62A864C30BB7}"/>
                </a:ext>
              </a:extLst>
            </p:cNvPr>
            <p:cNvCxnSpPr/>
            <p:nvPr/>
          </p:nvCxnSpPr>
          <p:spPr>
            <a:xfrm>
              <a:off x="8982544" y="5868908"/>
              <a:ext cx="0" cy="78665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27" name="Straight Arrow Connector 226">
              <a:extLst>
                <a:ext uri="{FF2B5EF4-FFF2-40B4-BE49-F238E27FC236}">
                  <a16:creationId xmlns:a16="http://schemas.microsoft.com/office/drawing/2014/main" id="{7C761FB6-0BB3-B74F-99DA-64D590A778C7}"/>
                </a:ext>
              </a:extLst>
            </p:cNvPr>
            <p:cNvCxnSpPr/>
            <p:nvPr/>
          </p:nvCxnSpPr>
          <p:spPr>
            <a:xfrm>
              <a:off x="9989488" y="5868908"/>
              <a:ext cx="0" cy="78665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28" name="TextBox 227">
                  <a:extLst>
                    <a:ext uri="{FF2B5EF4-FFF2-40B4-BE49-F238E27FC236}">
                      <a16:creationId xmlns:a16="http://schemas.microsoft.com/office/drawing/2014/main" id="{490842C8-C2D1-7B41-8B33-B056405CC41A}"/>
                    </a:ext>
                  </a:extLst>
                </p:cNvPr>
                <p:cNvSpPr txBox="1"/>
                <p:nvPr/>
              </p:nvSpPr>
              <p:spPr>
                <a:xfrm>
                  <a:off x="9936554" y="6077567"/>
                  <a:ext cx="148829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44</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44</m:t>
                                    </m:r>
                                  </m:sub>
                                </m:sSub>
                              </m:e>
                            </m:d>
                          </m:e>
                          <m:sup>
                            <m:r>
                              <a:rPr lang="en-US" b="0" i="1" smtClean="0">
                                <a:latin typeface="Cambria Math" panose="02040503050406030204" pitchFamily="18" charset="0"/>
                              </a:rPr>
                              <m:t>2</m:t>
                            </m:r>
                          </m:sup>
                        </m:sSup>
                      </m:oMath>
                    </m:oMathPara>
                  </a14:m>
                  <a:endParaRPr lang="en-US" dirty="0"/>
                </a:p>
              </p:txBody>
            </p:sp>
          </mc:Choice>
          <mc:Fallback>
            <p:sp>
              <p:nvSpPr>
                <p:cNvPr id="228" name="TextBox 227">
                  <a:extLst>
                    <a:ext uri="{FF2B5EF4-FFF2-40B4-BE49-F238E27FC236}">
                      <a16:creationId xmlns:a16="http://schemas.microsoft.com/office/drawing/2014/main" id="{490842C8-C2D1-7B41-8B33-B056405CC41A}"/>
                    </a:ext>
                  </a:extLst>
                </p:cNvPr>
                <p:cNvSpPr txBox="1">
                  <a:spLocks noRot="1" noChangeAspect="1" noMove="1" noResize="1" noEditPoints="1" noAdjustHandles="1" noChangeArrowheads="1" noChangeShapeType="1" noTextEdit="1"/>
                </p:cNvSpPr>
                <p:nvPr/>
              </p:nvSpPr>
              <p:spPr>
                <a:xfrm>
                  <a:off x="9936554" y="6077567"/>
                  <a:ext cx="1488292" cy="369332"/>
                </a:xfrm>
                <a:prstGeom prst="rect">
                  <a:avLst/>
                </a:prstGeom>
                <a:blipFill>
                  <a:blip r:embed="rId36"/>
                  <a:stretch>
                    <a:fillRect b="-13333"/>
                  </a:stretch>
                </a:blipFill>
              </p:spPr>
              <p:txBody>
                <a:bodyPr/>
                <a:lstStyle/>
                <a:p>
                  <a:r>
                    <a:rPr lang="en-US">
                      <a:noFill/>
                    </a:rPr>
                    <a:t> </a:t>
                  </a:r>
                </a:p>
              </p:txBody>
            </p:sp>
          </mc:Fallback>
        </mc:AlternateContent>
      </p:grpSp>
      <p:grpSp>
        <p:nvGrpSpPr>
          <p:cNvPr id="240" name="Group 239">
            <a:extLst>
              <a:ext uri="{FF2B5EF4-FFF2-40B4-BE49-F238E27FC236}">
                <a16:creationId xmlns:a16="http://schemas.microsoft.com/office/drawing/2014/main" id="{9F68D412-F3BF-2A4B-A2E3-5E03CEEF5EA9}"/>
              </a:ext>
            </a:extLst>
          </p:cNvPr>
          <p:cNvGrpSpPr/>
          <p:nvPr/>
        </p:nvGrpSpPr>
        <p:grpSpPr>
          <a:xfrm>
            <a:off x="4987389" y="14744681"/>
            <a:ext cx="5486400" cy="3842266"/>
            <a:chOff x="6391811" y="14744681"/>
            <a:chExt cx="5486400" cy="3842266"/>
          </a:xfrm>
        </p:grpSpPr>
        <p:pic>
          <p:nvPicPr>
            <p:cNvPr id="233" name="Picture 232">
              <a:extLst>
                <a:ext uri="{FF2B5EF4-FFF2-40B4-BE49-F238E27FC236}">
                  <a16:creationId xmlns:a16="http://schemas.microsoft.com/office/drawing/2014/main" id="{3D6501AE-E602-534B-96D6-DAB84A5F326B}"/>
                </a:ext>
              </a:extLst>
            </p:cNvPr>
            <p:cNvPicPr>
              <a:picLocks noChangeAspect="1"/>
            </p:cNvPicPr>
            <p:nvPr/>
          </p:nvPicPr>
          <p:blipFill>
            <a:blip r:embed="rId37"/>
            <a:stretch>
              <a:fillRect/>
            </a:stretch>
          </p:blipFill>
          <p:spPr>
            <a:xfrm>
              <a:off x="6391811" y="14744681"/>
              <a:ext cx="5486400" cy="3657600"/>
            </a:xfrm>
            <a:prstGeom prst="rect">
              <a:avLst/>
            </a:prstGeom>
          </p:spPr>
        </p:pic>
        <p:sp>
          <p:nvSpPr>
            <p:cNvPr id="236" name="TextBox 235">
              <a:extLst>
                <a:ext uri="{FF2B5EF4-FFF2-40B4-BE49-F238E27FC236}">
                  <a16:creationId xmlns:a16="http://schemas.microsoft.com/office/drawing/2014/main" id="{6FBC94C6-8113-DD49-8DF2-A4909CC7AF71}"/>
                </a:ext>
              </a:extLst>
            </p:cNvPr>
            <p:cNvSpPr txBox="1"/>
            <p:nvPr/>
          </p:nvSpPr>
          <p:spPr>
            <a:xfrm>
              <a:off x="8362203" y="18217615"/>
              <a:ext cx="1560042" cy="369332"/>
            </a:xfrm>
            <a:prstGeom prst="rect">
              <a:avLst/>
            </a:prstGeom>
            <a:noFill/>
          </p:spPr>
          <p:txBody>
            <a:bodyPr wrap="none" rtlCol="0">
              <a:spAutoFit/>
            </a:bodyPr>
            <a:lstStyle/>
            <a:p>
              <a:r>
                <a:rPr lang="en-US" altLang="ja-JP" dirty="0">
                  <a:latin typeface="+mn-ea"/>
                </a:rPr>
                <a:t>Q</a:t>
              </a:r>
              <a:r>
                <a:rPr lang="ja-JP" altLang="en-US">
                  <a:latin typeface="+mn-ea"/>
                </a:rPr>
                <a:t>行列</a:t>
              </a:r>
              <a:r>
                <a:rPr lang="en-US" altLang="ja-JP" dirty="0">
                  <a:latin typeface="+mn-ea"/>
                </a:rPr>
                <a:t> (3 x 3)</a:t>
              </a:r>
              <a:endParaRPr lang="en-US" dirty="0">
                <a:latin typeface="+mn-ea"/>
              </a:endParaRPr>
            </a:p>
          </p:txBody>
        </p:sp>
      </p:grpSp>
      <p:pic>
        <p:nvPicPr>
          <p:cNvPr id="267" name="Picture 266">
            <a:extLst>
              <a:ext uri="{FF2B5EF4-FFF2-40B4-BE49-F238E27FC236}">
                <a16:creationId xmlns:a16="http://schemas.microsoft.com/office/drawing/2014/main" id="{45534E08-C601-0A47-BFA9-AC787F3D56AF}"/>
              </a:ext>
            </a:extLst>
          </p:cNvPr>
          <p:cNvPicPr>
            <a:picLocks noChangeAspect="1"/>
          </p:cNvPicPr>
          <p:nvPr/>
        </p:nvPicPr>
        <p:blipFill>
          <a:blip r:embed="rId38"/>
          <a:stretch>
            <a:fillRect/>
          </a:stretch>
        </p:blipFill>
        <p:spPr>
          <a:xfrm>
            <a:off x="5060464" y="19627561"/>
            <a:ext cx="5486400" cy="3657600"/>
          </a:xfrm>
          <a:prstGeom prst="rect">
            <a:avLst/>
          </a:prstGeom>
        </p:spPr>
      </p:pic>
      <p:grpSp>
        <p:nvGrpSpPr>
          <p:cNvPr id="241" name="Group 240">
            <a:extLst>
              <a:ext uri="{FF2B5EF4-FFF2-40B4-BE49-F238E27FC236}">
                <a16:creationId xmlns:a16="http://schemas.microsoft.com/office/drawing/2014/main" id="{6D244151-7C31-8445-B194-9B58AD95FC8F}"/>
              </a:ext>
            </a:extLst>
          </p:cNvPr>
          <p:cNvGrpSpPr/>
          <p:nvPr/>
        </p:nvGrpSpPr>
        <p:grpSpPr>
          <a:xfrm>
            <a:off x="9787791" y="14718076"/>
            <a:ext cx="5486400" cy="3819480"/>
            <a:chOff x="12036218" y="14744681"/>
            <a:chExt cx="5486400" cy="3819480"/>
          </a:xfrm>
        </p:grpSpPr>
        <p:pic>
          <p:nvPicPr>
            <p:cNvPr id="231" name="Picture 230">
              <a:extLst>
                <a:ext uri="{FF2B5EF4-FFF2-40B4-BE49-F238E27FC236}">
                  <a16:creationId xmlns:a16="http://schemas.microsoft.com/office/drawing/2014/main" id="{01BDADBA-0FDC-3F43-819E-946E96E94312}"/>
                </a:ext>
              </a:extLst>
            </p:cNvPr>
            <p:cNvPicPr>
              <a:picLocks noChangeAspect="1"/>
            </p:cNvPicPr>
            <p:nvPr/>
          </p:nvPicPr>
          <p:blipFill>
            <a:blip r:embed="rId39"/>
            <a:stretch>
              <a:fillRect/>
            </a:stretch>
          </p:blipFill>
          <p:spPr>
            <a:xfrm>
              <a:off x="12036218" y="14744681"/>
              <a:ext cx="5486400" cy="3657600"/>
            </a:xfrm>
            <a:prstGeom prst="rect">
              <a:avLst/>
            </a:prstGeom>
          </p:spPr>
        </p:pic>
        <p:sp>
          <p:nvSpPr>
            <p:cNvPr id="238" name="TextBox 237">
              <a:extLst>
                <a:ext uri="{FF2B5EF4-FFF2-40B4-BE49-F238E27FC236}">
                  <a16:creationId xmlns:a16="http://schemas.microsoft.com/office/drawing/2014/main" id="{86B28FC2-B57F-FA47-9DAD-E6092D9C9B9C}"/>
                </a:ext>
              </a:extLst>
            </p:cNvPr>
            <p:cNvSpPr txBox="1"/>
            <p:nvPr/>
          </p:nvSpPr>
          <p:spPr>
            <a:xfrm>
              <a:off x="13852722" y="18194829"/>
              <a:ext cx="1853392" cy="369332"/>
            </a:xfrm>
            <a:prstGeom prst="rect">
              <a:avLst/>
            </a:prstGeom>
            <a:noFill/>
          </p:spPr>
          <p:txBody>
            <a:bodyPr wrap="none" rtlCol="0">
              <a:spAutoFit/>
            </a:bodyPr>
            <a:lstStyle/>
            <a:p>
              <a:r>
                <a:rPr lang="ja-JP" altLang="en-US">
                  <a:latin typeface="+mn-ea"/>
                </a:rPr>
                <a:t>出力結果</a:t>
              </a:r>
              <a:r>
                <a:rPr lang="en-US" altLang="ja-JP" dirty="0">
                  <a:latin typeface="+mn-ea"/>
                </a:rPr>
                <a:t> (4 x 4)</a:t>
              </a:r>
              <a:endParaRPr lang="en-US" dirty="0">
                <a:latin typeface="+mn-ea"/>
              </a:endParaRPr>
            </a:p>
          </p:txBody>
        </p:sp>
      </p:grpSp>
      <p:sp>
        <p:nvSpPr>
          <p:cNvPr id="242" name="Right Arrow 241">
            <a:extLst>
              <a:ext uri="{FF2B5EF4-FFF2-40B4-BE49-F238E27FC236}">
                <a16:creationId xmlns:a16="http://schemas.microsoft.com/office/drawing/2014/main" id="{2F4919A1-6450-8C46-BECB-DBF26872BD4E}"/>
              </a:ext>
            </a:extLst>
          </p:cNvPr>
          <p:cNvSpPr/>
          <p:nvPr/>
        </p:nvSpPr>
        <p:spPr>
          <a:xfrm>
            <a:off x="5344160" y="16306800"/>
            <a:ext cx="450949" cy="626533"/>
          </a:xfrm>
          <a:prstGeom prst="rightArrow">
            <a:avLst/>
          </a:prstGeom>
          <a:solidFill>
            <a:schemeClr val="accent2"/>
          </a:solidFill>
          <a:ln>
            <a:solidFill>
              <a:schemeClr val="tx1">
                <a:lumMod val="85000"/>
                <a:lumOff val="1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3" name="Right Arrow 242">
            <a:extLst>
              <a:ext uri="{FF2B5EF4-FFF2-40B4-BE49-F238E27FC236}">
                <a16:creationId xmlns:a16="http://schemas.microsoft.com/office/drawing/2014/main" id="{71DE594F-A696-E84C-8697-05E9E37EC944}"/>
              </a:ext>
            </a:extLst>
          </p:cNvPr>
          <p:cNvSpPr/>
          <p:nvPr/>
        </p:nvSpPr>
        <p:spPr>
          <a:xfrm>
            <a:off x="10020299" y="16216676"/>
            <a:ext cx="450949" cy="626533"/>
          </a:xfrm>
          <a:prstGeom prst="rightArrow">
            <a:avLst/>
          </a:prstGeom>
          <a:solidFill>
            <a:schemeClr val="accent2"/>
          </a:solidFill>
          <a:ln>
            <a:solidFill>
              <a:schemeClr val="tx1">
                <a:lumMod val="85000"/>
                <a:lumOff val="1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4" name="Left Bracket 243">
            <a:extLst>
              <a:ext uri="{FF2B5EF4-FFF2-40B4-BE49-F238E27FC236}">
                <a16:creationId xmlns:a16="http://schemas.microsoft.com/office/drawing/2014/main" id="{BD8C5205-6C7F-3942-BCC0-84BD39517157}"/>
              </a:ext>
            </a:extLst>
          </p:cNvPr>
          <p:cNvSpPr/>
          <p:nvPr/>
        </p:nvSpPr>
        <p:spPr>
          <a:xfrm rot="5400000">
            <a:off x="7319189" y="9965106"/>
            <a:ext cx="970280" cy="9437121"/>
          </a:xfrm>
          <a:prstGeom prst="leftBracket">
            <a:avLst>
              <a:gd name="adj" fmla="val 473823"/>
            </a:avLst>
          </a:prstGeom>
          <a:noFill/>
          <a:ln w="38100">
            <a:solidFill>
              <a:schemeClr val="accent2"/>
            </a:solidFill>
            <a:headEnd type="triangl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45" name="TextBox 244">
                <a:extLst>
                  <a:ext uri="{FF2B5EF4-FFF2-40B4-BE49-F238E27FC236}">
                    <a16:creationId xmlns:a16="http://schemas.microsoft.com/office/drawing/2014/main" id="{7589B32C-B4BF-9F45-8FD9-781FD91C0F00}"/>
                  </a:ext>
                </a:extLst>
              </p:cNvPr>
              <p:cNvSpPr txBox="1"/>
              <p:nvPr/>
            </p:nvSpPr>
            <p:spPr>
              <a:xfrm>
                <a:off x="6557966" y="13937290"/>
                <a:ext cx="2947025" cy="646331"/>
              </a:xfrm>
              <a:prstGeom prst="rect">
                <a:avLst/>
              </a:prstGeom>
              <a:solidFill>
                <a:schemeClr val="bg1"/>
              </a:solidFill>
            </p:spPr>
            <p:txBody>
              <a:bodyPr wrap="none" rtlCol="0">
                <a:spAutoFit/>
              </a:bodyPr>
              <a:lstStyle/>
              <a:p>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𝑀𝑆𝐸</m:t>
                      </m:r>
                      <m:r>
                        <a:rPr lang="en-US" sz="3600" b="0" i="1" smtClean="0">
                          <a:latin typeface="Cambria Math" panose="02040503050406030204" pitchFamily="18" charset="0"/>
                        </a:rPr>
                        <m:t>=0.037</m:t>
                      </m:r>
                    </m:oMath>
                  </m:oMathPara>
                </a14:m>
                <a:endParaRPr lang="en-US" sz="3600" dirty="0"/>
              </a:p>
            </p:txBody>
          </p:sp>
        </mc:Choice>
        <mc:Fallback>
          <p:sp>
            <p:nvSpPr>
              <p:cNvPr id="245" name="TextBox 244">
                <a:extLst>
                  <a:ext uri="{FF2B5EF4-FFF2-40B4-BE49-F238E27FC236}">
                    <a16:creationId xmlns:a16="http://schemas.microsoft.com/office/drawing/2014/main" id="{7589B32C-B4BF-9F45-8FD9-781FD91C0F00}"/>
                  </a:ext>
                </a:extLst>
              </p:cNvPr>
              <p:cNvSpPr txBox="1">
                <a:spLocks noRot="1" noChangeAspect="1" noMove="1" noResize="1" noEditPoints="1" noAdjustHandles="1" noChangeArrowheads="1" noChangeShapeType="1" noTextEdit="1"/>
              </p:cNvSpPr>
              <p:nvPr/>
            </p:nvSpPr>
            <p:spPr>
              <a:xfrm>
                <a:off x="6557966" y="13937290"/>
                <a:ext cx="2947025" cy="646331"/>
              </a:xfrm>
              <a:prstGeom prst="rect">
                <a:avLst/>
              </a:prstGeom>
              <a:blipFill>
                <a:blip r:embed="rId40"/>
                <a:stretch>
                  <a:fillRect/>
                </a:stretch>
              </a:blipFill>
            </p:spPr>
            <p:txBody>
              <a:bodyPr/>
              <a:lstStyle/>
              <a:p>
                <a:r>
                  <a:rPr lang="en-US">
                    <a:noFill/>
                  </a:rPr>
                  <a:t> </a:t>
                </a:r>
              </a:p>
            </p:txBody>
          </p:sp>
        </mc:Fallback>
      </mc:AlternateContent>
      <p:sp>
        <p:nvSpPr>
          <p:cNvPr id="246" name="TextBox 245">
            <a:extLst>
              <a:ext uri="{FF2B5EF4-FFF2-40B4-BE49-F238E27FC236}">
                <a16:creationId xmlns:a16="http://schemas.microsoft.com/office/drawing/2014/main" id="{C35E70FE-DA91-EA4A-B6E9-F57A6F0B060D}"/>
              </a:ext>
            </a:extLst>
          </p:cNvPr>
          <p:cNvSpPr txBox="1"/>
          <p:nvPr/>
        </p:nvSpPr>
        <p:spPr>
          <a:xfrm>
            <a:off x="4739109" y="17067215"/>
            <a:ext cx="1569660" cy="369332"/>
          </a:xfrm>
          <a:prstGeom prst="rect">
            <a:avLst/>
          </a:prstGeom>
          <a:noFill/>
        </p:spPr>
        <p:txBody>
          <a:bodyPr wrap="none" rtlCol="0">
            <a:spAutoFit/>
          </a:bodyPr>
          <a:lstStyle/>
          <a:p>
            <a:r>
              <a:rPr lang="ja-JP" altLang="en-US" b="1"/>
              <a:t>くりこみ変換</a:t>
            </a:r>
            <a:endParaRPr lang="en-US" b="1" dirty="0"/>
          </a:p>
        </p:txBody>
      </p:sp>
      <p:sp>
        <p:nvSpPr>
          <p:cNvPr id="247" name="TextBox 246">
            <a:extLst>
              <a:ext uri="{FF2B5EF4-FFF2-40B4-BE49-F238E27FC236}">
                <a16:creationId xmlns:a16="http://schemas.microsoft.com/office/drawing/2014/main" id="{1D0FFF01-510E-4E40-A6F9-190C67F483A9}"/>
              </a:ext>
            </a:extLst>
          </p:cNvPr>
          <p:cNvSpPr txBox="1"/>
          <p:nvPr/>
        </p:nvSpPr>
        <p:spPr>
          <a:xfrm>
            <a:off x="9824499" y="17067215"/>
            <a:ext cx="877163" cy="369332"/>
          </a:xfrm>
          <a:prstGeom prst="rect">
            <a:avLst/>
          </a:prstGeom>
          <a:noFill/>
        </p:spPr>
        <p:txBody>
          <a:bodyPr wrap="none" rtlCol="0">
            <a:spAutoFit/>
          </a:bodyPr>
          <a:lstStyle/>
          <a:p>
            <a:r>
              <a:rPr lang="ja-JP" altLang="en-US" b="1"/>
              <a:t>逆推定</a:t>
            </a:r>
            <a:endParaRPr lang="en-US" b="1" dirty="0"/>
          </a:p>
        </p:txBody>
      </p:sp>
      <p:sp>
        <p:nvSpPr>
          <p:cNvPr id="258" name="Right Arrow 257">
            <a:extLst>
              <a:ext uri="{FF2B5EF4-FFF2-40B4-BE49-F238E27FC236}">
                <a16:creationId xmlns:a16="http://schemas.microsoft.com/office/drawing/2014/main" id="{38028EA8-5C0E-6745-BAF4-6DCA6413BEAE}"/>
              </a:ext>
            </a:extLst>
          </p:cNvPr>
          <p:cNvSpPr/>
          <p:nvPr/>
        </p:nvSpPr>
        <p:spPr>
          <a:xfrm>
            <a:off x="5344160" y="21210401"/>
            <a:ext cx="450949" cy="626533"/>
          </a:xfrm>
          <a:prstGeom prst="rightArrow">
            <a:avLst/>
          </a:prstGeom>
          <a:solidFill>
            <a:schemeClr val="accent2"/>
          </a:solidFill>
          <a:ln>
            <a:solidFill>
              <a:schemeClr val="tx1">
                <a:lumMod val="85000"/>
                <a:lumOff val="1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9" name="Right Arrow 258">
            <a:extLst>
              <a:ext uri="{FF2B5EF4-FFF2-40B4-BE49-F238E27FC236}">
                <a16:creationId xmlns:a16="http://schemas.microsoft.com/office/drawing/2014/main" id="{B24DD75C-480E-FA42-9E9D-77C9E8915577}"/>
              </a:ext>
            </a:extLst>
          </p:cNvPr>
          <p:cNvSpPr/>
          <p:nvPr/>
        </p:nvSpPr>
        <p:spPr>
          <a:xfrm>
            <a:off x="10020299" y="21120277"/>
            <a:ext cx="450949" cy="626533"/>
          </a:xfrm>
          <a:prstGeom prst="rightArrow">
            <a:avLst/>
          </a:prstGeom>
          <a:solidFill>
            <a:schemeClr val="accent2"/>
          </a:solidFill>
          <a:ln>
            <a:solidFill>
              <a:schemeClr val="tx1">
                <a:lumMod val="85000"/>
                <a:lumOff val="1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0" name="Left Bracket 259">
            <a:extLst>
              <a:ext uri="{FF2B5EF4-FFF2-40B4-BE49-F238E27FC236}">
                <a16:creationId xmlns:a16="http://schemas.microsoft.com/office/drawing/2014/main" id="{3FE3119D-7061-A743-9091-4805ECB96A14}"/>
              </a:ext>
            </a:extLst>
          </p:cNvPr>
          <p:cNvSpPr/>
          <p:nvPr/>
        </p:nvSpPr>
        <p:spPr>
          <a:xfrm rot="5400000">
            <a:off x="7319189" y="14868707"/>
            <a:ext cx="970280" cy="9437121"/>
          </a:xfrm>
          <a:prstGeom prst="leftBracket">
            <a:avLst>
              <a:gd name="adj" fmla="val 473823"/>
            </a:avLst>
          </a:prstGeom>
          <a:noFill/>
          <a:ln w="38100">
            <a:solidFill>
              <a:schemeClr val="accent2"/>
            </a:solidFill>
            <a:headEnd type="triangl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61" name="TextBox 260">
                <a:extLst>
                  <a:ext uri="{FF2B5EF4-FFF2-40B4-BE49-F238E27FC236}">
                    <a16:creationId xmlns:a16="http://schemas.microsoft.com/office/drawing/2014/main" id="{C0EBAF3B-3B81-2648-831E-F8961C81AA87}"/>
                  </a:ext>
                </a:extLst>
              </p:cNvPr>
              <p:cNvSpPr txBox="1"/>
              <p:nvPr/>
            </p:nvSpPr>
            <p:spPr>
              <a:xfrm>
                <a:off x="6557967" y="18886506"/>
                <a:ext cx="2947025" cy="646331"/>
              </a:xfrm>
              <a:prstGeom prst="rect">
                <a:avLst/>
              </a:prstGeom>
              <a:solidFill>
                <a:schemeClr val="bg1"/>
              </a:solidFill>
            </p:spPr>
            <p:txBody>
              <a:bodyPr wrap="none" rtlCol="0">
                <a:spAutoFit/>
              </a:bodyPr>
              <a:lstStyle/>
              <a:p>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𝑀𝑆𝐸</m:t>
                      </m:r>
                      <m:r>
                        <a:rPr lang="en-US" sz="3600" b="0" i="1" smtClean="0">
                          <a:latin typeface="Cambria Math" panose="02040503050406030204" pitchFamily="18" charset="0"/>
                        </a:rPr>
                        <m:t>=0.015</m:t>
                      </m:r>
                    </m:oMath>
                  </m:oMathPara>
                </a14:m>
                <a:endParaRPr lang="en-US" sz="3600" dirty="0"/>
              </a:p>
            </p:txBody>
          </p:sp>
        </mc:Choice>
        <mc:Fallback>
          <p:sp>
            <p:nvSpPr>
              <p:cNvPr id="261" name="TextBox 260">
                <a:extLst>
                  <a:ext uri="{FF2B5EF4-FFF2-40B4-BE49-F238E27FC236}">
                    <a16:creationId xmlns:a16="http://schemas.microsoft.com/office/drawing/2014/main" id="{C0EBAF3B-3B81-2648-831E-F8961C81AA87}"/>
                  </a:ext>
                </a:extLst>
              </p:cNvPr>
              <p:cNvSpPr txBox="1">
                <a:spLocks noRot="1" noChangeAspect="1" noMove="1" noResize="1" noEditPoints="1" noAdjustHandles="1" noChangeArrowheads="1" noChangeShapeType="1" noTextEdit="1"/>
              </p:cNvSpPr>
              <p:nvPr/>
            </p:nvSpPr>
            <p:spPr>
              <a:xfrm>
                <a:off x="6557967" y="18886506"/>
                <a:ext cx="2947025" cy="646331"/>
              </a:xfrm>
              <a:prstGeom prst="rect">
                <a:avLst/>
              </a:prstGeom>
              <a:blipFill>
                <a:blip r:embed="rId41"/>
                <a:stretch>
                  <a:fillRect/>
                </a:stretch>
              </a:blipFill>
            </p:spPr>
            <p:txBody>
              <a:bodyPr/>
              <a:lstStyle/>
              <a:p>
                <a:r>
                  <a:rPr lang="en-US">
                    <a:noFill/>
                  </a:rPr>
                  <a:t> </a:t>
                </a:r>
              </a:p>
            </p:txBody>
          </p:sp>
        </mc:Fallback>
      </mc:AlternateContent>
      <p:sp>
        <p:nvSpPr>
          <p:cNvPr id="262" name="TextBox 261">
            <a:extLst>
              <a:ext uri="{FF2B5EF4-FFF2-40B4-BE49-F238E27FC236}">
                <a16:creationId xmlns:a16="http://schemas.microsoft.com/office/drawing/2014/main" id="{B03ABA6B-8D92-7247-BD7D-318444D55E92}"/>
              </a:ext>
            </a:extLst>
          </p:cNvPr>
          <p:cNvSpPr txBox="1"/>
          <p:nvPr/>
        </p:nvSpPr>
        <p:spPr>
          <a:xfrm>
            <a:off x="4739109" y="21970816"/>
            <a:ext cx="1569660" cy="369332"/>
          </a:xfrm>
          <a:prstGeom prst="rect">
            <a:avLst/>
          </a:prstGeom>
          <a:noFill/>
        </p:spPr>
        <p:txBody>
          <a:bodyPr wrap="none" rtlCol="0">
            <a:spAutoFit/>
          </a:bodyPr>
          <a:lstStyle/>
          <a:p>
            <a:r>
              <a:rPr lang="ja-JP" altLang="en-US" b="1"/>
              <a:t>くりこみ変換</a:t>
            </a:r>
            <a:endParaRPr lang="en-US" b="1" dirty="0"/>
          </a:p>
        </p:txBody>
      </p:sp>
      <p:sp>
        <p:nvSpPr>
          <p:cNvPr id="263" name="TextBox 262">
            <a:extLst>
              <a:ext uri="{FF2B5EF4-FFF2-40B4-BE49-F238E27FC236}">
                <a16:creationId xmlns:a16="http://schemas.microsoft.com/office/drawing/2014/main" id="{1AA7D946-9A4E-BA4B-83CB-152CC2865A00}"/>
              </a:ext>
            </a:extLst>
          </p:cNvPr>
          <p:cNvSpPr txBox="1"/>
          <p:nvPr/>
        </p:nvSpPr>
        <p:spPr>
          <a:xfrm>
            <a:off x="9824499" y="21970816"/>
            <a:ext cx="877163" cy="369332"/>
          </a:xfrm>
          <a:prstGeom prst="rect">
            <a:avLst/>
          </a:prstGeom>
          <a:noFill/>
        </p:spPr>
        <p:txBody>
          <a:bodyPr wrap="none" rtlCol="0">
            <a:spAutoFit/>
          </a:bodyPr>
          <a:lstStyle/>
          <a:p>
            <a:r>
              <a:rPr lang="ja-JP" altLang="en-US" b="1"/>
              <a:t>逆推定</a:t>
            </a:r>
            <a:endParaRPr lang="en-US" b="1" dirty="0"/>
          </a:p>
        </p:txBody>
      </p:sp>
      <p:sp>
        <p:nvSpPr>
          <p:cNvPr id="268" name="Rectangle 267">
            <a:extLst>
              <a:ext uri="{FF2B5EF4-FFF2-40B4-BE49-F238E27FC236}">
                <a16:creationId xmlns:a16="http://schemas.microsoft.com/office/drawing/2014/main" id="{8E5417B7-928F-C54F-977A-3C2BDF18634C}"/>
              </a:ext>
            </a:extLst>
          </p:cNvPr>
          <p:cNvSpPr/>
          <p:nvPr/>
        </p:nvSpPr>
        <p:spPr>
          <a:xfrm>
            <a:off x="7302500" y="20083294"/>
            <a:ext cx="1836737" cy="27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TextBox 270">
            <a:extLst>
              <a:ext uri="{FF2B5EF4-FFF2-40B4-BE49-F238E27FC236}">
                <a16:creationId xmlns:a16="http://schemas.microsoft.com/office/drawing/2014/main" id="{0A3B7A7C-6769-9649-A83C-D2F2EC69FED6}"/>
              </a:ext>
            </a:extLst>
          </p:cNvPr>
          <p:cNvSpPr txBox="1"/>
          <p:nvPr/>
        </p:nvSpPr>
        <p:spPr>
          <a:xfrm>
            <a:off x="2214880" y="23100495"/>
            <a:ext cx="1544012" cy="369332"/>
          </a:xfrm>
          <a:prstGeom prst="rect">
            <a:avLst/>
          </a:prstGeom>
          <a:noFill/>
        </p:spPr>
        <p:txBody>
          <a:bodyPr wrap="none" rtlCol="0">
            <a:spAutoFit/>
          </a:bodyPr>
          <a:lstStyle/>
          <a:p>
            <a:r>
              <a:rPr lang="en-US" altLang="ja-JP" dirty="0">
                <a:latin typeface="+mn-ea"/>
              </a:rPr>
              <a:t>P</a:t>
            </a:r>
            <a:r>
              <a:rPr lang="ja-JP" altLang="en-US">
                <a:latin typeface="+mn-ea"/>
              </a:rPr>
              <a:t>行列</a:t>
            </a:r>
            <a:r>
              <a:rPr lang="en-US" altLang="ja-JP" dirty="0">
                <a:latin typeface="+mn-ea"/>
              </a:rPr>
              <a:t> (4 x 4)</a:t>
            </a:r>
            <a:endParaRPr lang="en-US" dirty="0">
              <a:latin typeface="+mn-ea"/>
            </a:endParaRPr>
          </a:p>
        </p:txBody>
      </p:sp>
      <p:sp>
        <p:nvSpPr>
          <p:cNvPr id="272" name="TextBox 271">
            <a:extLst>
              <a:ext uri="{FF2B5EF4-FFF2-40B4-BE49-F238E27FC236}">
                <a16:creationId xmlns:a16="http://schemas.microsoft.com/office/drawing/2014/main" id="{3EACD746-184A-7F46-8B81-6CA44F61CAF4}"/>
              </a:ext>
            </a:extLst>
          </p:cNvPr>
          <p:cNvSpPr txBox="1"/>
          <p:nvPr/>
        </p:nvSpPr>
        <p:spPr>
          <a:xfrm>
            <a:off x="7022313" y="23112764"/>
            <a:ext cx="1560042" cy="369332"/>
          </a:xfrm>
          <a:prstGeom prst="rect">
            <a:avLst/>
          </a:prstGeom>
          <a:noFill/>
        </p:spPr>
        <p:txBody>
          <a:bodyPr wrap="none" rtlCol="0">
            <a:spAutoFit/>
          </a:bodyPr>
          <a:lstStyle/>
          <a:p>
            <a:r>
              <a:rPr lang="en-US" altLang="ja-JP" dirty="0">
                <a:latin typeface="+mn-ea"/>
              </a:rPr>
              <a:t>Q</a:t>
            </a:r>
            <a:r>
              <a:rPr lang="ja-JP" altLang="en-US">
                <a:latin typeface="+mn-ea"/>
              </a:rPr>
              <a:t>行列</a:t>
            </a:r>
            <a:r>
              <a:rPr lang="en-US" altLang="ja-JP" dirty="0">
                <a:latin typeface="+mn-ea"/>
              </a:rPr>
              <a:t> (3 x 3)</a:t>
            </a:r>
            <a:endParaRPr lang="en-US" dirty="0">
              <a:latin typeface="+mn-ea"/>
            </a:endParaRPr>
          </a:p>
        </p:txBody>
      </p:sp>
      <p:sp>
        <p:nvSpPr>
          <p:cNvPr id="273" name="TextBox 272">
            <a:extLst>
              <a:ext uri="{FF2B5EF4-FFF2-40B4-BE49-F238E27FC236}">
                <a16:creationId xmlns:a16="http://schemas.microsoft.com/office/drawing/2014/main" id="{9EB9A8EB-30E8-014E-9724-2E2A1D8F6C41}"/>
              </a:ext>
            </a:extLst>
          </p:cNvPr>
          <p:cNvSpPr txBox="1"/>
          <p:nvPr/>
        </p:nvSpPr>
        <p:spPr>
          <a:xfrm>
            <a:off x="11742869" y="23049781"/>
            <a:ext cx="1853392" cy="369332"/>
          </a:xfrm>
          <a:prstGeom prst="rect">
            <a:avLst/>
          </a:prstGeom>
          <a:noFill/>
        </p:spPr>
        <p:txBody>
          <a:bodyPr wrap="none" rtlCol="0">
            <a:spAutoFit/>
          </a:bodyPr>
          <a:lstStyle/>
          <a:p>
            <a:r>
              <a:rPr lang="ja-JP" altLang="en-US">
                <a:latin typeface="+mn-ea"/>
              </a:rPr>
              <a:t>出力結果</a:t>
            </a:r>
            <a:r>
              <a:rPr lang="en-US" altLang="ja-JP" dirty="0">
                <a:latin typeface="+mn-ea"/>
              </a:rPr>
              <a:t> (4 x 4)</a:t>
            </a:r>
            <a:endParaRPr lang="en-US" dirty="0">
              <a:latin typeface="+mn-ea"/>
            </a:endParaRPr>
          </a:p>
        </p:txBody>
      </p:sp>
    </p:spTree>
    <p:extLst>
      <p:ext uri="{BB962C8B-B14F-4D97-AF65-F5344CB8AC3E}">
        <p14:creationId xmlns:p14="http://schemas.microsoft.com/office/powerpoint/2010/main" val="40781134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3307</TotalTime>
  <Words>573</Words>
  <Application>Microsoft Macintosh PowerPoint</Application>
  <PresentationFormat>Custom</PresentationFormat>
  <Paragraphs>103</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游ゴシック</vt:lpstr>
      <vt:lpstr>游ゴシック</vt: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霜鳥　渓介</dc:creator>
  <cp:lastModifiedBy>霜鳥　渓介</cp:lastModifiedBy>
  <cp:revision>45</cp:revision>
  <dcterms:created xsi:type="dcterms:W3CDTF">2019-02-14T04:33:47Z</dcterms:created>
  <dcterms:modified xsi:type="dcterms:W3CDTF">2019-02-16T11:45:14Z</dcterms:modified>
</cp:coreProperties>
</file>