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/>
    <p:restoredTop sz="94648"/>
  </p:normalViewPr>
  <p:slideViewPr>
    <p:cSldViewPr snapToGrid="0" snapToObjects="1">
      <p:cViewPr varScale="1">
        <p:scale>
          <a:sx n="93" d="100"/>
          <a:sy n="93" d="100"/>
        </p:scale>
        <p:origin x="21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A0D9-7422-6949-90D5-B8FA247AA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51A72-1B89-0343-8699-D852F2003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4DF04-D706-6546-BE63-8D6518D1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83A2-A5C7-6343-8806-58695C35627B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EBB2A-74AF-E048-AC55-B4480DF2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CAAB9-73B9-7D42-8742-C19D99DB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6B87-2197-3E48-9AE6-4A9433EE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0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0A90-3E66-D541-B1CF-62793CFF8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517EE-3732-3546-B9C7-2CF61CB68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B6599-580E-284B-9C8F-BAF408E2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83A2-A5C7-6343-8806-58695C35627B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997C9-0D4D-FD47-B43C-CE151648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64801-6FB1-C34B-9AFD-0F7BC332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6B87-2197-3E48-9AE6-4A9433EE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1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A0E40-D199-D744-8B2F-19D1348E3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84499-45D0-DC41-B258-FD4F30BE3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DBE8F-3C90-7443-81F0-0D8E74AF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83A2-A5C7-6343-8806-58695C35627B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C33EA-CA68-2147-8BB7-E354C58A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5EFD5-AF0C-454E-9DF7-57CCAEC7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6B87-2197-3E48-9AE6-4A9433EE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7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A1F5-FC55-8E47-9B9D-85814506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5398B-DC6A-FF4E-BDC1-7DB488500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9DC4F-82A4-4D49-9753-A7CC88D7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83A2-A5C7-6343-8806-58695C35627B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69475-2859-334A-AF1B-456E6FDC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82329-F008-7744-A2E2-CB09E3F9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6B87-2197-3E48-9AE6-4A9433EE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4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E260-BF31-3A41-9856-79D762649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CEF55-0FC0-B549-83E7-E184B7FCC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0F656-E6F7-6D43-AA64-E68CFA61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83A2-A5C7-6343-8806-58695C35627B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C4C25-7D1B-1C43-86BC-FEC9D61D4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F433-4D14-6646-9AE5-73A46CCE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6B87-2197-3E48-9AE6-4A9433EE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7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7740-09A2-E148-A8A1-F281BC14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2C69-1E12-FC49-B601-09EDA8D92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187BF-62AA-E64A-8EE4-6C3EFF7DA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E9384-964B-914F-A911-8CD04196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83A2-A5C7-6343-8806-58695C35627B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1FF01-C63F-9F41-9568-7A458F34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6B9E-D6EE-5C43-82BB-B40D2CA3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6B87-2197-3E48-9AE6-4A9433EE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1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20F1-6918-9343-BB16-722EC18C1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9E034-3C68-4849-9156-8B1299C7F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488AD-5B19-1A4C-81DE-00BB516C0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3EC30-87F9-D041-B8F7-15A0845F7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97E10-2E0B-8F4E-B115-B651DB39C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6A7F9-55CC-AD40-93B3-27FF08AC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83A2-A5C7-6343-8806-58695C35627B}" type="datetimeFigureOut">
              <a:rPr lang="en-US" smtClean="0"/>
              <a:t>9/6/18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CBFB4-7C59-ED4D-A9CB-7937BF54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65D67-BCF7-FB4E-B214-4497A819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6B87-2197-3E48-9AE6-4A9433EE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1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D4F7-19F6-B34A-906C-CB66DEE3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5C7C0-E7A9-BE4E-BEA0-10F621CB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83A2-A5C7-6343-8806-58695C35627B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64515-8A79-F341-9BF9-F7861B47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9E491-390D-9140-9287-EAD1364D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6B87-2197-3E48-9AE6-4A9433EE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9CF38-CE78-8C4C-AA8A-DB76C364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83A2-A5C7-6343-8806-58695C35627B}" type="datetimeFigureOut">
              <a:rPr lang="en-US" smtClean="0"/>
              <a:t>9/6/18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6683F-B2B8-F94A-B6F7-E2BA62E3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EE6D8-A778-ED44-B785-51940878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6B87-2197-3E48-9AE6-4A9433EE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4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065A-7C48-8F44-BBFC-58B394C8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5BE5F-4FB3-7B40-A496-0C0E55831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C954F-7B6F-A04C-9B5A-CC61693CC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50D5E-6491-E044-947F-2568350B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83A2-A5C7-6343-8806-58695C35627B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ECD99-E7E4-B041-8A88-3F6FE1D0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B5A9B-FBF3-444A-974D-FAD42ECD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6B87-2197-3E48-9AE6-4A9433EE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C61B-3B00-DE46-8A5A-33442286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A246D-E20B-BF4D-A945-FBB948285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E3461-E603-1C43-896B-B5600F8C8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545B9-B91E-5C42-919C-BA2C8E64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83A2-A5C7-6343-8806-58695C35627B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E3BC1-EE66-BF4C-B41F-53BD05CD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60D1C-1B98-014D-BF5F-97A72EDD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6B87-2197-3E48-9AE6-4A9433EE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1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56CBA-EAB2-E246-89F9-4723084C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5A23D-424B-E64A-8C4E-28D5A3589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465FF-A243-7145-995B-14A1DE6AA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B83A2-A5C7-6343-8806-58695C35627B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9092-4413-5945-B2B1-64EEC39B8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4AEC2-B632-7648-9645-FF892E5D0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D6B87-2197-3E48-9AE6-4A9433EE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0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7C1433D-1830-E448-9FB6-38F9FFA1FD40}"/>
              </a:ext>
            </a:extLst>
          </p:cNvPr>
          <p:cNvSpPr/>
          <p:nvPr/>
        </p:nvSpPr>
        <p:spPr>
          <a:xfrm>
            <a:off x="945931" y="2049518"/>
            <a:ext cx="2606566" cy="27116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ED4636-C521-BB40-9E2B-544B493B8EE9}"/>
              </a:ext>
            </a:extLst>
          </p:cNvPr>
          <p:cNvSpPr/>
          <p:nvPr/>
        </p:nvSpPr>
        <p:spPr>
          <a:xfrm>
            <a:off x="1156138" y="2301767"/>
            <a:ext cx="2154621" cy="5150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Hash (Block </a:t>
            </a:r>
            <a:r>
              <a:rPr lang="en-US" dirty="0">
                <a:solidFill>
                  <a:srgbClr val="FF0000"/>
                </a:solidFill>
              </a:rPr>
              <a:t>#n-2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F863B1-4AAA-304F-A524-A315062E0BE5}"/>
              </a:ext>
            </a:extLst>
          </p:cNvPr>
          <p:cNvSpPr/>
          <p:nvPr/>
        </p:nvSpPr>
        <p:spPr>
          <a:xfrm>
            <a:off x="1156137" y="2890345"/>
            <a:ext cx="2154622" cy="16291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#n-1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31E2C7-CA9B-7A4B-B34C-23F2B1E497F0}"/>
              </a:ext>
            </a:extLst>
          </p:cNvPr>
          <p:cNvSpPr txBox="1"/>
          <p:nvPr/>
        </p:nvSpPr>
        <p:spPr>
          <a:xfrm>
            <a:off x="1713186" y="1856993"/>
            <a:ext cx="11641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Block #n-1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2EAC4D9-E0DD-8D4C-B43D-E52E7BD699C7}"/>
              </a:ext>
            </a:extLst>
          </p:cNvPr>
          <p:cNvSpPr/>
          <p:nvPr/>
        </p:nvSpPr>
        <p:spPr>
          <a:xfrm>
            <a:off x="4566745" y="2049518"/>
            <a:ext cx="2606566" cy="27116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47A61D-D175-C24C-8507-500B78049200}"/>
              </a:ext>
            </a:extLst>
          </p:cNvPr>
          <p:cNvSpPr/>
          <p:nvPr/>
        </p:nvSpPr>
        <p:spPr>
          <a:xfrm>
            <a:off x="4776952" y="2301767"/>
            <a:ext cx="2154621" cy="5150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Hash (Block </a:t>
            </a:r>
            <a:r>
              <a:rPr lang="en-US" dirty="0">
                <a:solidFill>
                  <a:srgbClr val="FF0000"/>
                </a:solidFill>
              </a:rPr>
              <a:t>#n-1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FF9AA1-7DC0-BB41-8921-C93610CAB4AE}"/>
              </a:ext>
            </a:extLst>
          </p:cNvPr>
          <p:cNvSpPr/>
          <p:nvPr/>
        </p:nvSpPr>
        <p:spPr>
          <a:xfrm>
            <a:off x="4776951" y="2890345"/>
            <a:ext cx="2154622" cy="16291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#n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50904D-71E0-F54D-9D05-B2D03AC22891}"/>
              </a:ext>
            </a:extLst>
          </p:cNvPr>
          <p:cNvSpPr txBox="1"/>
          <p:nvPr/>
        </p:nvSpPr>
        <p:spPr>
          <a:xfrm>
            <a:off x="5334000" y="1856993"/>
            <a:ext cx="9765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Block #n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B5B78DE7-62EA-E14C-B929-DDEF3BF1DFC2}"/>
              </a:ext>
            </a:extLst>
          </p:cNvPr>
          <p:cNvSpPr/>
          <p:nvPr/>
        </p:nvSpPr>
        <p:spPr>
          <a:xfrm>
            <a:off x="1975945" y="4824247"/>
            <a:ext cx="493986" cy="58858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A0FBB1-DC45-0742-B94D-6275839C9E69}"/>
              </a:ext>
            </a:extLst>
          </p:cNvPr>
          <p:cNvSpPr/>
          <p:nvPr/>
        </p:nvSpPr>
        <p:spPr>
          <a:xfrm>
            <a:off x="1145627" y="5475887"/>
            <a:ext cx="2154621" cy="5150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Hash (Block #n-1)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0FF2ADBF-93FF-0745-A9FC-F43B9CBECFD1}"/>
              </a:ext>
            </a:extLst>
          </p:cNvPr>
          <p:cNvSpPr/>
          <p:nvPr/>
        </p:nvSpPr>
        <p:spPr>
          <a:xfrm>
            <a:off x="5607269" y="4824247"/>
            <a:ext cx="493986" cy="58858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CCEE37-B79E-3E44-AC82-1D6C22F3FF37}"/>
              </a:ext>
            </a:extLst>
          </p:cNvPr>
          <p:cNvSpPr/>
          <p:nvPr/>
        </p:nvSpPr>
        <p:spPr>
          <a:xfrm>
            <a:off x="4776951" y="5475887"/>
            <a:ext cx="2154621" cy="5150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Hash (Block #n)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15E280D-7289-F345-9D52-80D99837A5E7}"/>
              </a:ext>
            </a:extLst>
          </p:cNvPr>
          <p:cNvSpPr/>
          <p:nvPr/>
        </p:nvSpPr>
        <p:spPr>
          <a:xfrm>
            <a:off x="8187559" y="2049518"/>
            <a:ext cx="2606566" cy="27116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AF8434-4CEE-D74F-91C0-F134239050B5}"/>
              </a:ext>
            </a:extLst>
          </p:cNvPr>
          <p:cNvSpPr/>
          <p:nvPr/>
        </p:nvSpPr>
        <p:spPr>
          <a:xfrm>
            <a:off x="8397766" y="2301767"/>
            <a:ext cx="2154621" cy="5150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Hash (Block </a:t>
            </a:r>
            <a:r>
              <a:rPr lang="en-US" dirty="0">
                <a:solidFill>
                  <a:srgbClr val="FF0000"/>
                </a:solidFill>
              </a:rPr>
              <a:t>#n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220430-151C-064A-900E-CC9DE3DBED8D}"/>
              </a:ext>
            </a:extLst>
          </p:cNvPr>
          <p:cNvSpPr/>
          <p:nvPr/>
        </p:nvSpPr>
        <p:spPr>
          <a:xfrm>
            <a:off x="8397765" y="2890345"/>
            <a:ext cx="2154622" cy="16291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#n+1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F2C684-4804-614B-9018-5740AC2EB824}"/>
              </a:ext>
            </a:extLst>
          </p:cNvPr>
          <p:cNvSpPr txBox="1"/>
          <p:nvPr/>
        </p:nvSpPr>
        <p:spPr>
          <a:xfrm>
            <a:off x="8954814" y="1856993"/>
            <a:ext cx="12089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Block #n+1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5E1DC221-C68C-4540-A4C1-B31DCB7BA616}"/>
              </a:ext>
            </a:extLst>
          </p:cNvPr>
          <p:cNvSpPr/>
          <p:nvPr/>
        </p:nvSpPr>
        <p:spPr>
          <a:xfrm>
            <a:off x="9228083" y="4824247"/>
            <a:ext cx="493986" cy="58858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6A065C-F223-8943-A019-2BB31ED10241}"/>
              </a:ext>
            </a:extLst>
          </p:cNvPr>
          <p:cNvSpPr/>
          <p:nvPr/>
        </p:nvSpPr>
        <p:spPr>
          <a:xfrm>
            <a:off x="8397765" y="5475887"/>
            <a:ext cx="2154621" cy="5150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Hash (Block #n+1)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FE73B4C-D4CC-AB49-A074-B1ED2A0BC6CA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 flipV="1">
            <a:off x="3300248" y="2559271"/>
            <a:ext cx="1476704" cy="317412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20529DEF-E26E-F047-B4D2-8043871BFED8}"/>
              </a:ext>
            </a:extLst>
          </p:cNvPr>
          <p:cNvCxnSpPr>
            <a:cxnSpLocks/>
          </p:cNvCxnSpPr>
          <p:nvPr/>
        </p:nvCxnSpPr>
        <p:spPr>
          <a:xfrm flipV="1">
            <a:off x="6921061" y="2559271"/>
            <a:ext cx="1476704" cy="317412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2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4510</TotalTime>
  <Words>60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霜鳥　渓介</dc:creator>
  <cp:lastModifiedBy>霜鳥　渓介</cp:lastModifiedBy>
  <cp:revision>3</cp:revision>
  <dcterms:created xsi:type="dcterms:W3CDTF">2018-09-06T05:48:23Z</dcterms:created>
  <dcterms:modified xsi:type="dcterms:W3CDTF">2018-09-09T08:58:44Z</dcterms:modified>
</cp:coreProperties>
</file>