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102-6235-4700-BF04-F23DA80822D6}" type="datetimeFigureOut">
              <a:rPr lang="th-TH" smtClean="0"/>
              <a:t>06/11/65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7CF5-72F1-41E0-8007-CEDC4F82D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4375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102-6235-4700-BF04-F23DA80822D6}" type="datetimeFigureOut">
              <a:rPr lang="th-TH" smtClean="0"/>
              <a:t>06/11/65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7CF5-72F1-41E0-8007-CEDC4F82D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918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102-6235-4700-BF04-F23DA80822D6}" type="datetimeFigureOut">
              <a:rPr lang="th-TH" smtClean="0"/>
              <a:t>06/11/65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7CF5-72F1-41E0-8007-CEDC4F82D937}" type="slidenum">
              <a:rPr lang="th-TH" smtClean="0"/>
              <a:t>‹#›</a:t>
            </a:fld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7903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102-6235-4700-BF04-F23DA80822D6}" type="datetimeFigureOut">
              <a:rPr lang="th-TH" smtClean="0"/>
              <a:t>06/11/65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7CF5-72F1-41E0-8007-CEDC4F82D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96223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102-6235-4700-BF04-F23DA80822D6}" type="datetimeFigureOut">
              <a:rPr lang="th-TH" smtClean="0"/>
              <a:t>06/11/65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7CF5-72F1-41E0-8007-CEDC4F82D937}" type="slidenum">
              <a:rPr lang="th-TH" smtClean="0"/>
              <a:t>‹#›</a:t>
            </a:fld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6415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102-6235-4700-BF04-F23DA80822D6}" type="datetimeFigureOut">
              <a:rPr lang="th-TH" smtClean="0"/>
              <a:t>06/11/65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7CF5-72F1-41E0-8007-CEDC4F82D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6793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102-6235-4700-BF04-F23DA80822D6}" type="datetimeFigureOut">
              <a:rPr lang="th-TH" smtClean="0"/>
              <a:t>06/11/65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7CF5-72F1-41E0-8007-CEDC4F82D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19750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102-6235-4700-BF04-F23DA80822D6}" type="datetimeFigureOut">
              <a:rPr lang="th-TH" smtClean="0"/>
              <a:t>06/11/65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7CF5-72F1-41E0-8007-CEDC4F82D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978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102-6235-4700-BF04-F23DA80822D6}" type="datetimeFigureOut">
              <a:rPr lang="th-TH" smtClean="0"/>
              <a:t>06/11/65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7CF5-72F1-41E0-8007-CEDC4F82D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0351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102-6235-4700-BF04-F23DA80822D6}" type="datetimeFigureOut">
              <a:rPr lang="th-TH" smtClean="0"/>
              <a:t>06/11/65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7CF5-72F1-41E0-8007-CEDC4F82D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520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102-6235-4700-BF04-F23DA80822D6}" type="datetimeFigureOut">
              <a:rPr lang="th-TH" smtClean="0"/>
              <a:t>06/11/65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7CF5-72F1-41E0-8007-CEDC4F82D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416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102-6235-4700-BF04-F23DA80822D6}" type="datetimeFigureOut">
              <a:rPr lang="th-TH" smtClean="0"/>
              <a:t>06/11/65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7CF5-72F1-41E0-8007-CEDC4F82D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8829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102-6235-4700-BF04-F23DA80822D6}" type="datetimeFigureOut">
              <a:rPr lang="th-TH" smtClean="0"/>
              <a:t>06/11/65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7CF5-72F1-41E0-8007-CEDC4F82D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4977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102-6235-4700-BF04-F23DA80822D6}" type="datetimeFigureOut">
              <a:rPr lang="th-TH" smtClean="0"/>
              <a:t>06/11/65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7CF5-72F1-41E0-8007-CEDC4F82D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4510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102-6235-4700-BF04-F23DA80822D6}" type="datetimeFigureOut">
              <a:rPr lang="th-TH" smtClean="0"/>
              <a:t>06/11/65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7CF5-72F1-41E0-8007-CEDC4F82D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8208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102-6235-4700-BF04-F23DA80822D6}" type="datetimeFigureOut">
              <a:rPr lang="th-TH" smtClean="0"/>
              <a:t>06/11/65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7CF5-72F1-41E0-8007-CEDC4F82D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37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8F102-6235-4700-BF04-F23DA80822D6}" type="datetimeFigureOut">
              <a:rPr lang="th-TH" smtClean="0"/>
              <a:t>06/11/65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3467CF5-72F1-41E0-8007-CEDC4F82D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2477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User’s Manual OT HR TRM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คู่มือการใช้งานโปรแกรม </a:t>
            </a:r>
            <a:r>
              <a:rPr lang="en-US" dirty="0"/>
              <a:t>OT HR TRM </a:t>
            </a:r>
            <a:r>
              <a:rPr lang="th-TH" dirty="0"/>
              <a:t>สำหรับ </a:t>
            </a:r>
            <a:r>
              <a:rPr lang="en-US" dirty="0"/>
              <a:t>User </a:t>
            </a:r>
            <a:r>
              <a:rPr lang="th-TH" dirty="0"/>
              <a:t>ที่สร้างใบขอ </a:t>
            </a:r>
            <a:r>
              <a:rPr lang="en-US" dirty="0" smtClean="0"/>
              <a:t>Approve</a:t>
            </a:r>
            <a:endParaRPr lang="th-TH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9365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ขั้นตอนการใช้งาน โปรแกรม </a:t>
            </a:r>
            <a:r>
              <a:rPr lang="en-US" dirty="0"/>
              <a:t>OT HR </a:t>
            </a:r>
            <a:r>
              <a:rPr lang="en-US" dirty="0" smtClean="0"/>
              <a:t>TRM (Approve)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4257"/>
            <a:ext cx="8596668" cy="4637105"/>
          </a:xfrm>
        </p:spPr>
        <p:txBody>
          <a:bodyPr/>
          <a:lstStyle/>
          <a:p>
            <a:r>
              <a:rPr lang="th-TH" dirty="0" smtClean="0"/>
              <a:t>ในส่วนของ </a:t>
            </a:r>
            <a:r>
              <a:rPr lang="en-US" dirty="0" smtClean="0"/>
              <a:t>Approve </a:t>
            </a:r>
            <a:r>
              <a:rPr lang="th-TH" dirty="0" smtClean="0"/>
              <a:t>จะมี </a:t>
            </a:r>
            <a:r>
              <a:rPr lang="en-US" dirty="0" smtClean="0"/>
              <a:t>User</a:t>
            </a:r>
            <a:r>
              <a:rPr lang="th-TH" dirty="0" smtClean="0"/>
              <a:t> ที่ใช้งานได้คือ ผู้ที่เป็น </a:t>
            </a:r>
            <a:r>
              <a:rPr lang="en-US" dirty="0" smtClean="0"/>
              <a:t>Department  Approve , Division Approve,</a:t>
            </a:r>
            <a:br>
              <a:rPr lang="en-US" dirty="0" smtClean="0"/>
            </a:br>
            <a:r>
              <a:rPr lang="th-TH" dirty="0" smtClean="0"/>
              <a:t>และ </a:t>
            </a:r>
            <a:r>
              <a:rPr lang="en-US" dirty="0" err="1" smtClean="0"/>
              <a:t>Hr</a:t>
            </a:r>
            <a:r>
              <a:rPr lang="en-US" dirty="0" smtClean="0"/>
              <a:t> Approve </a:t>
            </a:r>
            <a:r>
              <a:rPr lang="th-TH" dirty="0" smtClean="0"/>
              <a:t>โดยมีการใช้งานที่เหมือนกัน</a:t>
            </a:r>
          </a:p>
          <a:p>
            <a:endParaRPr lang="th-TH" dirty="0"/>
          </a:p>
          <a:p>
            <a:endParaRPr lang="th-T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21" y="2177437"/>
            <a:ext cx="6644149" cy="380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7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ขั้นตอนการใช้งาน โปรแกรม </a:t>
            </a:r>
            <a:r>
              <a:rPr lang="en-US" dirty="0"/>
              <a:t>OT HR TRM (Approve</a:t>
            </a:r>
            <a:r>
              <a:rPr lang="en-US" dirty="0" smtClean="0"/>
              <a:t>) (</a:t>
            </a:r>
            <a:r>
              <a:rPr lang="th-TH" dirty="0" smtClean="0"/>
              <a:t>ต่อ</a:t>
            </a:r>
            <a:r>
              <a:rPr lang="en-US" dirty="0" smtClean="0"/>
              <a:t>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0829"/>
            <a:ext cx="8596668" cy="4792435"/>
          </a:xfrm>
        </p:spPr>
        <p:txBody>
          <a:bodyPr/>
          <a:lstStyle/>
          <a:p>
            <a:pPr marL="0" indent="0">
              <a:buNone/>
            </a:pPr>
            <a:r>
              <a:rPr lang="th-TH" dirty="0" smtClean="0"/>
              <a:t>การทำงานในส่วนของ </a:t>
            </a:r>
            <a:r>
              <a:rPr lang="en-US" dirty="0" smtClean="0"/>
              <a:t>Approve </a:t>
            </a:r>
            <a:r>
              <a:rPr lang="th-TH" dirty="0" smtClean="0"/>
              <a:t>มีดังต่อไปนี้</a:t>
            </a:r>
            <a:br>
              <a:rPr lang="th-TH" dirty="0" smtClean="0"/>
            </a:br>
            <a:r>
              <a:rPr lang="th-TH" dirty="0" smtClean="0"/>
              <a:t>1.เลือกช่องสีเหลี่ยมด้านหน้าเมื่อต้องการ </a:t>
            </a:r>
            <a:r>
              <a:rPr lang="en-US" dirty="0" smtClean="0"/>
              <a:t>Approve </a:t>
            </a:r>
            <a:r>
              <a:rPr lang="th-TH" dirty="0" smtClean="0"/>
              <a:t>ในแถวนั้นๆ และคลิ๊กที่สีเหลี่ยมด้านบนสุดเพื่อเลือกทั้งหมด</a:t>
            </a:r>
            <a:br>
              <a:rPr lang="th-TH" dirty="0" smtClean="0"/>
            </a:br>
            <a:r>
              <a:rPr lang="th-TH" dirty="0" smtClean="0"/>
              <a:t>2.ช่อง </a:t>
            </a:r>
            <a:r>
              <a:rPr lang="en-US" dirty="0" smtClean="0"/>
              <a:t>Search </a:t>
            </a:r>
            <a:r>
              <a:rPr lang="th-TH" dirty="0" smtClean="0"/>
              <a:t>สามารถพิมพ์แล้วกด </a:t>
            </a:r>
            <a:r>
              <a:rPr lang="en-US" dirty="0" smtClean="0"/>
              <a:t>Enter </a:t>
            </a:r>
            <a:r>
              <a:rPr lang="th-TH" dirty="0" smtClean="0"/>
              <a:t>เพื่อกรองข้อมูล</a:t>
            </a:r>
            <a:br>
              <a:rPr lang="th-TH" dirty="0" smtClean="0"/>
            </a:br>
            <a:r>
              <a:rPr lang="th-TH" dirty="0" smtClean="0"/>
              <a:t>3.ในกรณีที่ ผู้ </a:t>
            </a:r>
            <a:r>
              <a:rPr lang="en-US" dirty="0" smtClean="0"/>
              <a:t>Approve </a:t>
            </a:r>
            <a:r>
              <a:rPr lang="th-TH" dirty="0" smtClean="0"/>
              <a:t>สามารถ อนุมัติได้หลายแผนก สามารถเลือก แผนกตรงช่อง </a:t>
            </a:r>
            <a:r>
              <a:rPr lang="en-US" dirty="0" smtClean="0"/>
              <a:t>Chose </a:t>
            </a:r>
            <a:r>
              <a:rPr lang="en-US" dirty="0" err="1" smtClean="0"/>
              <a:t>Dept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4.เมื่อตรวจสอบข้อมูลเรียบร้อยแล้วสามารถกดที่ </a:t>
            </a:r>
            <a:r>
              <a:rPr lang="en-US" dirty="0" smtClean="0"/>
              <a:t>Save </a:t>
            </a:r>
            <a:r>
              <a:rPr lang="th-TH" dirty="0" smtClean="0"/>
              <a:t>เพื่อทำการอนุมัติ</a:t>
            </a:r>
            <a:br>
              <a:rPr lang="th-TH" dirty="0" smtClean="0"/>
            </a:br>
            <a:r>
              <a:rPr lang="th-TH" dirty="0" smtClean="0"/>
              <a:t>***ลำดับการ </a:t>
            </a:r>
            <a:r>
              <a:rPr lang="en-US" dirty="0" smtClean="0"/>
              <a:t>Approve </a:t>
            </a:r>
            <a:r>
              <a:rPr lang="th-TH" dirty="0"/>
              <a:t> </a:t>
            </a:r>
            <a:r>
              <a:rPr lang="en-US" dirty="0" err="1" smtClean="0"/>
              <a:t>Dept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Division  </a:t>
            </a:r>
            <a:r>
              <a:rPr lang="en-US" dirty="0" err="1" smtClean="0">
                <a:sym typeface="Wingdings" panose="05000000000000000000" pitchFamily="2" charset="2"/>
              </a:rPr>
              <a:t>Hr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th-TH" dirty="0" smtClean="0">
                <a:sym typeface="Wingdings" panose="05000000000000000000" pitchFamily="2" charset="2"/>
              </a:rPr>
              <a:t>ในกรณีที่ </a:t>
            </a:r>
            <a:r>
              <a:rPr lang="en-US" dirty="0" err="1" smtClean="0">
                <a:sym typeface="Wingdings" panose="05000000000000000000" pitchFamily="2" charset="2"/>
              </a:rPr>
              <a:t>Dept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th-TH" dirty="0" smtClean="0">
                <a:sym typeface="Wingdings" panose="05000000000000000000" pitchFamily="2" charset="2"/>
              </a:rPr>
              <a:t>หรือ </a:t>
            </a:r>
            <a:r>
              <a:rPr lang="en-US" dirty="0" smtClean="0">
                <a:sym typeface="Wingdings" panose="05000000000000000000" pitchFamily="2" charset="2"/>
              </a:rPr>
              <a:t>Division </a:t>
            </a:r>
            <a:r>
              <a:rPr lang="th-TH" smtClean="0">
                <a:sym typeface="Wingdings" panose="05000000000000000000" pitchFamily="2" charset="2"/>
              </a:rPr>
              <a:t>ไม่มีผู้อนุมัติจะข้ามขั้นตอนไป</a:t>
            </a:r>
            <a:endParaRPr lang="th-T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156" y="3401589"/>
            <a:ext cx="6008915" cy="312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145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28</TotalTime>
  <Words>74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Cordia New</vt:lpstr>
      <vt:lpstr>IrisUPC</vt:lpstr>
      <vt:lpstr>Trebuchet MS</vt:lpstr>
      <vt:lpstr>Wingdings</vt:lpstr>
      <vt:lpstr>Wingdings 3</vt:lpstr>
      <vt:lpstr>Facet</vt:lpstr>
      <vt:lpstr>User’s Manual OT HR TRM</vt:lpstr>
      <vt:lpstr>ขั้นตอนการใช้งาน โปรแกรม OT HR TRM (Approve)</vt:lpstr>
      <vt:lpstr>ขั้นตอนการใช้งาน โปรแกรม OT HR TRM (Approve) (ต่อ)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User’s Manual OT HR TRM</dc:title>
  <dc:creator>Weerayooth Kewruksa</dc:creator>
  <cp:lastModifiedBy>Weerayooth Kewruksa</cp:lastModifiedBy>
  <cp:revision>3</cp:revision>
  <dcterms:created xsi:type="dcterms:W3CDTF">2022-11-06T07:27:22Z</dcterms:created>
  <dcterms:modified xsi:type="dcterms:W3CDTF">2022-11-06T07:56:11Z</dcterms:modified>
</cp:coreProperties>
</file>