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803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616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60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02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65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049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3180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64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660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729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192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90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8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446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54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40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C46B-F611-45EB-977C-42F0405627DC}" type="datetimeFigureOut">
              <a:rPr lang="th-TH" smtClean="0"/>
              <a:t>06/11/65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FF233C-BE7C-4971-B666-BA9BA64F5D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713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72.16.6.90/ot_hr_trm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User’s Manual OT HR TRM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คู่มือการใช้งานโปรแกรม </a:t>
            </a:r>
            <a:r>
              <a:rPr lang="en-US" dirty="0" smtClean="0"/>
              <a:t>OT HR TRM </a:t>
            </a:r>
            <a:r>
              <a:rPr lang="th-TH" dirty="0" smtClean="0"/>
              <a:t>สำหรับ </a:t>
            </a:r>
            <a:r>
              <a:rPr lang="en-US" dirty="0" smtClean="0"/>
              <a:t>User </a:t>
            </a:r>
            <a:r>
              <a:rPr lang="th-TH" dirty="0" smtClean="0"/>
              <a:t>ที่สร้างใบขอ </a:t>
            </a:r>
            <a:r>
              <a:rPr lang="en-US" dirty="0" smtClean="0"/>
              <a:t>OT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437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ขั้นตอนการใช้งาน โปรแกรม </a:t>
            </a:r>
            <a:r>
              <a:rPr lang="en-US" dirty="0" smtClean="0"/>
              <a:t>OT HR TRM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1. เข้าใช้งานผ่าน </a:t>
            </a:r>
            <a:r>
              <a:rPr lang="en-US" sz="1400" dirty="0" smtClean="0"/>
              <a:t>Browser Google </a:t>
            </a:r>
            <a:r>
              <a:rPr lang="en-US" sz="1400" dirty="0" err="1" smtClean="0"/>
              <a:t>Chorme</a:t>
            </a:r>
            <a:r>
              <a:rPr lang="en-US" sz="1400" dirty="0" smtClean="0"/>
              <a:t>           </a:t>
            </a:r>
            <a:r>
              <a:rPr lang="th-TH" dirty="0" smtClean="0"/>
              <a:t>หรือเข้าผ่าน </a:t>
            </a:r>
            <a:r>
              <a:rPr lang="en-US" sz="1400" dirty="0" smtClean="0"/>
              <a:t>link</a:t>
            </a:r>
            <a:r>
              <a:rPr lang="en-US" dirty="0" smtClean="0"/>
              <a:t>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://172.16.6.90/ot_hr_trm/#/</a:t>
            </a:r>
            <a:endParaRPr lang="en-US" sz="1400" dirty="0" smtClean="0"/>
          </a:p>
          <a:p>
            <a:endParaRPr lang="en-US" dirty="0"/>
          </a:p>
          <a:p>
            <a:r>
              <a:rPr lang="th-TH" dirty="0" smtClean="0"/>
              <a:t>2. เมื่อเข้าใช้งานจะพบกับหน้า </a:t>
            </a:r>
            <a:r>
              <a:rPr lang="en-US" sz="1400" dirty="0" smtClean="0"/>
              <a:t>Login </a:t>
            </a:r>
            <a:r>
              <a:rPr lang="th-TH" sz="1400" dirty="0" smtClean="0"/>
              <a:t>ตามภาพด้านล่าง โดยใช้ รหัสผนักงาน ใส่ในช่อง </a:t>
            </a:r>
            <a:r>
              <a:rPr lang="en-US" sz="1400" dirty="0" err="1" smtClean="0"/>
              <a:t>Emp</a:t>
            </a:r>
            <a:r>
              <a:rPr lang="en-US" sz="1400" dirty="0" smtClean="0"/>
              <a:t> Code </a:t>
            </a:r>
            <a:r>
              <a:rPr lang="th-TH" sz="1400" dirty="0" smtClean="0"/>
              <a:t>และรหัสแผนก ในช่อง </a:t>
            </a:r>
            <a:r>
              <a:rPr lang="en-US" sz="1400" dirty="0" smtClean="0"/>
              <a:t>Department Code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44" y="2183608"/>
            <a:ext cx="481462" cy="623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291" y="3423123"/>
            <a:ext cx="4595680" cy="26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โปรแกรม </a:t>
            </a:r>
            <a:r>
              <a:rPr lang="en-US" dirty="0"/>
              <a:t>OT HR </a:t>
            </a:r>
            <a:r>
              <a:rPr lang="en-US" dirty="0" smtClean="0"/>
              <a:t>TRM 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เมื่อ </a:t>
            </a:r>
            <a:r>
              <a:rPr lang="en-US" dirty="0" smtClean="0"/>
              <a:t>Login </a:t>
            </a:r>
            <a:r>
              <a:rPr lang="th-TH" dirty="0" smtClean="0"/>
              <a:t>สำเร็จจะพบกับหน้า </a:t>
            </a:r>
            <a:r>
              <a:rPr lang="en-US" dirty="0" smtClean="0"/>
              <a:t>Create OT </a:t>
            </a:r>
            <a:r>
              <a:rPr lang="th-TH" dirty="0" smtClean="0"/>
              <a:t>โดยสังเกตุจาก ขีด 3 ขีดสีส้มทางด้านซ้ายเมื่อจะพบกับ </a:t>
            </a:r>
            <a:r>
              <a:rPr lang="en-US" dirty="0" smtClean="0"/>
              <a:t>Menu </a:t>
            </a:r>
            <a:r>
              <a:rPr lang="th-TH" dirty="0" smtClean="0"/>
              <a:t>ที่สามารถเข้าใช้งานได้</a:t>
            </a:r>
            <a:r>
              <a:rPr lang="en-US" dirty="0" smtClean="0"/>
              <a:t> </a:t>
            </a:r>
            <a:br>
              <a:rPr lang="en-US" dirty="0" smtClean="0"/>
            </a:b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92" y="2883699"/>
            <a:ext cx="8106951" cy="338785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975757" y="2735036"/>
            <a:ext cx="579664" cy="55517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41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โปรแกรม </a:t>
            </a:r>
            <a:r>
              <a:rPr lang="en-US" dirty="0"/>
              <a:t>OT HR TRM </a:t>
            </a:r>
            <a:r>
              <a:rPr lang="en-US" dirty="0" smtClean="0"/>
              <a:t>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จากนั้น ในส่วนของตัวเลือกต่างๆ จะประกอบไปด้วย</a:t>
            </a:r>
            <a:br>
              <a:rPr lang="th-TH" dirty="0" smtClean="0"/>
            </a:br>
            <a:r>
              <a:rPr lang="th-TH" dirty="0" smtClean="0"/>
              <a:t>1.</a:t>
            </a:r>
            <a:r>
              <a:rPr lang="en-US" dirty="0" smtClean="0"/>
              <a:t>Employee Type </a:t>
            </a:r>
            <a:r>
              <a:rPr lang="th-TH" dirty="0" smtClean="0"/>
              <a:t>คือ เลือกประเภทรายเดือน หรือรายวัน</a:t>
            </a:r>
            <a:br>
              <a:rPr lang="th-TH" dirty="0" smtClean="0"/>
            </a:br>
            <a:r>
              <a:rPr lang="th-TH" dirty="0" smtClean="0"/>
              <a:t>2.</a:t>
            </a:r>
            <a:r>
              <a:rPr lang="en-US" dirty="0" smtClean="0"/>
              <a:t>Shift </a:t>
            </a:r>
            <a:r>
              <a:rPr lang="th-TH" dirty="0" smtClean="0"/>
              <a:t>คือเลือกกะ จะประกอบไปด้วย กลางวันหรือกลางคืน</a:t>
            </a:r>
            <a:br>
              <a:rPr lang="th-TH" dirty="0" smtClean="0"/>
            </a:br>
            <a:r>
              <a:rPr lang="th-TH" dirty="0" smtClean="0"/>
              <a:t>3.</a:t>
            </a:r>
            <a:r>
              <a:rPr lang="en-US" dirty="0" smtClean="0"/>
              <a:t>OT Time </a:t>
            </a:r>
            <a:r>
              <a:rPr lang="th-TH" dirty="0" smtClean="0"/>
              <a:t>คือเลือกช่วงเวลา ของการทำ </a:t>
            </a:r>
            <a:r>
              <a:rPr lang="en-US" dirty="0" smtClean="0"/>
              <a:t>OT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4. ปุ่ม </a:t>
            </a:r>
            <a:r>
              <a:rPr lang="en-US" dirty="0" smtClean="0"/>
              <a:t>Browse </a:t>
            </a:r>
            <a:r>
              <a:rPr lang="th-TH" dirty="0" smtClean="0"/>
              <a:t>เพื่อเข้าไปดูข้อมูลในส่วนของรายชื่อ ตามแผนกที่ได้ทำการ </a:t>
            </a:r>
            <a:r>
              <a:rPr lang="en-US" dirty="0" smtClean="0"/>
              <a:t>Login </a:t>
            </a:r>
            <a:r>
              <a:rPr lang="th-TH" dirty="0" smtClean="0"/>
              <a:t>เข้ามา</a:t>
            </a:r>
            <a:br>
              <a:rPr lang="th-TH" dirty="0" smtClean="0"/>
            </a:br>
            <a:r>
              <a:rPr lang="th-TH" dirty="0" smtClean="0"/>
              <a:t>***ถ้าใส่ข้อมูลไม่ครบจะไม่สามารถกด </a:t>
            </a:r>
            <a:r>
              <a:rPr lang="en-US" dirty="0" smtClean="0"/>
              <a:t>Browse </a:t>
            </a:r>
            <a:r>
              <a:rPr lang="th-TH" dirty="0" smtClean="0"/>
              <a:t>เพื่อไปดูข้อมูลได้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88" y="3930731"/>
            <a:ext cx="8504514" cy="10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โปรแกรม </a:t>
            </a:r>
            <a:r>
              <a:rPr lang="en-US" dirty="0"/>
              <a:t>OT HR TRM 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484" y="1450296"/>
            <a:ext cx="8596668" cy="4427990"/>
          </a:xfrm>
        </p:spPr>
        <p:txBody>
          <a:bodyPr/>
          <a:lstStyle/>
          <a:p>
            <a:r>
              <a:rPr lang="th-TH" dirty="0" smtClean="0"/>
              <a:t>เมื่อทำการใส่ข้อมูลและกดปุ่ม </a:t>
            </a:r>
            <a:r>
              <a:rPr lang="en-US" dirty="0" smtClean="0"/>
              <a:t>Browse </a:t>
            </a:r>
            <a:r>
              <a:rPr lang="th-TH" dirty="0" smtClean="0"/>
              <a:t>แล้วจะพบกับ กับรายชื่อ โดยมี </a:t>
            </a:r>
            <a:r>
              <a:rPr lang="en-US" dirty="0" smtClean="0"/>
              <a:t>Function</a:t>
            </a:r>
            <a:r>
              <a:rPr lang="th-TH" dirty="0" smtClean="0"/>
              <a:t> ดังนี้</a:t>
            </a:r>
            <a:br>
              <a:rPr lang="th-TH" dirty="0" smtClean="0"/>
            </a:br>
            <a:r>
              <a:rPr lang="th-TH" dirty="0" smtClean="0"/>
              <a:t>1.ช่องสีเหลี่ยมด้านหน้าคือช่องสำหรับคลิ๊กเพื่อเลือกข้อมูลแถวนั้นๆ ถ้าต้องการจะเลือกทั้งหมด ให้คลิ๊กที่ ช่องสีเหลี่ยมด้านบนสุด</a:t>
            </a:r>
            <a:br>
              <a:rPr lang="th-TH" dirty="0" smtClean="0"/>
            </a:br>
            <a:r>
              <a:rPr lang="th-TH" dirty="0" smtClean="0"/>
              <a:t>2.ช่อง </a:t>
            </a:r>
            <a:r>
              <a:rPr lang="en-US" dirty="0" smtClean="0"/>
              <a:t>Search </a:t>
            </a:r>
            <a:r>
              <a:rPr lang="th-TH" dirty="0" smtClean="0"/>
              <a:t>สามารถพิมพ์ </a:t>
            </a:r>
            <a:r>
              <a:rPr lang="en-US" dirty="0" smtClean="0"/>
              <a:t>Keyword </a:t>
            </a:r>
            <a:r>
              <a:rPr lang="th-TH" dirty="0" smtClean="0"/>
              <a:t>และ </a:t>
            </a:r>
            <a:r>
              <a:rPr lang="en-US" dirty="0" smtClean="0"/>
              <a:t>Enter </a:t>
            </a:r>
            <a:r>
              <a:rPr lang="th-TH" dirty="0" smtClean="0"/>
              <a:t>ได้เลยครับ</a:t>
            </a:r>
            <a:br>
              <a:rPr lang="th-TH" dirty="0" smtClean="0"/>
            </a:br>
            <a:r>
              <a:rPr lang="th-TH" dirty="0" smtClean="0"/>
              <a:t>3.เมื่อเลือกเสร็จแล้ว ให้กดที่ปุ่ม </a:t>
            </a:r>
            <a:r>
              <a:rPr lang="en-US" dirty="0" smtClean="0"/>
              <a:t>Select</a:t>
            </a:r>
            <a:br>
              <a:rPr lang="en-US" dirty="0" smtClean="0"/>
            </a:br>
            <a:r>
              <a:rPr lang="en-US" dirty="0" smtClean="0"/>
              <a:t>***</a:t>
            </a:r>
            <a:r>
              <a:rPr lang="th-TH" dirty="0" smtClean="0"/>
              <a:t>ข้อมูลจะไม่แสดงข้อมูลที่ได้ทำการ </a:t>
            </a:r>
            <a:r>
              <a:rPr lang="en-US" dirty="0" smtClean="0"/>
              <a:t>Save </a:t>
            </a:r>
            <a:r>
              <a:rPr lang="th-TH" dirty="0" smtClean="0"/>
              <a:t>ข้อมูลไปเรียบร้อยแล้ว ในวันนั้นๆ</a:t>
            </a:r>
            <a:endParaRPr lang="en-US" dirty="0" smtClean="0"/>
          </a:p>
          <a:p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8" y="3020518"/>
            <a:ext cx="6644403" cy="321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โปรแกรม </a:t>
            </a:r>
            <a:r>
              <a:rPr lang="en-US" dirty="0"/>
              <a:t>OT HR TRM 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0587"/>
            <a:ext cx="8596668" cy="4620776"/>
          </a:xfrm>
        </p:spPr>
        <p:txBody>
          <a:bodyPr/>
          <a:lstStyle/>
          <a:p>
            <a:r>
              <a:rPr lang="th-TH" dirty="0" smtClean="0"/>
              <a:t>เมื่อทำการ </a:t>
            </a:r>
            <a:r>
              <a:rPr lang="en-US" dirty="0" smtClean="0"/>
              <a:t>Select </a:t>
            </a:r>
            <a:r>
              <a:rPr lang="th-TH" dirty="0" smtClean="0"/>
              <a:t>เรียบร้อยระบบจะกลับมายังหน้า </a:t>
            </a:r>
            <a:r>
              <a:rPr lang="en-US" dirty="0" smtClean="0"/>
              <a:t>Create </a:t>
            </a:r>
            <a:r>
              <a:rPr lang="th-TH" dirty="0" smtClean="0"/>
              <a:t>พร้อมแสดงข้อมูลที่ได้ทำการเลือกไว้ โดยหน้านี้ไว้สำหรับตรวจสอบ</a:t>
            </a:r>
            <a:br>
              <a:rPr lang="th-TH" dirty="0" smtClean="0"/>
            </a:br>
            <a:r>
              <a:rPr lang="th-TH" dirty="0" smtClean="0"/>
              <a:t>ความถูกต้อง โดยจะแสดงวันที่ขอ เวลาเริ่ม </a:t>
            </a:r>
            <a:r>
              <a:rPr lang="en-US" dirty="0" smtClean="0"/>
              <a:t>OT </a:t>
            </a:r>
            <a:r>
              <a:rPr lang="th-TH" dirty="0" smtClean="0"/>
              <a:t>และ เวลาสิ้นสุด </a:t>
            </a:r>
            <a:r>
              <a:rPr lang="en-US" dirty="0" smtClean="0"/>
              <a:t>OT</a:t>
            </a:r>
            <a:br>
              <a:rPr lang="en-US" dirty="0" smtClean="0"/>
            </a:br>
            <a:r>
              <a:rPr lang="th-TH" dirty="0" smtClean="0"/>
              <a:t>1.ปุ่มสีแดงกดเพื่อยกเลิกข้อมูลตามแถวนนั้นๆ </a:t>
            </a:r>
            <a:br>
              <a:rPr lang="th-TH" dirty="0" smtClean="0"/>
            </a:br>
            <a:r>
              <a:rPr lang="th-TH" dirty="0" smtClean="0"/>
              <a:t>2.ถ้าข้อมูลสมบูรณ์ครบถ้วน ให้กดที่ปุ่ม </a:t>
            </a:r>
            <a:r>
              <a:rPr lang="en-US" dirty="0" smtClean="0"/>
              <a:t>Save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3.เราได้จะได้เลขที่ใบคำขอพร้อมเวลาเพื่อใช้ในการอ้างอิงข้อมูล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880077"/>
            <a:ext cx="7047032" cy="3161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32" y="2491661"/>
            <a:ext cx="4027714" cy="4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ขั้นตอนการใช้งาน โปรแกรม </a:t>
            </a:r>
            <a:r>
              <a:rPr lang="en-US" dirty="0"/>
              <a:t>OT HR TRM (</a:t>
            </a:r>
            <a:r>
              <a:rPr lang="th-TH" dirty="0"/>
              <a:t>ต่อ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2807"/>
            <a:ext cx="8596668" cy="5249636"/>
          </a:xfrm>
        </p:spPr>
        <p:txBody>
          <a:bodyPr/>
          <a:lstStyle/>
          <a:p>
            <a:r>
              <a:rPr lang="th-TH" dirty="0" smtClean="0"/>
              <a:t>ในส่วน ของ </a:t>
            </a:r>
            <a:r>
              <a:rPr lang="en-US" dirty="0" smtClean="0"/>
              <a:t>Menu Search</a:t>
            </a:r>
            <a:r>
              <a:rPr lang="th-TH" dirty="0" smtClean="0"/>
              <a:t> จะแสดงข้อมูลที่ได้ทำการ </a:t>
            </a:r>
            <a:r>
              <a:rPr lang="en-US" dirty="0" smtClean="0"/>
              <a:t>Save </a:t>
            </a:r>
            <a:r>
              <a:rPr lang="th-TH" dirty="0" smtClean="0"/>
              <a:t>ไว้แล้ว เมื่อกด </a:t>
            </a:r>
            <a:r>
              <a:rPr lang="en-US" dirty="0" smtClean="0"/>
              <a:t>Detail </a:t>
            </a:r>
            <a:r>
              <a:rPr lang="th-TH" dirty="0" smtClean="0"/>
              <a:t>จะพบกับข้อมูลรายชื่อรวมถึงรายละเอียด</a:t>
            </a:r>
            <a:br>
              <a:rPr lang="th-TH" dirty="0" smtClean="0"/>
            </a:br>
            <a:r>
              <a:rPr lang="th-TH" dirty="0" smtClean="0"/>
              <a:t>ของ </a:t>
            </a:r>
            <a:r>
              <a:rPr lang="en-US" dirty="0" smtClean="0"/>
              <a:t>OT </a:t>
            </a:r>
            <a:r>
              <a:rPr lang="th-TH" dirty="0" smtClean="0"/>
              <a:t>ในแต่ละ </a:t>
            </a:r>
            <a:r>
              <a:rPr lang="en-US" dirty="0" smtClean="0"/>
              <a:t>User</a:t>
            </a:r>
            <a:r>
              <a:rPr lang="th-TH" dirty="0" smtClean="0"/>
              <a:t> โดยแสดงตาม </a:t>
            </a:r>
            <a:r>
              <a:rPr lang="en-US" dirty="0" smtClean="0"/>
              <a:t>Department Code </a:t>
            </a:r>
            <a:r>
              <a:rPr lang="th-TH" dirty="0" smtClean="0"/>
              <a:t>ที่ </a:t>
            </a:r>
            <a:r>
              <a:rPr lang="en-US" dirty="0" smtClean="0"/>
              <a:t>Login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***</a:t>
            </a:r>
            <a:r>
              <a:rPr lang="en-US" dirty="0" smtClean="0"/>
              <a:t>User</a:t>
            </a:r>
            <a:r>
              <a:rPr lang="th-TH" dirty="0" smtClean="0"/>
              <a:t> สามารถ </a:t>
            </a:r>
            <a:r>
              <a:rPr lang="en-US" dirty="0" smtClean="0"/>
              <a:t>Cancel </a:t>
            </a:r>
            <a:r>
              <a:rPr lang="th-TH" dirty="0" smtClean="0"/>
              <a:t>ได้ในกรณีที่ยังไม่ได้ทำการ </a:t>
            </a:r>
            <a:r>
              <a:rPr lang="en-US" dirty="0" smtClean="0"/>
              <a:t>Approve</a:t>
            </a:r>
            <a:r>
              <a:rPr lang="th-TH" smtClean="0"/>
              <a:t> เท่านั้น</a:t>
            </a:r>
            <a:r>
              <a:rPr lang="th-TH" dirty="0" smtClean="0"/>
              <a:t/>
            </a:r>
            <a:br>
              <a:rPr lang="th-TH" dirty="0" smtClean="0"/>
            </a:b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2388105"/>
            <a:ext cx="4808764" cy="167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1" y="4663000"/>
            <a:ext cx="4903426" cy="181944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160468" y="4262950"/>
            <a:ext cx="198156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69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127</TotalTime>
  <Words>240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Cordia New</vt:lpstr>
      <vt:lpstr>IrisUPC</vt:lpstr>
      <vt:lpstr>Trebuchet MS</vt:lpstr>
      <vt:lpstr>Wingdings 3</vt:lpstr>
      <vt:lpstr>Facet</vt:lpstr>
      <vt:lpstr>User’s Manual OT HR TRM</vt:lpstr>
      <vt:lpstr>ขั้นตอนการใช้งาน โปรแกรม OT HR TRM</vt:lpstr>
      <vt:lpstr>ขั้นตอนการใช้งาน โปรแกรม OT HR TRM (ต่อ)</vt:lpstr>
      <vt:lpstr>ขั้นตอนการใช้งาน โปรแกรม OT HR TRM (ต่อ)</vt:lpstr>
      <vt:lpstr>ขั้นตอนการใช้งาน โปรแกรม OT HR TRM (ต่อ)</vt:lpstr>
      <vt:lpstr>ขั้นตอนการใช้งาน โปรแกรม OT HR TRM (ต่อ)</vt:lpstr>
      <vt:lpstr>ขั้นตอนการใช้งาน โปรแกรม OT HR TRM (ต่อ)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User’s Manual OT HR TRM</dc:title>
  <dc:creator>Weerayooth Kewruksa</dc:creator>
  <cp:lastModifiedBy>Weerayooth Kewruksa</cp:lastModifiedBy>
  <cp:revision>8</cp:revision>
  <dcterms:created xsi:type="dcterms:W3CDTF">2022-11-06T05:18:39Z</dcterms:created>
  <dcterms:modified xsi:type="dcterms:W3CDTF">2022-11-06T07:26:37Z</dcterms:modified>
</cp:coreProperties>
</file>