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95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7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7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14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7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20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03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25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67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Player Controller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Cool Story Bro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9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Person </a:t>
            </a:r>
          </a:p>
          <a:p>
            <a:r>
              <a:rPr lang="en-US" dirty="0" smtClean="0"/>
              <a:t>Gravity Inversion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Only affecting the y-axis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Orginally</a:t>
            </a:r>
            <a:r>
              <a:rPr lang="en-US" dirty="0" smtClean="0"/>
              <a:t> the character was going snap to each of the walls but couldn’t get it done in time              i.e. 90 degree rotation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1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 body controller script</a:t>
            </a:r>
          </a:p>
          <a:p>
            <a:r>
              <a:rPr lang="en-US" dirty="0" smtClean="0"/>
              <a:t>First person camera to affect mouse sensitivity on the x- axis and y-axis</a:t>
            </a:r>
          </a:p>
          <a:p>
            <a:r>
              <a:rPr lang="en-US" dirty="0" smtClean="0"/>
              <a:t>Affect the gravity of rigid bodies with a button press</a:t>
            </a:r>
          </a:p>
          <a:p>
            <a:pPr lvl="1"/>
            <a:r>
              <a:rPr lang="en-US" dirty="0" smtClean="0"/>
              <a:t>“G” button on the keyboard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48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Inversion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Physics.gravity</a:t>
            </a:r>
            <a:r>
              <a:rPr lang="en-US" dirty="0" smtClean="0"/>
              <a:t> to change the gravity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Quaternion.Slerp</a:t>
            </a:r>
            <a:r>
              <a:rPr lang="en-US" dirty="0" smtClean="0"/>
              <a:t> to change the rotation of the character and camera</a:t>
            </a:r>
            <a:endParaRPr lang="en-CA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Makes the rotation a lot smoother and </a:t>
            </a:r>
            <a:r>
              <a:rPr lang="en-US" dirty="0" err="1" smtClean="0"/>
              <a:t>seemless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Originally flipped the camera but thought it to be clunky and……..it just didn’t look good </a:t>
            </a:r>
          </a:p>
        </p:txBody>
      </p:sp>
    </p:spTree>
    <p:extLst>
      <p:ext uri="{BB962C8B-B14F-4D97-AF65-F5344CB8AC3E}">
        <p14:creationId xmlns:p14="http://schemas.microsoft.com/office/powerpoint/2010/main" val="5296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Unity character controller</a:t>
            </a:r>
            <a:r>
              <a:rPr lang="en-CA" dirty="0" smtClean="0"/>
              <a:t> and character motor</a:t>
            </a:r>
          </a:p>
          <a:p>
            <a:pPr lvl="1"/>
            <a:r>
              <a:rPr lang="en-US" dirty="0" smtClean="0"/>
              <a:t>Couldn’t control movement on the ceiling when gravity was inverted</a:t>
            </a:r>
            <a:endParaRPr lang="en-CA" dirty="0" smtClean="0"/>
          </a:p>
          <a:p>
            <a:r>
              <a:rPr lang="en-US" dirty="0" smtClean="0"/>
              <a:t>Rewrote the character controller to affect the rigid body of the character to move using force and velocity</a:t>
            </a:r>
          </a:p>
          <a:p>
            <a:r>
              <a:rPr lang="en-US" dirty="0" smtClean="0"/>
              <a:t>Rotating the camera and character</a:t>
            </a:r>
          </a:p>
        </p:txBody>
      </p:sp>
    </p:spTree>
    <p:extLst>
      <p:ext uri="{BB962C8B-B14F-4D97-AF65-F5344CB8AC3E}">
        <p14:creationId xmlns:p14="http://schemas.microsoft.com/office/powerpoint/2010/main" val="14776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randomized map created by using procedural generation.</a:t>
            </a:r>
          </a:p>
          <a:p>
            <a:r>
              <a:rPr lang="en-US" dirty="0" smtClean="0"/>
              <a:t>Uses prefabs to instantiate and join different segments of the maze.</a:t>
            </a:r>
          </a:p>
          <a:p>
            <a:r>
              <a:rPr lang="en-US" dirty="0" smtClean="0"/>
              <a:t>Each segment prefab has a certain number of exits and connectors attached to these exits.</a:t>
            </a:r>
          </a:p>
          <a:p>
            <a:r>
              <a:rPr lang="en-US" dirty="0" smtClean="0"/>
              <a:t>Each connector has tag identifying which connectors can be attached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Player Controller</vt:lpstr>
      <vt:lpstr>Design Aspects</vt:lpstr>
      <vt:lpstr>Controls</vt:lpstr>
      <vt:lpstr>Gravity Inversion</vt:lpstr>
      <vt:lpstr>Technical Issues</vt:lpstr>
      <vt:lpstr>Procedural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Controller</dc:title>
  <dc:creator>Shaun</dc:creator>
  <cp:lastModifiedBy>Administrator</cp:lastModifiedBy>
  <cp:revision>6</cp:revision>
  <dcterms:created xsi:type="dcterms:W3CDTF">2015-06-16T16:58:15Z</dcterms:created>
  <dcterms:modified xsi:type="dcterms:W3CDTF">2015-06-17T02:51:08Z</dcterms:modified>
</cp:coreProperties>
</file>