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70" autoAdjust="0"/>
  </p:normalViewPr>
  <p:slideViewPr>
    <p:cSldViewPr>
      <p:cViewPr>
        <p:scale>
          <a:sx n="79" d="100"/>
          <a:sy n="79" d="100"/>
        </p:scale>
        <p:origin x="-2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46FC90-1ED8-4607-A505-A44B8C2050BC}" type="datetimeFigureOut">
              <a:rPr lang="en-CA" smtClean="0"/>
              <a:t>16/06/2015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65B455-DF53-45A3-A8F2-545329689307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That One Game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/>
              <a:t>Kim </a:t>
            </a:r>
            <a:r>
              <a:rPr lang="en-US" dirty="0" err="1"/>
              <a:t>Flieger</a:t>
            </a:r>
            <a:r>
              <a:rPr lang="en-US" dirty="0"/>
              <a:t>, Dong Du, Shaun Prasad,</a:t>
            </a:r>
          </a:p>
          <a:p>
            <a:r>
              <a:rPr lang="en-US" dirty="0"/>
              <a:t>Juan Escobar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0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Aspects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Person </a:t>
            </a:r>
          </a:p>
          <a:p>
            <a:r>
              <a:rPr lang="en-US" dirty="0" smtClean="0"/>
              <a:t>Gravity Inversion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Only affecting the y-axis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Orginally</a:t>
            </a:r>
            <a:r>
              <a:rPr lang="en-US" dirty="0" smtClean="0"/>
              <a:t> the character was going snap to each of the walls but couldn’t get it done in time              i.e. 90 degree rotation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112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 body controller script</a:t>
            </a:r>
          </a:p>
          <a:p>
            <a:r>
              <a:rPr lang="en-US" dirty="0" smtClean="0"/>
              <a:t>First person camera to affect mouse sensitivity on the x- axis and y-axis</a:t>
            </a:r>
          </a:p>
          <a:p>
            <a:r>
              <a:rPr lang="en-US" dirty="0" smtClean="0"/>
              <a:t>Affect the gravity of rigid bodies with a button press</a:t>
            </a:r>
          </a:p>
          <a:p>
            <a:pPr lvl="1"/>
            <a:r>
              <a:rPr lang="en-US" dirty="0" smtClean="0"/>
              <a:t>“G” button on the keyboard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483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Inversion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Physics.gravity</a:t>
            </a:r>
            <a:r>
              <a:rPr lang="en-US" dirty="0" smtClean="0"/>
              <a:t> to change the gravity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Quaternion.Slerp</a:t>
            </a:r>
            <a:r>
              <a:rPr lang="en-US" dirty="0" smtClean="0"/>
              <a:t> to change the rotation of the character and camera</a:t>
            </a:r>
            <a:endParaRPr lang="en-CA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Makes the rotation a lot smoother and </a:t>
            </a:r>
            <a:r>
              <a:rPr lang="en-US" dirty="0" err="1" smtClean="0"/>
              <a:t>seemless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Originally flipped the camera but thought it to be clunky and……..it just didn’t look good </a:t>
            </a:r>
          </a:p>
        </p:txBody>
      </p:sp>
    </p:spTree>
    <p:extLst>
      <p:ext uri="{BB962C8B-B14F-4D97-AF65-F5344CB8AC3E}">
        <p14:creationId xmlns:p14="http://schemas.microsoft.com/office/powerpoint/2010/main" val="52966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Unity character controller</a:t>
            </a:r>
            <a:r>
              <a:rPr lang="en-CA" dirty="0" smtClean="0"/>
              <a:t> and character motor</a:t>
            </a:r>
          </a:p>
          <a:p>
            <a:pPr lvl="1"/>
            <a:r>
              <a:rPr lang="en-US" dirty="0" smtClean="0"/>
              <a:t>Couldn’t control movement on the ceiling when gravity was inverted</a:t>
            </a:r>
            <a:endParaRPr lang="en-CA" dirty="0" smtClean="0"/>
          </a:p>
          <a:p>
            <a:r>
              <a:rPr lang="en-US" dirty="0" smtClean="0"/>
              <a:t>Rewrote the character controller to affect the rigid body of the character to move using force and velocity</a:t>
            </a:r>
          </a:p>
          <a:p>
            <a:r>
              <a:rPr lang="en-US" dirty="0" smtClean="0"/>
              <a:t>Rotating the camera and character</a:t>
            </a:r>
          </a:p>
        </p:txBody>
      </p:sp>
    </p:spTree>
    <p:extLst>
      <p:ext uri="{BB962C8B-B14F-4D97-AF65-F5344CB8AC3E}">
        <p14:creationId xmlns:p14="http://schemas.microsoft.com/office/powerpoint/2010/main" val="147768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randomized map created by using procedural generation.</a:t>
            </a:r>
          </a:p>
          <a:p>
            <a:r>
              <a:rPr lang="en-US" dirty="0" smtClean="0"/>
              <a:t>Uses prefabs to instantiate and join different segments of the maze.</a:t>
            </a:r>
          </a:p>
          <a:p>
            <a:r>
              <a:rPr lang="en-US" dirty="0" smtClean="0"/>
              <a:t>Each segment prefab has a certain number of exits and connectors attached to these exits.</a:t>
            </a:r>
          </a:p>
          <a:p>
            <a:r>
              <a:rPr lang="en-US" dirty="0" smtClean="0"/>
              <a:t>Each connector has tag identifying which connectors can be attached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Pathfinding</a:t>
            </a:r>
            <a:r>
              <a:rPr lang="en-US" dirty="0" smtClean="0"/>
              <a:t> / A* algorithm</a:t>
            </a:r>
            <a:endParaRPr lang="en-US" dirty="0"/>
          </a:p>
          <a:p>
            <a:r>
              <a:rPr lang="en-US" dirty="0" smtClean="0"/>
              <a:t>Uses Nodes to find the </a:t>
            </a:r>
            <a:r>
              <a:rPr lang="en-US" dirty="0" err="1" smtClean="0"/>
              <a:t>shorest</a:t>
            </a:r>
            <a:r>
              <a:rPr lang="en-US" dirty="0" smtClean="0"/>
              <a:t> path</a:t>
            </a:r>
          </a:p>
          <a:p>
            <a:r>
              <a:rPr lang="en-US" dirty="0" smtClean="0"/>
              <a:t>Just Trolls but script can be used on many enemies</a:t>
            </a:r>
          </a:p>
          <a:p>
            <a:r>
              <a:rPr lang="en-US" dirty="0" err="1" smtClean="0"/>
              <a:t>Senser</a:t>
            </a:r>
            <a:r>
              <a:rPr lang="en-US" dirty="0" smtClean="0"/>
              <a:t> to find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9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Weapon:</a:t>
            </a:r>
          </a:p>
          <a:p>
            <a:pPr lvl="1"/>
            <a:r>
              <a:rPr lang="en-US" dirty="0" smtClean="0"/>
              <a:t>Laser Gun</a:t>
            </a:r>
          </a:p>
          <a:p>
            <a:pPr lvl="1"/>
            <a:r>
              <a:rPr lang="en-US" dirty="0" smtClean="0"/>
              <a:t>Machine Gun</a:t>
            </a:r>
          </a:p>
          <a:p>
            <a:pPr lvl="1"/>
            <a:r>
              <a:rPr lang="en-US" dirty="0" smtClean="0"/>
              <a:t>Shoot Fun</a:t>
            </a:r>
          </a:p>
          <a:p>
            <a:pPr lvl="1"/>
            <a:r>
              <a:rPr lang="en-US" dirty="0" smtClean="0"/>
              <a:t>Rocket Launcher</a:t>
            </a:r>
            <a:endParaRPr lang="en-US" dirty="0"/>
          </a:p>
          <a:p>
            <a:r>
              <a:rPr lang="en-US" dirty="0" smtClean="0"/>
              <a:t>Power Ups:</a:t>
            </a:r>
          </a:p>
          <a:p>
            <a:pPr lvl="1"/>
            <a:r>
              <a:rPr lang="en-US" dirty="0" smtClean="0"/>
              <a:t>Damage Box</a:t>
            </a:r>
          </a:p>
          <a:p>
            <a:pPr lvl="1"/>
            <a:r>
              <a:rPr lang="en-US" dirty="0" smtClean="0"/>
              <a:t>Health Box</a:t>
            </a:r>
          </a:p>
        </p:txBody>
      </p:sp>
      <p:pic>
        <p:nvPicPr>
          <p:cNvPr id="4" name="Picture 3" descr="C:\Users\354399\Desktop\weap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52863"/>
            <a:ext cx="466560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2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</a:t>
            </a:r>
            <a:r>
              <a:rPr lang="en-US" dirty="0" err="1"/>
              <a:t>minimap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MinimapRotation.cs</a:t>
            </a:r>
            <a:endParaRPr lang="en-US" dirty="0"/>
          </a:p>
          <a:p>
            <a:endParaRPr lang="en-US" dirty="0"/>
          </a:p>
          <a:p>
            <a:r>
              <a:rPr lang="en-US" dirty="0"/>
              <a:t>Update:</a:t>
            </a:r>
          </a:p>
          <a:p>
            <a:r>
              <a:rPr lang="en-US" dirty="0"/>
              <a:t>    -</a:t>
            </a:r>
            <a:r>
              <a:rPr lang="en-US" dirty="0" err="1"/>
              <a:t>transform.RotateAround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OnPreRender</a:t>
            </a:r>
            <a:r>
              <a:rPr lang="en-US" dirty="0"/>
              <a:t>/</a:t>
            </a:r>
            <a:r>
              <a:rPr lang="en-US" dirty="0" err="1"/>
              <a:t>OnPostRender</a:t>
            </a:r>
            <a:r>
              <a:rPr lang="en-US" dirty="0"/>
              <a:t>:</a:t>
            </a:r>
          </a:p>
          <a:p>
            <a:r>
              <a:rPr lang="en-US" dirty="0"/>
              <a:t>    -</a:t>
            </a:r>
            <a:r>
              <a:rPr lang="en-US" dirty="0" err="1"/>
              <a:t>GL.wireframe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24000"/>
            <a:ext cx="2764609" cy="271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284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That One Game</vt:lpstr>
      <vt:lpstr>Design Aspects</vt:lpstr>
      <vt:lpstr>Controls</vt:lpstr>
      <vt:lpstr>Gravity Inversion</vt:lpstr>
      <vt:lpstr>Technical Issues</vt:lpstr>
      <vt:lpstr>Procedural Generation</vt:lpstr>
      <vt:lpstr>Ai</vt:lpstr>
      <vt:lpstr>Weapon</vt:lpstr>
      <vt:lpstr>UI and minimap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Controller</dc:title>
  <dc:creator>Shaun</dc:creator>
  <cp:lastModifiedBy>Administrator</cp:lastModifiedBy>
  <cp:revision>7</cp:revision>
  <dcterms:created xsi:type="dcterms:W3CDTF">2015-06-16T16:58:15Z</dcterms:created>
  <dcterms:modified xsi:type="dcterms:W3CDTF">2015-06-17T02:58:51Z</dcterms:modified>
</cp:coreProperties>
</file>