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FABB-3CEF-4C08-89F8-99202E0B443D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UI and </a:t>
            </a:r>
            <a:r>
              <a:rPr lang="en-US" sz="2800" dirty="0" err="1" smtClean="0"/>
              <a:t>minimap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67681"/>
            <a:ext cx="2683549" cy="2673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2127139"/>
            <a:ext cx="3445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MinimapRotation.cs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Update: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-</a:t>
            </a:r>
            <a:r>
              <a:rPr lang="en-US" sz="2000" dirty="0" err="1" smtClean="0"/>
              <a:t>transform.RotateAround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OnPreRender</a:t>
            </a:r>
            <a:r>
              <a:rPr lang="en-US" sz="2000" dirty="0" smtClean="0"/>
              <a:t>/</a:t>
            </a:r>
            <a:r>
              <a:rPr lang="en-US" sz="2000" dirty="0" err="1" smtClean="0"/>
              <a:t>OnPostRender</a:t>
            </a:r>
            <a:r>
              <a:rPr lang="en-US" sz="2000" dirty="0" smtClean="0"/>
              <a:t>:</a:t>
            </a:r>
          </a:p>
          <a:p>
            <a:r>
              <a:rPr lang="en-US" sz="2000"/>
              <a:t> </a:t>
            </a:r>
            <a:r>
              <a:rPr lang="en-US" sz="2000" smtClean="0"/>
              <a:t>   </a:t>
            </a:r>
            <a:r>
              <a:rPr lang="en-US" sz="2000" smtClean="0"/>
              <a:t>-</a:t>
            </a:r>
            <a:r>
              <a:rPr lang="en-US" sz="2000" dirty="0" err="1" smtClean="0"/>
              <a:t>GL.wireframe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77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UI and minimap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and minimap</dc:title>
  <dc:creator>Administrator</dc:creator>
  <cp:lastModifiedBy>Administrator</cp:lastModifiedBy>
  <cp:revision>6</cp:revision>
  <dcterms:created xsi:type="dcterms:W3CDTF">2015-06-16T01:23:28Z</dcterms:created>
  <dcterms:modified xsi:type="dcterms:W3CDTF">2015-06-16T03:56:31Z</dcterms:modified>
</cp:coreProperties>
</file>