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  <p:sldMasterId id="2147483668" r:id="rId6"/>
    <p:sldMasterId id="2147483671" r:id="rId7"/>
    <p:sldMasterId id="2147483676" r:id="rId8"/>
    <p:sldMasterId id="2147483679" r:id="rId9"/>
  </p:sldMasterIdLst>
  <p:notesMasterIdLst>
    <p:notesMasterId r:id="rId26"/>
  </p:notesMasterIdLst>
  <p:sldIdLst>
    <p:sldId id="256" r:id="rId10"/>
    <p:sldId id="260" r:id="rId11"/>
    <p:sldId id="274" r:id="rId12"/>
    <p:sldId id="275" r:id="rId13"/>
    <p:sldId id="276" r:id="rId14"/>
    <p:sldId id="281" r:id="rId15"/>
    <p:sldId id="277" r:id="rId16"/>
    <p:sldId id="282" r:id="rId17"/>
    <p:sldId id="283" r:id="rId18"/>
    <p:sldId id="284" r:id="rId19"/>
    <p:sldId id="279" r:id="rId20"/>
    <p:sldId id="280" r:id="rId21"/>
    <p:sldId id="285" r:id="rId22"/>
    <p:sldId id="286" r:id="rId23"/>
    <p:sldId id="287" r:id="rId24"/>
    <p:sldId id="273" r:id="rId25"/>
  </p:sldIdLst>
  <p:sldSz cx="12192000" cy="6858000"/>
  <p:notesSz cx="9996488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FA0CC-CEFF-4F6A-84D2-1FC5614AA71F}" v="347" dt="2020-02-06T15:45:09.492"/>
    <p1510:client id="{6470CF3F-35F9-2A4E-934D-9A8C4C352125}" v="29" dt="2020-02-06T18:51:50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09" autoAdjust="0"/>
    <p:restoredTop sz="82224" autoAdjust="0"/>
  </p:normalViewPr>
  <p:slideViewPr>
    <p:cSldViewPr snapToGrid="0">
      <p:cViewPr>
        <p:scale>
          <a:sx n="110" d="100"/>
          <a:sy n="110" d="100"/>
        </p:scale>
        <p:origin x="1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이승균" userId="0978d576-0192-4551-90ec-2867f8bea8b0" providerId="ADAL" clId="{1E1FA0CC-CEFF-4F6A-84D2-1FC5614AA71F}"/>
    <pc:docChg chg="undo redo custSel addSld delSld modSld">
      <pc:chgData name=" 이승균" userId="0978d576-0192-4551-90ec-2867f8bea8b0" providerId="ADAL" clId="{1E1FA0CC-CEFF-4F6A-84D2-1FC5614AA71F}" dt="2020-02-06T18:07:47.825" v="1857" actId="20577"/>
      <pc:docMkLst>
        <pc:docMk/>
      </pc:docMkLst>
      <pc:sldChg chg="modSp">
        <pc:chgData name=" 이승균" userId="0978d576-0192-4551-90ec-2867f8bea8b0" providerId="ADAL" clId="{1E1FA0CC-CEFF-4F6A-84D2-1FC5614AA71F}" dt="2020-02-06T15:51:10.033" v="1360" actId="20577"/>
        <pc:sldMkLst>
          <pc:docMk/>
          <pc:sldMk cId="3504950696" sldId="256"/>
        </pc:sldMkLst>
        <pc:spChg chg="mod">
          <ac:chgData name=" 이승균" userId="0978d576-0192-4551-90ec-2867f8bea8b0" providerId="ADAL" clId="{1E1FA0CC-CEFF-4F6A-84D2-1FC5614AA71F}" dt="2020-02-06T15:51:10.033" v="1360" actId="20577"/>
          <ac:spMkLst>
            <pc:docMk/>
            <pc:sldMk cId="3504950696" sldId="256"/>
            <ac:spMk id="2" creationId="{A5A88DA7-39A7-4D83-91E7-8B395908BAB6}"/>
          </ac:spMkLst>
        </pc:spChg>
      </pc:sldChg>
      <pc:sldChg chg="modSp modNotesTx">
        <pc:chgData name=" 이승균" userId="0978d576-0192-4551-90ec-2867f8bea8b0" providerId="ADAL" clId="{1E1FA0CC-CEFF-4F6A-84D2-1FC5614AA71F}" dt="2020-02-06T18:07:47.825" v="1857" actId="20577"/>
        <pc:sldMkLst>
          <pc:docMk/>
          <pc:sldMk cId="794055644" sldId="260"/>
        </pc:sldMkLst>
        <pc:spChg chg="mod">
          <ac:chgData name=" 이승균" userId="0978d576-0192-4551-90ec-2867f8bea8b0" providerId="ADAL" clId="{1E1FA0CC-CEFF-4F6A-84D2-1FC5614AA71F}" dt="2020-02-06T14:08:43.927" v="43"/>
          <ac:spMkLst>
            <pc:docMk/>
            <pc:sldMk cId="794055644" sldId="260"/>
            <ac:spMk id="3" creationId="{71046EF0-4F04-4EA1-8111-15835DFE2312}"/>
          </ac:spMkLst>
        </pc:spChg>
      </pc:sldChg>
      <pc:sldChg chg="del">
        <pc:chgData name=" 이승균" userId="0978d576-0192-4551-90ec-2867f8bea8b0" providerId="ADAL" clId="{1E1FA0CC-CEFF-4F6A-84D2-1FC5614AA71F}" dt="2020-02-06T14:07:30.694" v="0" actId="2696"/>
        <pc:sldMkLst>
          <pc:docMk/>
          <pc:sldMk cId="3716012357" sldId="261"/>
        </pc:sldMkLst>
      </pc:sldChg>
      <pc:sldChg chg="del">
        <pc:chgData name=" 이승균" userId="0978d576-0192-4551-90ec-2867f8bea8b0" providerId="ADAL" clId="{1E1FA0CC-CEFF-4F6A-84D2-1FC5614AA71F}" dt="2020-02-06T14:07:31.332" v="1" actId="2696"/>
        <pc:sldMkLst>
          <pc:docMk/>
          <pc:sldMk cId="3999205383" sldId="263"/>
        </pc:sldMkLst>
      </pc:sldChg>
      <pc:sldChg chg="del">
        <pc:chgData name=" 이승균" userId="0978d576-0192-4551-90ec-2867f8bea8b0" providerId="ADAL" clId="{1E1FA0CC-CEFF-4F6A-84D2-1FC5614AA71F}" dt="2020-02-06T14:07:31.981" v="2" actId="2696"/>
        <pc:sldMkLst>
          <pc:docMk/>
          <pc:sldMk cId="1547468810" sldId="264"/>
        </pc:sldMkLst>
      </pc:sldChg>
      <pc:sldChg chg="del">
        <pc:chgData name=" 이승균" userId="0978d576-0192-4551-90ec-2867f8bea8b0" providerId="ADAL" clId="{1E1FA0CC-CEFF-4F6A-84D2-1FC5614AA71F}" dt="2020-02-06T14:07:32.537" v="3" actId="2696"/>
        <pc:sldMkLst>
          <pc:docMk/>
          <pc:sldMk cId="3417168472" sldId="265"/>
        </pc:sldMkLst>
      </pc:sldChg>
      <pc:sldChg chg="del">
        <pc:chgData name=" 이승균" userId="0978d576-0192-4551-90ec-2867f8bea8b0" providerId="ADAL" clId="{1E1FA0CC-CEFF-4F6A-84D2-1FC5614AA71F}" dt="2020-02-06T14:07:33.180" v="4" actId="2696"/>
        <pc:sldMkLst>
          <pc:docMk/>
          <pc:sldMk cId="4221334973" sldId="266"/>
        </pc:sldMkLst>
      </pc:sldChg>
      <pc:sldChg chg="del">
        <pc:chgData name=" 이승균" userId="0978d576-0192-4551-90ec-2867f8bea8b0" providerId="ADAL" clId="{1E1FA0CC-CEFF-4F6A-84D2-1FC5614AA71F}" dt="2020-02-06T14:07:33.768" v="5" actId="2696"/>
        <pc:sldMkLst>
          <pc:docMk/>
          <pc:sldMk cId="3433003086" sldId="267"/>
        </pc:sldMkLst>
      </pc:sldChg>
      <pc:sldChg chg="del">
        <pc:chgData name=" 이승균" userId="0978d576-0192-4551-90ec-2867f8bea8b0" providerId="ADAL" clId="{1E1FA0CC-CEFF-4F6A-84D2-1FC5614AA71F}" dt="2020-02-06T14:07:34.344" v="6" actId="2696"/>
        <pc:sldMkLst>
          <pc:docMk/>
          <pc:sldMk cId="2978666403" sldId="268"/>
        </pc:sldMkLst>
      </pc:sldChg>
      <pc:sldChg chg="del">
        <pc:chgData name=" 이승균" userId="0978d576-0192-4551-90ec-2867f8bea8b0" providerId="ADAL" clId="{1E1FA0CC-CEFF-4F6A-84D2-1FC5614AA71F}" dt="2020-02-06T14:07:34.920" v="7" actId="2696"/>
        <pc:sldMkLst>
          <pc:docMk/>
          <pc:sldMk cId="2797829443" sldId="269"/>
        </pc:sldMkLst>
      </pc:sldChg>
      <pc:sldChg chg="del">
        <pc:chgData name=" 이승균" userId="0978d576-0192-4551-90ec-2867f8bea8b0" providerId="ADAL" clId="{1E1FA0CC-CEFF-4F6A-84D2-1FC5614AA71F}" dt="2020-02-06T14:07:35.420" v="8" actId="2696"/>
        <pc:sldMkLst>
          <pc:docMk/>
          <pc:sldMk cId="2865990323" sldId="270"/>
        </pc:sldMkLst>
      </pc:sldChg>
      <pc:sldChg chg="del">
        <pc:chgData name=" 이승균" userId="0978d576-0192-4551-90ec-2867f8bea8b0" providerId="ADAL" clId="{1E1FA0CC-CEFF-4F6A-84D2-1FC5614AA71F}" dt="2020-02-06T14:07:36.142" v="9" actId="2696"/>
        <pc:sldMkLst>
          <pc:docMk/>
          <pc:sldMk cId="399155877" sldId="271"/>
        </pc:sldMkLst>
      </pc:sldChg>
      <pc:sldChg chg="del">
        <pc:chgData name=" 이승균" userId="0978d576-0192-4551-90ec-2867f8bea8b0" providerId="ADAL" clId="{1E1FA0CC-CEFF-4F6A-84D2-1FC5614AA71F}" dt="2020-02-06T14:07:36.653" v="10" actId="2696"/>
        <pc:sldMkLst>
          <pc:docMk/>
          <pc:sldMk cId="1525656923" sldId="272"/>
        </pc:sldMkLst>
      </pc:sldChg>
      <pc:sldChg chg="modSp">
        <pc:chgData name=" 이승균" userId="0978d576-0192-4551-90ec-2867f8bea8b0" providerId="ADAL" clId="{1E1FA0CC-CEFF-4F6A-84D2-1FC5614AA71F}" dt="2020-02-06T17:07:15.630" v="1680"/>
        <pc:sldMkLst>
          <pc:docMk/>
          <pc:sldMk cId="2865232998" sldId="273"/>
        </pc:sldMkLst>
        <pc:spChg chg="mod">
          <ac:chgData name=" 이승균" userId="0978d576-0192-4551-90ec-2867f8bea8b0" providerId="ADAL" clId="{1E1FA0CC-CEFF-4F6A-84D2-1FC5614AA71F}" dt="2020-02-06T17:06:57.514" v="1677" actId="20577"/>
          <ac:spMkLst>
            <pc:docMk/>
            <pc:sldMk cId="2865232998" sldId="273"/>
            <ac:spMk id="2" creationId="{102F9C7B-523C-8245-BDB6-B52F690662F7}"/>
          </ac:spMkLst>
        </pc:spChg>
        <pc:spChg chg="mod">
          <ac:chgData name=" 이승균" userId="0978d576-0192-4551-90ec-2867f8bea8b0" providerId="ADAL" clId="{1E1FA0CC-CEFF-4F6A-84D2-1FC5614AA71F}" dt="2020-02-06T17:07:15.630" v="1680"/>
          <ac:spMkLst>
            <pc:docMk/>
            <pc:sldMk cId="2865232998" sldId="273"/>
            <ac:spMk id="3" creationId="{58E58257-AE2F-A640-AD02-A16A4A22FEB3}"/>
          </ac:spMkLst>
        </pc:spChg>
      </pc:sldChg>
      <pc:sldChg chg="del">
        <pc:chgData name=" 이승균" userId="0978d576-0192-4551-90ec-2867f8bea8b0" providerId="ADAL" clId="{1E1FA0CC-CEFF-4F6A-84D2-1FC5614AA71F}" dt="2020-02-06T14:07:38.218" v="11" actId="2696"/>
        <pc:sldMkLst>
          <pc:docMk/>
          <pc:sldMk cId="2702167049" sldId="274"/>
        </pc:sldMkLst>
      </pc:sldChg>
      <pc:sldChg chg="modSp add">
        <pc:chgData name=" 이승균" userId="0978d576-0192-4551-90ec-2867f8bea8b0" providerId="ADAL" clId="{1E1FA0CC-CEFF-4F6A-84D2-1FC5614AA71F}" dt="2020-02-06T14:31:48.183" v="458" actId="20577"/>
        <pc:sldMkLst>
          <pc:docMk/>
          <pc:sldMk cId="3887486374" sldId="274"/>
        </pc:sldMkLst>
        <pc:spChg chg="mod">
          <ac:chgData name=" 이승균" userId="0978d576-0192-4551-90ec-2867f8bea8b0" providerId="ADAL" clId="{1E1FA0CC-CEFF-4F6A-84D2-1FC5614AA71F}" dt="2020-02-06T14:08:54.817" v="46" actId="20577"/>
          <ac:spMkLst>
            <pc:docMk/>
            <pc:sldMk cId="3887486374" sldId="274"/>
            <ac:spMk id="2" creationId="{6C6D715D-7172-4F72-A44A-4F8D2A8FF04A}"/>
          </ac:spMkLst>
        </pc:spChg>
        <pc:spChg chg="mod">
          <ac:chgData name=" 이승균" userId="0978d576-0192-4551-90ec-2867f8bea8b0" providerId="ADAL" clId="{1E1FA0CC-CEFF-4F6A-84D2-1FC5614AA71F}" dt="2020-02-06T14:31:48.183" v="458" actId="20577"/>
          <ac:spMkLst>
            <pc:docMk/>
            <pc:sldMk cId="3887486374" sldId="274"/>
            <ac:spMk id="3" creationId="{7159A6E5-4E08-454D-95B0-A1B2444B47B4}"/>
          </ac:spMkLst>
        </pc:spChg>
      </pc:sldChg>
      <pc:sldChg chg="modSp add">
        <pc:chgData name=" 이승균" userId="0978d576-0192-4551-90ec-2867f8bea8b0" providerId="ADAL" clId="{1E1FA0CC-CEFF-4F6A-84D2-1FC5614AA71F}" dt="2020-02-06T14:29:06.131" v="449" actId="20577"/>
        <pc:sldMkLst>
          <pc:docMk/>
          <pc:sldMk cId="2953403050" sldId="275"/>
        </pc:sldMkLst>
        <pc:spChg chg="mod">
          <ac:chgData name=" 이승균" userId="0978d576-0192-4551-90ec-2867f8bea8b0" providerId="ADAL" clId="{1E1FA0CC-CEFF-4F6A-84D2-1FC5614AA71F}" dt="2020-02-06T14:11:59.285" v="60" actId="20577"/>
          <ac:spMkLst>
            <pc:docMk/>
            <pc:sldMk cId="2953403050" sldId="275"/>
            <ac:spMk id="2" creationId="{549F5EB5-39BE-4FDE-BE79-F6DB6F8665C4}"/>
          </ac:spMkLst>
        </pc:spChg>
        <pc:spChg chg="mod">
          <ac:chgData name=" 이승균" userId="0978d576-0192-4551-90ec-2867f8bea8b0" providerId="ADAL" clId="{1E1FA0CC-CEFF-4F6A-84D2-1FC5614AA71F}" dt="2020-02-06T14:29:06.131" v="449" actId="20577"/>
          <ac:spMkLst>
            <pc:docMk/>
            <pc:sldMk cId="2953403050" sldId="275"/>
            <ac:spMk id="3" creationId="{E1C11FBB-1F48-44BB-B0EB-B707A859D48C}"/>
          </ac:spMkLst>
        </pc:spChg>
      </pc:sldChg>
      <pc:sldChg chg="addSp modSp add">
        <pc:chgData name=" 이승균" userId="0978d576-0192-4551-90ec-2867f8bea8b0" providerId="ADAL" clId="{1E1FA0CC-CEFF-4F6A-84D2-1FC5614AA71F}" dt="2020-02-06T14:36:48.112" v="508" actId="1076"/>
        <pc:sldMkLst>
          <pc:docMk/>
          <pc:sldMk cId="3436905556" sldId="276"/>
        </pc:sldMkLst>
        <pc:spChg chg="mod">
          <ac:chgData name=" 이승균" userId="0978d576-0192-4551-90ec-2867f8bea8b0" providerId="ADAL" clId="{1E1FA0CC-CEFF-4F6A-84D2-1FC5614AA71F}" dt="2020-02-06T14:13:02.736" v="67"/>
          <ac:spMkLst>
            <pc:docMk/>
            <pc:sldMk cId="3436905556" sldId="276"/>
            <ac:spMk id="2" creationId="{71A6A304-BE20-4581-8620-D64685951518}"/>
          </ac:spMkLst>
        </pc:spChg>
        <pc:spChg chg="mod">
          <ac:chgData name=" 이승균" userId="0978d576-0192-4551-90ec-2867f8bea8b0" providerId="ADAL" clId="{1E1FA0CC-CEFF-4F6A-84D2-1FC5614AA71F}" dt="2020-02-06T14:36:39.119" v="504" actId="20577"/>
          <ac:spMkLst>
            <pc:docMk/>
            <pc:sldMk cId="3436905556" sldId="276"/>
            <ac:spMk id="3" creationId="{308F922B-BA94-4019-88E3-F28D7635E903}"/>
          </ac:spMkLst>
        </pc:spChg>
        <pc:picChg chg="add mod">
          <ac:chgData name=" 이승균" userId="0978d576-0192-4551-90ec-2867f8bea8b0" providerId="ADAL" clId="{1E1FA0CC-CEFF-4F6A-84D2-1FC5614AA71F}" dt="2020-02-06T14:36:48.112" v="508" actId="1076"/>
          <ac:picMkLst>
            <pc:docMk/>
            <pc:sldMk cId="3436905556" sldId="276"/>
            <ac:picMk id="4" creationId="{A7828D02-AF10-4A90-8A6A-E26BE866936C}"/>
          </ac:picMkLst>
        </pc:picChg>
        <pc:picChg chg="add mod">
          <ac:chgData name=" 이승균" userId="0978d576-0192-4551-90ec-2867f8bea8b0" providerId="ADAL" clId="{1E1FA0CC-CEFF-4F6A-84D2-1FC5614AA71F}" dt="2020-02-06T14:36:46.034" v="507" actId="1076"/>
          <ac:picMkLst>
            <pc:docMk/>
            <pc:sldMk cId="3436905556" sldId="276"/>
            <ac:picMk id="5" creationId="{0D581162-DF32-459A-B386-393ABA0649B9}"/>
          </ac:picMkLst>
        </pc:picChg>
      </pc:sldChg>
      <pc:sldChg chg="modSp add">
        <pc:chgData name=" 이승균" userId="0978d576-0192-4551-90ec-2867f8bea8b0" providerId="ADAL" clId="{1E1FA0CC-CEFF-4F6A-84D2-1FC5614AA71F}" dt="2020-02-06T15:50:41.430" v="1358" actId="20577"/>
        <pc:sldMkLst>
          <pc:docMk/>
          <pc:sldMk cId="3025852321" sldId="277"/>
        </pc:sldMkLst>
        <pc:spChg chg="mod">
          <ac:chgData name=" 이승균" userId="0978d576-0192-4551-90ec-2867f8bea8b0" providerId="ADAL" clId="{1E1FA0CC-CEFF-4F6A-84D2-1FC5614AA71F}" dt="2020-02-06T15:50:41.430" v="1358" actId="20577"/>
          <ac:spMkLst>
            <pc:docMk/>
            <pc:sldMk cId="3025852321" sldId="277"/>
            <ac:spMk id="3" creationId="{308F922B-BA94-4019-88E3-F28D7635E903}"/>
          </ac:spMkLst>
        </pc:spChg>
      </pc:sldChg>
      <pc:sldChg chg="addSp delSp modSp add del">
        <pc:chgData name=" 이승균" userId="0978d576-0192-4551-90ec-2867f8bea8b0" providerId="ADAL" clId="{1E1FA0CC-CEFF-4F6A-84D2-1FC5614AA71F}" dt="2020-02-06T15:42:25.654" v="1283" actId="2696"/>
        <pc:sldMkLst>
          <pc:docMk/>
          <pc:sldMk cId="3272555360" sldId="278"/>
        </pc:sldMkLst>
        <pc:spChg chg="mod">
          <ac:chgData name=" 이승균" userId="0978d576-0192-4551-90ec-2867f8bea8b0" providerId="ADAL" clId="{1E1FA0CC-CEFF-4F6A-84D2-1FC5614AA71F}" dt="2020-02-06T14:16:08.399" v="399"/>
          <ac:spMkLst>
            <pc:docMk/>
            <pc:sldMk cId="3272555360" sldId="278"/>
            <ac:spMk id="2" creationId="{89BFF619-97C5-413F-91E6-516E23088A20}"/>
          </ac:spMkLst>
        </pc:spChg>
        <pc:spChg chg="del mod">
          <ac:chgData name=" 이승균" userId="0978d576-0192-4551-90ec-2867f8bea8b0" providerId="ADAL" clId="{1E1FA0CC-CEFF-4F6A-84D2-1FC5614AA71F}" dt="2020-02-06T15:34:29.186" v="1163" actId="478"/>
          <ac:spMkLst>
            <pc:docMk/>
            <pc:sldMk cId="3272555360" sldId="278"/>
            <ac:spMk id="3" creationId="{D137DA30-9A2B-4871-B29F-397A239FB054}"/>
          </ac:spMkLst>
        </pc:spChg>
        <pc:spChg chg="add del mod">
          <ac:chgData name=" 이승균" userId="0978d576-0192-4551-90ec-2867f8bea8b0" providerId="ADAL" clId="{1E1FA0CC-CEFF-4F6A-84D2-1FC5614AA71F}" dt="2020-02-06T15:34:30.653" v="1164" actId="478"/>
          <ac:spMkLst>
            <pc:docMk/>
            <pc:sldMk cId="3272555360" sldId="278"/>
            <ac:spMk id="5" creationId="{C22BB6EC-5293-4123-98E0-AA57026FD006}"/>
          </ac:spMkLst>
        </pc:spChg>
        <pc:spChg chg="add del">
          <ac:chgData name=" 이승균" userId="0978d576-0192-4551-90ec-2867f8bea8b0" providerId="ADAL" clId="{1E1FA0CC-CEFF-4F6A-84D2-1FC5614AA71F}" dt="2020-02-06T15:34:32.661" v="1166"/>
          <ac:spMkLst>
            <pc:docMk/>
            <pc:sldMk cId="3272555360" sldId="278"/>
            <ac:spMk id="6" creationId="{A3C170F6-5FDB-4B1F-9C01-AAE42C87DCDB}"/>
          </ac:spMkLst>
        </pc:spChg>
        <pc:spChg chg="add del mod ord">
          <ac:chgData name=" 이승균" userId="0978d576-0192-4551-90ec-2867f8bea8b0" providerId="ADAL" clId="{1E1FA0CC-CEFF-4F6A-84D2-1FC5614AA71F}" dt="2020-02-06T15:42:22.801" v="1282" actId="478"/>
          <ac:spMkLst>
            <pc:docMk/>
            <pc:sldMk cId="3272555360" sldId="278"/>
            <ac:spMk id="32" creationId="{7AF43F39-A085-422C-B7F7-CD91143AE90C}"/>
          </ac:spMkLst>
        </pc:spChg>
        <pc:picChg chg="add mod">
          <ac:chgData name=" 이승균" userId="0978d576-0192-4551-90ec-2867f8bea8b0" providerId="ADAL" clId="{1E1FA0CC-CEFF-4F6A-84D2-1FC5614AA71F}" dt="2020-02-06T15:41:28.337" v="1259" actId="1076"/>
          <ac:picMkLst>
            <pc:docMk/>
            <pc:sldMk cId="3272555360" sldId="278"/>
            <ac:picMk id="7" creationId="{AC9A2624-96E4-49B0-AE42-89A5DB225F1C}"/>
          </ac:picMkLst>
        </pc:picChg>
        <pc:inkChg chg="add del">
          <ac:chgData name=" 이승균" userId="0978d576-0192-4551-90ec-2867f8bea8b0" providerId="ADAL" clId="{1E1FA0CC-CEFF-4F6A-84D2-1FC5614AA71F}" dt="2020-02-06T15:36:03.803" v="1173" actId="9405"/>
          <ac:inkMkLst>
            <pc:docMk/>
            <pc:sldMk cId="3272555360" sldId="278"/>
            <ac:inkMk id="8" creationId="{9751B503-8A28-489B-A04E-10FD4AB2BD04}"/>
          </ac:inkMkLst>
        </pc:inkChg>
        <pc:inkChg chg="add">
          <ac:chgData name=" 이승균" userId="0978d576-0192-4551-90ec-2867f8bea8b0" providerId="ADAL" clId="{1E1FA0CC-CEFF-4F6A-84D2-1FC5614AA71F}" dt="2020-02-06T15:36:06.923" v="1174" actId="9405"/>
          <ac:inkMkLst>
            <pc:docMk/>
            <pc:sldMk cId="3272555360" sldId="278"/>
            <ac:inkMk id="9" creationId="{EE926A00-26EB-483A-893A-3530E761D2D2}"/>
          </ac:inkMkLst>
        </pc:inkChg>
        <pc:inkChg chg="add del">
          <ac:chgData name=" 이승균" userId="0978d576-0192-4551-90ec-2867f8bea8b0" providerId="ADAL" clId="{1E1FA0CC-CEFF-4F6A-84D2-1FC5614AA71F}" dt="2020-02-06T15:36:26.258" v="1180" actId="9405"/>
          <ac:inkMkLst>
            <pc:docMk/>
            <pc:sldMk cId="3272555360" sldId="278"/>
            <ac:inkMk id="10" creationId="{BE5A207B-B4C5-4CC5-9CDD-BA513A263AC5}"/>
          </ac:inkMkLst>
        </pc:inkChg>
        <pc:inkChg chg="add del">
          <ac:chgData name=" 이승균" userId="0978d576-0192-4551-90ec-2867f8bea8b0" providerId="ADAL" clId="{1E1FA0CC-CEFF-4F6A-84D2-1FC5614AA71F}" dt="2020-02-06T15:36:25.876" v="1179" actId="9405"/>
          <ac:inkMkLst>
            <pc:docMk/>
            <pc:sldMk cId="3272555360" sldId="278"/>
            <ac:inkMk id="11" creationId="{2136FFCC-F65C-4374-B580-4E75E0E404FD}"/>
          </ac:inkMkLst>
        </pc:inkChg>
        <pc:inkChg chg="add del">
          <ac:chgData name=" 이승균" userId="0978d576-0192-4551-90ec-2867f8bea8b0" providerId="ADAL" clId="{1E1FA0CC-CEFF-4F6A-84D2-1FC5614AA71F}" dt="2020-02-06T15:36:25.689" v="1178" actId="9405"/>
          <ac:inkMkLst>
            <pc:docMk/>
            <pc:sldMk cId="3272555360" sldId="278"/>
            <ac:inkMk id="12" creationId="{3C25685D-622A-4EFB-8846-54B14ADAC477}"/>
          </ac:inkMkLst>
        </pc:inkChg>
        <pc:inkChg chg="add">
          <ac:chgData name=" 이승균" userId="0978d576-0192-4551-90ec-2867f8bea8b0" providerId="ADAL" clId="{1E1FA0CC-CEFF-4F6A-84D2-1FC5614AA71F}" dt="2020-02-06T15:36:38.593" v="1181" actId="9405"/>
          <ac:inkMkLst>
            <pc:docMk/>
            <pc:sldMk cId="3272555360" sldId="278"/>
            <ac:inkMk id="13" creationId="{2068FBA2-3B06-44F2-A89C-455085DFF255}"/>
          </ac:inkMkLst>
        </pc:inkChg>
        <pc:inkChg chg="add del">
          <ac:chgData name=" 이승균" userId="0978d576-0192-4551-90ec-2867f8bea8b0" providerId="ADAL" clId="{1E1FA0CC-CEFF-4F6A-84D2-1FC5614AA71F}" dt="2020-02-06T15:38:26.292" v="1212"/>
          <ac:inkMkLst>
            <pc:docMk/>
            <pc:sldMk cId="3272555360" sldId="278"/>
            <ac:inkMk id="14" creationId="{5636EE56-FA31-4BC0-8A0A-422B43EFBB60}"/>
          </ac:inkMkLst>
        </pc:inkChg>
        <pc:inkChg chg="add del">
          <ac:chgData name=" 이승균" userId="0978d576-0192-4551-90ec-2867f8bea8b0" providerId="ADAL" clId="{1E1FA0CC-CEFF-4F6A-84D2-1FC5614AA71F}" dt="2020-02-06T15:37:03.112" v="1184" actId="9405"/>
          <ac:inkMkLst>
            <pc:docMk/>
            <pc:sldMk cId="3272555360" sldId="278"/>
            <ac:inkMk id="15" creationId="{5C819E63-A7F8-49CE-BF77-4F2E36BF46C6}"/>
          </ac:inkMkLst>
        </pc:inkChg>
        <pc:inkChg chg="add del">
          <ac:chgData name=" 이승균" userId="0978d576-0192-4551-90ec-2867f8bea8b0" providerId="ADAL" clId="{1E1FA0CC-CEFF-4F6A-84D2-1FC5614AA71F}" dt="2020-02-06T15:37:41.127" v="1198" actId="9405"/>
          <ac:inkMkLst>
            <pc:docMk/>
            <pc:sldMk cId="3272555360" sldId="278"/>
            <ac:inkMk id="16" creationId="{F3B6492A-BF66-48CA-A3D2-5E8E60C6B5ED}"/>
          </ac:inkMkLst>
        </pc:inkChg>
        <pc:inkChg chg="add del">
          <ac:chgData name=" 이승균" userId="0978d576-0192-4551-90ec-2867f8bea8b0" providerId="ADAL" clId="{1E1FA0CC-CEFF-4F6A-84D2-1FC5614AA71F}" dt="2020-02-06T15:37:20.804" v="1187" actId="9405"/>
          <ac:inkMkLst>
            <pc:docMk/>
            <pc:sldMk cId="3272555360" sldId="278"/>
            <ac:inkMk id="17" creationId="{02F0494C-0F95-4B60-A008-91DB5CA282A1}"/>
          </ac:inkMkLst>
        </pc:inkChg>
        <pc:inkChg chg="add del">
          <ac:chgData name=" 이승균" userId="0978d576-0192-4551-90ec-2867f8bea8b0" providerId="ADAL" clId="{1E1FA0CC-CEFF-4F6A-84D2-1FC5614AA71F}" dt="2020-02-06T15:37:40.700" v="1197" actId="9405"/>
          <ac:inkMkLst>
            <pc:docMk/>
            <pc:sldMk cId="3272555360" sldId="278"/>
            <ac:inkMk id="18" creationId="{3A1E0357-140B-4D41-A8CF-D0DAA1558358}"/>
          </ac:inkMkLst>
        </pc:inkChg>
        <pc:inkChg chg="add del">
          <ac:chgData name=" 이승균" userId="0978d576-0192-4551-90ec-2867f8bea8b0" providerId="ADAL" clId="{1E1FA0CC-CEFF-4F6A-84D2-1FC5614AA71F}" dt="2020-02-06T15:37:26.746" v="1190" actId="9405"/>
          <ac:inkMkLst>
            <pc:docMk/>
            <pc:sldMk cId="3272555360" sldId="278"/>
            <ac:inkMk id="19" creationId="{9AD33F4A-1A10-45FA-8D15-7D28804B2F77}"/>
          </ac:inkMkLst>
        </pc:inkChg>
        <pc:inkChg chg="add del">
          <ac:chgData name=" 이승균" userId="0978d576-0192-4551-90ec-2867f8bea8b0" providerId="ADAL" clId="{1E1FA0CC-CEFF-4F6A-84D2-1FC5614AA71F}" dt="2020-02-06T15:37:30.426" v="1194" actId="9405"/>
          <ac:inkMkLst>
            <pc:docMk/>
            <pc:sldMk cId="3272555360" sldId="278"/>
            <ac:inkMk id="20" creationId="{A95B4F21-87A6-444B-A7D4-E13D18AA3535}"/>
          </ac:inkMkLst>
        </pc:inkChg>
        <pc:inkChg chg="add del">
          <ac:chgData name=" 이승균" userId="0978d576-0192-4551-90ec-2867f8bea8b0" providerId="ADAL" clId="{1E1FA0CC-CEFF-4F6A-84D2-1FC5614AA71F}" dt="2020-02-06T15:37:31.762" v="1196" actId="9405"/>
          <ac:inkMkLst>
            <pc:docMk/>
            <pc:sldMk cId="3272555360" sldId="278"/>
            <ac:inkMk id="21" creationId="{1B43988E-4D6E-409F-9270-A54CCD502B61}"/>
          </ac:inkMkLst>
        </pc:inkChg>
        <pc:inkChg chg="add del">
          <ac:chgData name=" 이승균" userId="0978d576-0192-4551-90ec-2867f8bea8b0" providerId="ADAL" clId="{1E1FA0CC-CEFF-4F6A-84D2-1FC5614AA71F}" dt="2020-02-06T15:37:45.862" v="1200" actId="9405"/>
          <ac:inkMkLst>
            <pc:docMk/>
            <pc:sldMk cId="3272555360" sldId="278"/>
            <ac:inkMk id="22" creationId="{83793611-8D3F-4F5A-8098-29DFFB05F69D}"/>
          </ac:inkMkLst>
        </pc:inkChg>
        <pc:inkChg chg="add del">
          <ac:chgData name=" 이승균" userId="0978d576-0192-4551-90ec-2867f8bea8b0" providerId="ADAL" clId="{1E1FA0CC-CEFF-4F6A-84D2-1FC5614AA71F}" dt="2020-02-06T15:37:49.202" v="1204" actId="9405"/>
          <ac:inkMkLst>
            <pc:docMk/>
            <pc:sldMk cId="3272555360" sldId="278"/>
            <ac:inkMk id="23" creationId="{A8C8F4EB-23F6-4575-80A8-12C1FB68F530}"/>
          </ac:inkMkLst>
        </pc:inkChg>
        <pc:inkChg chg="add del">
          <ac:chgData name=" 이승균" userId="0978d576-0192-4551-90ec-2867f8bea8b0" providerId="ADAL" clId="{1E1FA0CC-CEFF-4F6A-84D2-1FC5614AA71F}" dt="2020-02-06T15:37:48.971" v="1203" actId="9405"/>
          <ac:inkMkLst>
            <pc:docMk/>
            <pc:sldMk cId="3272555360" sldId="278"/>
            <ac:inkMk id="24" creationId="{EE00B896-C839-496C-A1FF-B931EEA952AF}"/>
          </ac:inkMkLst>
        </pc:inkChg>
        <pc:inkChg chg="add del">
          <ac:chgData name=" 이승균" userId="0978d576-0192-4551-90ec-2867f8bea8b0" providerId="ADAL" clId="{1E1FA0CC-CEFF-4F6A-84D2-1FC5614AA71F}" dt="2020-02-06T15:38:26.291" v="1211"/>
          <ac:inkMkLst>
            <pc:docMk/>
            <pc:sldMk cId="3272555360" sldId="278"/>
            <ac:inkMk id="25" creationId="{50C5C4EA-CA67-44DA-B409-A19A6E8DA6C9}"/>
          </ac:inkMkLst>
        </pc:inkChg>
        <pc:inkChg chg="add del">
          <ac:chgData name=" 이승균" userId="0978d576-0192-4551-90ec-2867f8bea8b0" providerId="ADAL" clId="{1E1FA0CC-CEFF-4F6A-84D2-1FC5614AA71F}" dt="2020-02-06T15:38:06.668" v="1207" actId="9405"/>
          <ac:inkMkLst>
            <pc:docMk/>
            <pc:sldMk cId="3272555360" sldId="278"/>
            <ac:inkMk id="26" creationId="{D9C55660-9CF6-4834-9F59-2F3CC22F5E5D}"/>
          </ac:inkMkLst>
        </pc:inkChg>
        <pc:inkChg chg="add del">
          <ac:chgData name=" 이승균" userId="0978d576-0192-4551-90ec-2867f8bea8b0" providerId="ADAL" clId="{1E1FA0CC-CEFF-4F6A-84D2-1FC5614AA71F}" dt="2020-02-06T15:38:29.641" v="1213"/>
          <ac:inkMkLst>
            <pc:docMk/>
            <pc:sldMk cId="3272555360" sldId="278"/>
            <ac:inkMk id="27" creationId="{5995511E-FF4D-4A51-A5E8-EB2285C649CE}"/>
          </ac:inkMkLst>
        </pc:inkChg>
        <pc:inkChg chg="add">
          <ac:chgData name=" 이승균" userId="0978d576-0192-4551-90ec-2867f8bea8b0" providerId="ADAL" clId="{1E1FA0CC-CEFF-4F6A-84D2-1FC5614AA71F}" dt="2020-02-06T15:38:26.291" v="1211"/>
          <ac:inkMkLst>
            <pc:docMk/>
            <pc:sldMk cId="3272555360" sldId="278"/>
            <ac:inkMk id="28" creationId="{D76F1697-F550-4FE2-BB51-4189B2DF0020}"/>
          </ac:inkMkLst>
        </pc:inkChg>
        <pc:inkChg chg="add">
          <ac:chgData name=" 이승균" userId="0978d576-0192-4551-90ec-2867f8bea8b0" providerId="ADAL" clId="{1E1FA0CC-CEFF-4F6A-84D2-1FC5614AA71F}" dt="2020-02-06T15:38:26.292" v="1212"/>
          <ac:inkMkLst>
            <pc:docMk/>
            <pc:sldMk cId="3272555360" sldId="278"/>
            <ac:inkMk id="29" creationId="{6ED33C0D-AAA0-43BF-AA61-BC06CB384BA4}"/>
          </ac:inkMkLst>
        </pc:inkChg>
        <pc:inkChg chg="add del">
          <ac:chgData name=" 이승균" userId="0978d576-0192-4551-90ec-2867f8bea8b0" providerId="ADAL" clId="{1E1FA0CC-CEFF-4F6A-84D2-1FC5614AA71F}" dt="2020-02-06T15:38:30.594" v="1214"/>
          <ac:inkMkLst>
            <pc:docMk/>
            <pc:sldMk cId="3272555360" sldId="278"/>
            <ac:inkMk id="30" creationId="{5A760329-530D-4C10-B766-341F240B735F}"/>
          </ac:inkMkLst>
        </pc:inkChg>
        <pc:inkChg chg="add">
          <ac:chgData name=" 이승균" userId="0978d576-0192-4551-90ec-2867f8bea8b0" providerId="ADAL" clId="{1E1FA0CC-CEFF-4F6A-84D2-1FC5614AA71F}" dt="2020-02-06T15:38:30.594" v="1214"/>
          <ac:inkMkLst>
            <pc:docMk/>
            <pc:sldMk cId="3272555360" sldId="278"/>
            <ac:inkMk id="31" creationId="{5C1B6468-33C7-43ED-A4E0-EA0AB529BCD7}"/>
          </ac:inkMkLst>
        </pc:inkChg>
        <pc:inkChg chg="add del mod">
          <ac:chgData name=" 이승균" userId="0978d576-0192-4551-90ec-2867f8bea8b0" providerId="ADAL" clId="{1E1FA0CC-CEFF-4F6A-84D2-1FC5614AA71F}" dt="2020-02-06T15:42:20.775" v="1277"/>
          <ac:inkMkLst>
            <pc:docMk/>
            <pc:sldMk cId="3272555360" sldId="278"/>
            <ac:inkMk id="33" creationId="{147AEA0D-624D-4718-99D2-919A90DAF150}"/>
          </ac:inkMkLst>
        </pc:inkChg>
        <pc:inkChg chg="add del">
          <ac:chgData name=" 이승균" userId="0978d576-0192-4551-90ec-2867f8bea8b0" providerId="ADAL" clId="{1E1FA0CC-CEFF-4F6A-84D2-1FC5614AA71F}" dt="2020-02-06T15:42:19.591" v="1270" actId="9405"/>
          <ac:inkMkLst>
            <pc:docMk/>
            <pc:sldMk cId="3272555360" sldId="278"/>
            <ac:inkMk id="34" creationId="{2CBF2A05-C10F-4FB6-9A29-BD4261C4471F}"/>
          </ac:inkMkLst>
        </pc:inkChg>
        <pc:inkChg chg="add del">
          <ac:chgData name=" 이승균" userId="0978d576-0192-4551-90ec-2867f8bea8b0" providerId="ADAL" clId="{1E1FA0CC-CEFF-4F6A-84D2-1FC5614AA71F}" dt="2020-02-06T15:42:19.441" v="1269" actId="9405"/>
          <ac:inkMkLst>
            <pc:docMk/>
            <pc:sldMk cId="3272555360" sldId="278"/>
            <ac:inkMk id="35" creationId="{5EA53BE7-E178-4028-963D-12A232CD52AE}"/>
          </ac:inkMkLst>
        </pc:inkChg>
        <pc:inkChg chg="add del">
          <ac:chgData name=" 이승균" userId="0978d576-0192-4551-90ec-2867f8bea8b0" providerId="ADAL" clId="{1E1FA0CC-CEFF-4F6A-84D2-1FC5614AA71F}" dt="2020-02-06T15:40:21.419" v="1238" actId="9405"/>
          <ac:inkMkLst>
            <pc:docMk/>
            <pc:sldMk cId="3272555360" sldId="278"/>
            <ac:inkMk id="36" creationId="{AFE2F897-C9E5-439E-B50B-E48EA430D083}"/>
          </ac:inkMkLst>
        </pc:inkChg>
        <pc:inkChg chg="add del">
          <ac:chgData name=" 이승균" userId="0978d576-0192-4551-90ec-2867f8bea8b0" providerId="ADAL" clId="{1E1FA0CC-CEFF-4F6A-84D2-1FC5614AA71F}" dt="2020-02-06T15:40:30.630" v="1242" actId="9405"/>
          <ac:inkMkLst>
            <pc:docMk/>
            <pc:sldMk cId="3272555360" sldId="278"/>
            <ac:inkMk id="37" creationId="{D9E86D69-7EDA-4F51-AE9A-46638C51EB7C}"/>
          </ac:inkMkLst>
        </pc:inkChg>
        <pc:inkChg chg="add del">
          <ac:chgData name=" 이승균" userId="0978d576-0192-4551-90ec-2867f8bea8b0" providerId="ADAL" clId="{1E1FA0CC-CEFF-4F6A-84D2-1FC5614AA71F}" dt="2020-02-06T15:40:29.945" v="1241" actId="9405"/>
          <ac:inkMkLst>
            <pc:docMk/>
            <pc:sldMk cId="3272555360" sldId="278"/>
            <ac:inkMk id="38" creationId="{1D274DFE-85B5-40CB-B553-B02763226850}"/>
          </ac:inkMkLst>
        </pc:inkChg>
        <pc:inkChg chg="add del mod">
          <ac:chgData name=" 이승균" userId="0978d576-0192-4551-90ec-2867f8bea8b0" providerId="ADAL" clId="{1E1FA0CC-CEFF-4F6A-84D2-1FC5614AA71F}" dt="2020-02-06T15:42:19.022" v="1268" actId="9405"/>
          <ac:inkMkLst>
            <pc:docMk/>
            <pc:sldMk cId="3272555360" sldId="278"/>
            <ac:inkMk id="39" creationId="{55896387-C21B-4B77-AACA-588303F3FA18}"/>
          </ac:inkMkLst>
        </pc:inkChg>
        <pc:inkChg chg="add del">
          <ac:chgData name=" 이승균" userId="0978d576-0192-4551-90ec-2867f8bea8b0" providerId="ADAL" clId="{1E1FA0CC-CEFF-4F6A-84D2-1FC5614AA71F}" dt="2020-02-06T15:41:02.224" v="1250"/>
          <ac:inkMkLst>
            <pc:docMk/>
            <pc:sldMk cId="3272555360" sldId="278"/>
            <ac:inkMk id="40" creationId="{12C55764-A17F-49C5-A66F-359D33258B11}"/>
          </ac:inkMkLst>
        </pc:inkChg>
        <pc:inkChg chg="add del mod">
          <ac:chgData name=" 이승균" userId="0978d576-0192-4551-90ec-2867f8bea8b0" providerId="ADAL" clId="{1E1FA0CC-CEFF-4F6A-84D2-1FC5614AA71F}" dt="2020-02-06T15:42:18.485" v="1266"/>
          <ac:inkMkLst>
            <pc:docMk/>
            <pc:sldMk cId="3272555360" sldId="278"/>
            <ac:inkMk id="41" creationId="{D16561C7-B0BA-4A73-A69E-9618E5792A72}"/>
          </ac:inkMkLst>
        </pc:inkChg>
        <pc:inkChg chg="add del mod">
          <ac:chgData name=" 이승균" userId="0978d576-0192-4551-90ec-2867f8bea8b0" providerId="ADAL" clId="{1E1FA0CC-CEFF-4F6A-84D2-1FC5614AA71F}" dt="2020-02-06T15:42:18.155" v="1264"/>
          <ac:inkMkLst>
            <pc:docMk/>
            <pc:sldMk cId="3272555360" sldId="278"/>
            <ac:inkMk id="42" creationId="{787B1659-58C2-497D-8EBC-3A682C15F5D9}"/>
          </ac:inkMkLst>
        </pc:inkChg>
      </pc:sldChg>
      <pc:sldChg chg="modSp add">
        <pc:chgData name=" 이승균" userId="0978d576-0192-4551-90ec-2867f8bea8b0" providerId="ADAL" clId="{1E1FA0CC-CEFF-4F6A-84D2-1FC5614AA71F}" dt="2020-02-06T17:23:04.165" v="1713" actId="20577"/>
        <pc:sldMkLst>
          <pc:docMk/>
          <pc:sldMk cId="2414682987" sldId="279"/>
        </pc:sldMkLst>
        <pc:spChg chg="mod">
          <ac:chgData name=" 이승균" userId="0978d576-0192-4551-90ec-2867f8bea8b0" providerId="ADAL" clId="{1E1FA0CC-CEFF-4F6A-84D2-1FC5614AA71F}" dt="2020-02-06T17:23:04.165" v="1713" actId="20577"/>
          <ac:spMkLst>
            <pc:docMk/>
            <pc:sldMk cId="2414682987" sldId="279"/>
            <ac:spMk id="2" creationId="{99B1A046-6FCB-4EF3-BE88-CD0C9B64F826}"/>
          </ac:spMkLst>
        </pc:spChg>
        <pc:spChg chg="mod">
          <ac:chgData name=" 이승균" userId="0978d576-0192-4551-90ec-2867f8bea8b0" providerId="ADAL" clId="{1E1FA0CC-CEFF-4F6A-84D2-1FC5614AA71F}" dt="2020-02-06T17:22:28.396" v="1694" actId="207"/>
          <ac:spMkLst>
            <pc:docMk/>
            <pc:sldMk cId="2414682987" sldId="279"/>
            <ac:spMk id="3" creationId="{6B3F89F4-6D2E-44B2-844D-33387806EEA6}"/>
          </ac:spMkLst>
        </pc:spChg>
      </pc:sldChg>
      <pc:sldChg chg="modSp add">
        <pc:chgData name=" 이승균" userId="0978d576-0192-4551-90ec-2867f8bea8b0" providerId="ADAL" clId="{1E1FA0CC-CEFF-4F6A-84D2-1FC5614AA71F}" dt="2020-02-06T16:56:58.561" v="1574" actId="20577"/>
        <pc:sldMkLst>
          <pc:docMk/>
          <pc:sldMk cId="4271107119" sldId="280"/>
        </pc:sldMkLst>
        <pc:spChg chg="mod">
          <ac:chgData name=" 이승균" userId="0978d576-0192-4551-90ec-2867f8bea8b0" providerId="ADAL" clId="{1E1FA0CC-CEFF-4F6A-84D2-1FC5614AA71F}" dt="2020-02-06T14:17:08.462" v="405" actId="20577"/>
          <ac:spMkLst>
            <pc:docMk/>
            <pc:sldMk cId="4271107119" sldId="280"/>
            <ac:spMk id="2" creationId="{F4C942E8-7E7F-4024-AD9E-9487B6EDE360}"/>
          </ac:spMkLst>
        </pc:spChg>
        <pc:spChg chg="mod">
          <ac:chgData name=" 이승균" userId="0978d576-0192-4551-90ec-2867f8bea8b0" providerId="ADAL" clId="{1E1FA0CC-CEFF-4F6A-84D2-1FC5614AA71F}" dt="2020-02-06T16:56:58.561" v="1574" actId="20577"/>
          <ac:spMkLst>
            <pc:docMk/>
            <pc:sldMk cId="4271107119" sldId="280"/>
            <ac:spMk id="3" creationId="{845D4E8A-4650-4505-89EB-D2174ABB2238}"/>
          </ac:spMkLst>
        </pc:spChg>
      </pc:sldChg>
      <pc:sldChg chg="addSp delSp modSp add">
        <pc:chgData name=" 이승균" userId="0978d576-0192-4551-90ec-2867f8bea8b0" providerId="ADAL" clId="{1E1FA0CC-CEFF-4F6A-84D2-1FC5614AA71F}" dt="2020-02-06T15:11:05.922" v="1160" actId="1037"/>
        <pc:sldMkLst>
          <pc:docMk/>
          <pc:sldMk cId="1349228745" sldId="281"/>
        </pc:sldMkLst>
        <pc:spChg chg="del mod">
          <ac:chgData name=" 이승균" userId="0978d576-0192-4551-90ec-2867f8bea8b0" providerId="ADAL" clId="{1E1FA0CC-CEFF-4F6A-84D2-1FC5614AA71F}" dt="2020-02-06T14:37:04.210" v="513" actId="478"/>
          <ac:spMkLst>
            <pc:docMk/>
            <pc:sldMk cId="1349228745" sldId="281"/>
            <ac:spMk id="3" creationId="{308F922B-BA94-4019-88E3-F28D7635E903}"/>
          </ac:spMkLst>
        </pc:spChg>
        <pc:spChg chg="add mod">
          <ac:chgData name=" 이승균" userId="0978d576-0192-4551-90ec-2867f8bea8b0" providerId="ADAL" clId="{1E1FA0CC-CEFF-4F6A-84D2-1FC5614AA71F}" dt="2020-02-06T14:43:47.875" v="659" actId="1076"/>
          <ac:spMkLst>
            <pc:docMk/>
            <pc:sldMk cId="1349228745" sldId="281"/>
            <ac:spMk id="6" creationId="{FD0D74B0-B70F-4EB5-924E-DF0BB3DB68BE}"/>
          </ac:spMkLst>
        </pc:spChg>
        <pc:spChg chg="add del mod">
          <ac:chgData name=" 이승균" userId="0978d576-0192-4551-90ec-2867f8bea8b0" providerId="ADAL" clId="{1E1FA0CC-CEFF-4F6A-84D2-1FC5614AA71F}" dt="2020-02-06T14:38:17.538" v="562" actId="478"/>
          <ac:spMkLst>
            <pc:docMk/>
            <pc:sldMk cId="1349228745" sldId="281"/>
            <ac:spMk id="7" creationId="{8EB5D884-15C4-4904-8C4E-FA3477F9C420}"/>
          </ac:spMkLst>
        </pc:spChg>
        <pc:spChg chg="add mod">
          <ac:chgData name=" 이승균" userId="0978d576-0192-4551-90ec-2867f8bea8b0" providerId="ADAL" clId="{1E1FA0CC-CEFF-4F6A-84D2-1FC5614AA71F}" dt="2020-02-06T14:44:10.930" v="662" actId="1076"/>
          <ac:spMkLst>
            <pc:docMk/>
            <pc:sldMk cId="1349228745" sldId="281"/>
            <ac:spMk id="8" creationId="{D3E649E1-268D-4BA4-8852-CDCD3FDA7DD7}"/>
          </ac:spMkLst>
        </pc:spChg>
        <pc:spChg chg="add mod">
          <ac:chgData name=" 이승균" userId="0978d576-0192-4551-90ec-2867f8bea8b0" providerId="ADAL" clId="{1E1FA0CC-CEFF-4F6A-84D2-1FC5614AA71F}" dt="2020-02-06T14:44:30.425" v="668" actId="1076"/>
          <ac:spMkLst>
            <pc:docMk/>
            <pc:sldMk cId="1349228745" sldId="281"/>
            <ac:spMk id="20" creationId="{A3F93C96-ED97-4EC1-A77D-5CEDCDCCDF27}"/>
          </ac:spMkLst>
        </pc:spChg>
        <pc:spChg chg="add mod">
          <ac:chgData name=" 이승균" userId="0978d576-0192-4551-90ec-2867f8bea8b0" providerId="ADAL" clId="{1E1FA0CC-CEFF-4F6A-84D2-1FC5614AA71F}" dt="2020-02-06T14:45:06.436" v="678" actId="20577"/>
          <ac:spMkLst>
            <pc:docMk/>
            <pc:sldMk cId="1349228745" sldId="281"/>
            <ac:spMk id="21" creationId="{521F7BCF-59EE-4EAA-984C-AA2EAC97A58C}"/>
          </ac:spMkLst>
        </pc:spChg>
        <pc:spChg chg="add mod">
          <ac:chgData name=" 이승균" userId="0978d576-0192-4551-90ec-2867f8bea8b0" providerId="ADAL" clId="{1E1FA0CC-CEFF-4F6A-84D2-1FC5614AA71F}" dt="2020-02-06T14:55:33.355" v="938" actId="1076"/>
          <ac:spMkLst>
            <pc:docMk/>
            <pc:sldMk cId="1349228745" sldId="281"/>
            <ac:spMk id="53" creationId="{C15E15ED-03B1-4184-88C6-76939E9A11CC}"/>
          </ac:spMkLst>
        </pc:spChg>
        <pc:spChg chg="add mod">
          <ac:chgData name=" 이승균" userId="0978d576-0192-4551-90ec-2867f8bea8b0" providerId="ADAL" clId="{1E1FA0CC-CEFF-4F6A-84D2-1FC5614AA71F}" dt="2020-02-06T14:54:22.409" v="925" actId="1036"/>
          <ac:spMkLst>
            <pc:docMk/>
            <pc:sldMk cId="1349228745" sldId="281"/>
            <ac:spMk id="54" creationId="{D7ACAE5D-BBD4-4A47-8971-10E6E52CA871}"/>
          </ac:spMkLst>
        </pc:spChg>
        <pc:spChg chg="add mod">
          <ac:chgData name=" 이승균" userId="0978d576-0192-4551-90ec-2867f8bea8b0" providerId="ADAL" clId="{1E1FA0CC-CEFF-4F6A-84D2-1FC5614AA71F}" dt="2020-02-06T14:54:22.409" v="925" actId="1036"/>
          <ac:spMkLst>
            <pc:docMk/>
            <pc:sldMk cId="1349228745" sldId="281"/>
            <ac:spMk id="56" creationId="{4A5A26D4-E376-42A6-B395-DCD6548DBEFE}"/>
          </ac:spMkLst>
        </pc:spChg>
        <pc:spChg chg="add mod">
          <ac:chgData name=" 이승균" userId="0978d576-0192-4551-90ec-2867f8bea8b0" providerId="ADAL" clId="{1E1FA0CC-CEFF-4F6A-84D2-1FC5614AA71F}" dt="2020-02-06T14:54:34.204" v="934" actId="1036"/>
          <ac:spMkLst>
            <pc:docMk/>
            <pc:sldMk cId="1349228745" sldId="281"/>
            <ac:spMk id="57" creationId="{17DC6D68-670C-46E0-AD1D-7B8394D14372}"/>
          </ac:spMkLst>
        </pc:spChg>
        <pc:spChg chg="add mod">
          <ac:chgData name=" 이승균" userId="0978d576-0192-4551-90ec-2867f8bea8b0" providerId="ADAL" clId="{1E1FA0CC-CEFF-4F6A-84D2-1FC5614AA71F}" dt="2020-02-06T15:02:01.691" v="1033" actId="20577"/>
          <ac:spMkLst>
            <pc:docMk/>
            <pc:sldMk cId="1349228745" sldId="281"/>
            <ac:spMk id="60" creationId="{792E656B-54C1-4D4C-8A6C-DC23E2AA4C37}"/>
          </ac:spMkLst>
        </pc:spChg>
        <pc:spChg chg="add mod ord">
          <ac:chgData name=" 이승균" userId="0978d576-0192-4551-90ec-2867f8bea8b0" providerId="ADAL" clId="{1E1FA0CC-CEFF-4F6A-84D2-1FC5614AA71F}" dt="2020-02-06T14:58:20.218" v="971" actId="14100"/>
          <ac:spMkLst>
            <pc:docMk/>
            <pc:sldMk cId="1349228745" sldId="281"/>
            <ac:spMk id="62" creationId="{C8D24F64-AD15-4956-8883-AF3B2B82435A}"/>
          </ac:spMkLst>
        </pc:spChg>
        <pc:spChg chg="add del">
          <ac:chgData name=" 이승균" userId="0978d576-0192-4551-90ec-2867f8bea8b0" providerId="ADAL" clId="{1E1FA0CC-CEFF-4F6A-84D2-1FC5614AA71F}" dt="2020-02-06T14:57:52.705" v="960"/>
          <ac:spMkLst>
            <pc:docMk/>
            <pc:sldMk cId="1349228745" sldId="281"/>
            <ac:spMk id="63" creationId="{5ED7939A-04D9-492E-B7B1-8D8A410E2819}"/>
          </ac:spMkLst>
        </pc:spChg>
        <pc:spChg chg="add mod">
          <ac:chgData name=" 이승균" userId="0978d576-0192-4551-90ec-2867f8bea8b0" providerId="ADAL" clId="{1E1FA0CC-CEFF-4F6A-84D2-1FC5614AA71F}" dt="2020-02-06T15:00:03.976" v="998" actId="1076"/>
          <ac:spMkLst>
            <pc:docMk/>
            <pc:sldMk cId="1349228745" sldId="281"/>
            <ac:spMk id="64" creationId="{47B50BAE-3F96-40C3-B889-0BCFF1FBEBD5}"/>
          </ac:spMkLst>
        </pc:spChg>
        <pc:spChg chg="add del">
          <ac:chgData name=" 이승균" userId="0978d576-0192-4551-90ec-2867f8bea8b0" providerId="ADAL" clId="{1E1FA0CC-CEFF-4F6A-84D2-1FC5614AA71F}" dt="2020-02-06T14:58:01.823" v="963"/>
          <ac:spMkLst>
            <pc:docMk/>
            <pc:sldMk cId="1349228745" sldId="281"/>
            <ac:spMk id="65" creationId="{539F8088-98A2-4B50-B395-93B6124C824F}"/>
          </ac:spMkLst>
        </pc:spChg>
        <pc:spChg chg="add del mod">
          <ac:chgData name=" 이승균" userId="0978d576-0192-4551-90ec-2867f8bea8b0" providerId="ADAL" clId="{1E1FA0CC-CEFF-4F6A-84D2-1FC5614AA71F}" dt="2020-02-06T15:01:06.745" v="1031" actId="478"/>
          <ac:spMkLst>
            <pc:docMk/>
            <pc:sldMk cId="1349228745" sldId="281"/>
            <ac:spMk id="70" creationId="{3DCBB0A4-CEE8-4FCE-A5BE-13CE3F2BEFC8}"/>
          </ac:spMkLst>
        </pc:spChg>
        <pc:picChg chg="del">
          <ac:chgData name=" 이승균" userId="0978d576-0192-4551-90ec-2867f8bea8b0" providerId="ADAL" clId="{1E1FA0CC-CEFF-4F6A-84D2-1FC5614AA71F}" dt="2020-02-06T14:36:52.675" v="510" actId="478"/>
          <ac:picMkLst>
            <pc:docMk/>
            <pc:sldMk cId="1349228745" sldId="281"/>
            <ac:picMk id="4" creationId="{A7828D02-AF10-4A90-8A6A-E26BE866936C}"/>
          </ac:picMkLst>
        </pc:picChg>
        <pc:picChg chg="del">
          <ac:chgData name=" 이승균" userId="0978d576-0192-4551-90ec-2867f8bea8b0" providerId="ADAL" clId="{1E1FA0CC-CEFF-4F6A-84D2-1FC5614AA71F}" dt="2020-02-06T14:36:53.016" v="511" actId="478"/>
          <ac:picMkLst>
            <pc:docMk/>
            <pc:sldMk cId="1349228745" sldId="281"/>
            <ac:picMk id="5" creationId="{0D581162-DF32-459A-B386-393ABA0649B9}"/>
          </ac:picMkLst>
        </pc:picChg>
        <pc:cxnChg chg="add mod">
          <ac:chgData name=" 이승균" userId="0978d576-0192-4551-90ec-2867f8bea8b0" providerId="ADAL" clId="{1E1FA0CC-CEFF-4F6A-84D2-1FC5614AA71F}" dt="2020-02-06T14:43:47.875" v="659" actId="1076"/>
          <ac:cxnSpMkLst>
            <pc:docMk/>
            <pc:sldMk cId="1349228745" sldId="281"/>
            <ac:cxnSpMk id="10" creationId="{7F661133-11A5-4D4E-8A21-C7CA6312C49F}"/>
          </ac:cxnSpMkLst>
        </pc:cxnChg>
        <pc:cxnChg chg="add mod">
          <ac:chgData name=" 이승균" userId="0978d576-0192-4551-90ec-2867f8bea8b0" providerId="ADAL" clId="{1E1FA0CC-CEFF-4F6A-84D2-1FC5614AA71F}" dt="2020-02-06T14:44:10.930" v="662" actId="1076"/>
          <ac:cxnSpMkLst>
            <pc:docMk/>
            <pc:sldMk cId="1349228745" sldId="281"/>
            <ac:cxnSpMk id="11" creationId="{48A13E7B-EBE3-453B-B944-EADEBD75FBAE}"/>
          </ac:cxnSpMkLst>
        </pc:cxnChg>
        <pc:cxnChg chg="add mod">
          <ac:chgData name=" 이승균" userId="0978d576-0192-4551-90ec-2867f8bea8b0" providerId="ADAL" clId="{1E1FA0CC-CEFF-4F6A-84D2-1FC5614AA71F}" dt="2020-02-06T14:44:13.403" v="663" actId="14100"/>
          <ac:cxnSpMkLst>
            <pc:docMk/>
            <pc:sldMk cId="1349228745" sldId="281"/>
            <ac:cxnSpMk id="13" creationId="{7B40FF95-A33A-44B6-8BE8-5592DEA7844E}"/>
          </ac:cxnSpMkLst>
        </pc:cxnChg>
        <pc:cxnChg chg="add mod">
          <ac:chgData name=" 이승균" userId="0978d576-0192-4551-90ec-2867f8bea8b0" providerId="ADAL" clId="{1E1FA0CC-CEFF-4F6A-84D2-1FC5614AA71F}" dt="2020-02-06T14:54:34.204" v="934" actId="1036"/>
          <ac:cxnSpMkLst>
            <pc:docMk/>
            <pc:sldMk cId="1349228745" sldId="281"/>
            <ac:cxnSpMk id="14" creationId="{0D80C487-E8F2-49B1-AD5D-1C0B5C3CF5CD}"/>
          </ac:cxnSpMkLst>
        </pc:cxnChg>
        <pc:cxnChg chg="add del mod">
          <ac:chgData name=" 이승균" userId="0978d576-0192-4551-90ec-2867f8bea8b0" providerId="ADAL" clId="{1E1FA0CC-CEFF-4F6A-84D2-1FC5614AA71F}" dt="2020-02-06T14:45:34.644" v="683" actId="478"/>
          <ac:cxnSpMkLst>
            <pc:docMk/>
            <pc:sldMk cId="1349228745" sldId="281"/>
            <ac:cxnSpMk id="18" creationId="{8FD2FAA3-F81B-4B24-833A-62AAFECE2721}"/>
          </ac:cxnSpMkLst>
        </pc:cxnChg>
        <pc:cxnChg chg="add del mod">
          <ac:chgData name=" 이승균" userId="0978d576-0192-4551-90ec-2867f8bea8b0" providerId="ADAL" clId="{1E1FA0CC-CEFF-4F6A-84D2-1FC5614AA71F}" dt="2020-02-06T14:45:33.956" v="682" actId="478"/>
          <ac:cxnSpMkLst>
            <pc:docMk/>
            <pc:sldMk cId="1349228745" sldId="281"/>
            <ac:cxnSpMk id="19" creationId="{083B272C-1C19-4888-BC69-231235117FE0}"/>
          </ac:cxnSpMkLst>
        </pc:cxnChg>
        <pc:cxnChg chg="add mod">
          <ac:chgData name=" 이승균" userId="0978d576-0192-4551-90ec-2867f8bea8b0" providerId="ADAL" clId="{1E1FA0CC-CEFF-4F6A-84D2-1FC5614AA71F}" dt="2020-02-06T14:44:23.337" v="667" actId="1076"/>
          <ac:cxnSpMkLst>
            <pc:docMk/>
            <pc:sldMk cId="1349228745" sldId="281"/>
            <ac:cxnSpMk id="22" creationId="{0C4EDCE5-CF31-4C47-9578-A82F19DEEA81}"/>
          </ac:cxnSpMkLst>
        </pc:cxnChg>
        <pc:cxnChg chg="add mod">
          <ac:chgData name=" 이승균" userId="0978d576-0192-4551-90ec-2867f8bea8b0" providerId="ADAL" clId="{1E1FA0CC-CEFF-4F6A-84D2-1FC5614AA71F}" dt="2020-02-06T14:54:22.409" v="925" actId="1036"/>
          <ac:cxnSpMkLst>
            <pc:docMk/>
            <pc:sldMk cId="1349228745" sldId="281"/>
            <ac:cxnSpMk id="27" creationId="{4BBF8411-D8F9-491F-BA65-1F22022CCB0C}"/>
          </ac:cxnSpMkLst>
        </pc:cxnChg>
        <pc:cxnChg chg="add del mod">
          <ac:chgData name=" 이승균" userId="0978d576-0192-4551-90ec-2867f8bea8b0" providerId="ADAL" clId="{1E1FA0CC-CEFF-4F6A-84D2-1FC5614AA71F}" dt="2020-02-06T14:45:54.048" v="688" actId="478"/>
          <ac:cxnSpMkLst>
            <pc:docMk/>
            <pc:sldMk cId="1349228745" sldId="281"/>
            <ac:cxnSpMk id="29" creationId="{2D63B2CC-4530-4C2C-9E4D-CBE73C56A92D}"/>
          </ac:cxnSpMkLst>
        </pc:cxnChg>
        <pc:cxnChg chg="add del mod">
          <ac:chgData name=" 이승균" userId="0978d576-0192-4551-90ec-2867f8bea8b0" providerId="ADAL" clId="{1E1FA0CC-CEFF-4F6A-84D2-1FC5614AA71F}" dt="2020-02-06T14:46:29.810" v="701" actId="478"/>
          <ac:cxnSpMkLst>
            <pc:docMk/>
            <pc:sldMk cId="1349228745" sldId="281"/>
            <ac:cxnSpMk id="32" creationId="{D9CEE720-305D-430A-AE6B-719B4053FA48}"/>
          </ac:cxnSpMkLst>
        </pc:cxnChg>
        <pc:cxnChg chg="add mod">
          <ac:chgData name=" 이승균" userId="0978d576-0192-4551-90ec-2867f8bea8b0" providerId="ADAL" clId="{1E1FA0CC-CEFF-4F6A-84D2-1FC5614AA71F}" dt="2020-02-06T14:47:20.298" v="719" actId="1076"/>
          <ac:cxnSpMkLst>
            <pc:docMk/>
            <pc:sldMk cId="1349228745" sldId="281"/>
            <ac:cxnSpMk id="44" creationId="{9D0AF82C-680D-49D9-907F-A8708E8D746F}"/>
          </ac:cxnSpMkLst>
        </pc:cxnChg>
        <pc:cxnChg chg="add mod">
          <ac:chgData name=" 이승균" userId="0978d576-0192-4551-90ec-2867f8bea8b0" providerId="ADAL" clId="{1E1FA0CC-CEFF-4F6A-84D2-1FC5614AA71F}" dt="2020-02-06T14:47:20.298" v="719" actId="1076"/>
          <ac:cxnSpMkLst>
            <pc:docMk/>
            <pc:sldMk cId="1349228745" sldId="281"/>
            <ac:cxnSpMk id="48" creationId="{3365B8FD-01D6-4A64-A209-C43E118EE8EE}"/>
          </ac:cxnSpMkLst>
        </pc:cxnChg>
        <pc:cxnChg chg="add mod">
          <ac:chgData name=" 이승균" userId="0978d576-0192-4551-90ec-2867f8bea8b0" providerId="ADAL" clId="{1E1FA0CC-CEFF-4F6A-84D2-1FC5614AA71F}" dt="2020-02-06T14:47:20.298" v="719" actId="1076"/>
          <ac:cxnSpMkLst>
            <pc:docMk/>
            <pc:sldMk cId="1349228745" sldId="281"/>
            <ac:cxnSpMk id="51" creationId="{3A4D173B-832F-418B-9672-40B5C620C5CA}"/>
          </ac:cxnSpMkLst>
        </pc:cxnChg>
        <pc:cxnChg chg="add mod">
          <ac:chgData name=" 이승균" userId="0978d576-0192-4551-90ec-2867f8bea8b0" providerId="ADAL" clId="{1E1FA0CC-CEFF-4F6A-84D2-1FC5614AA71F}" dt="2020-02-06T14:54:22.409" v="925" actId="1036"/>
          <ac:cxnSpMkLst>
            <pc:docMk/>
            <pc:sldMk cId="1349228745" sldId="281"/>
            <ac:cxnSpMk id="55" creationId="{609F89A8-E537-49B6-BD4C-96DF78E3C91A}"/>
          </ac:cxnSpMkLst>
        </pc:cxnChg>
        <pc:cxnChg chg="add mod">
          <ac:chgData name=" 이승균" userId="0978d576-0192-4551-90ec-2867f8bea8b0" providerId="ADAL" clId="{1E1FA0CC-CEFF-4F6A-84D2-1FC5614AA71F}" dt="2020-02-06T14:55:28.498" v="936" actId="1076"/>
          <ac:cxnSpMkLst>
            <pc:docMk/>
            <pc:sldMk cId="1349228745" sldId="281"/>
            <ac:cxnSpMk id="58" creationId="{8895C644-923A-44AF-AB91-70E8258A53E0}"/>
          </ac:cxnSpMkLst>
        </pc:cxnChg>
        <pc:cxnChg chg="add mod">
          <ac:chgData name=" 이승균" userId="0978d576-0192-4551-90ec-2867f8bea8b0" providerId="ADAL" clId="{1E1FA0CC-CEFF-4F6A-84D2-1FC5614AA71F}" dt="2020-02-06T14:55:28.498" v="936" actId="1076"/>
          <ac:cxnSpMkLst>
            <pc:docMk/>
            <pc:sldMk cId="1349228745" sldId="281"/>
            <ac:cxnSpMk id="59" creationId="{2D0218DF-E783-421F-9F75-E5510A4A81C3}"/>
          </ac:cxnSpMkLst>
        </pc:cxnChg>
        <pc:cxnChg chg="add mod">
          <ac:chgData name=" 이승균" userId="0978d576-0192-4551-90ec-2867f8bea8b0" providerId="ADAL" clId="{1E1FA0CC-CEFF-4F6A-84D2-1FC5614AA71F}" dt="2020-02-06T14:55:36.482" v="940" actId="1076"/>
          <ac:cxnSpMkLst>
            <pc:docMk/>
            <pc:sldMk cId="1349228745" sldId="281"/>
            <ac:cxnSpMk id="61" creationId="{0E1E9FDC-2749-48B4-A11E-AFF7D9C7C841}"/>
          </ac:cxnSpMkLst>
        </pc:cxnChg>
        <pc:cxnChg chg="add mod">
          <ac:chgData name=" 이승균" userId="0978d576-0192-4551-90ec-2867f8bea8b0" providerId="ADAL" clId="{1E1FA0CC-CEFF-4F6A-84D2-1FC5614AA71F}" dt="2020-02-06T15:11:05.922" v="1160" actId="1037"/>
          <ac:cxnSpMkLst>
            <pc:docMk/>
            <pc:sldMk cId="1349228745" sldId="281"/>
            <ac:cxnSpMk id="67" creationId="{960DCDA7-044C-4008-8162-2045300C034F}"/>
          </ac:cxnSpMkLst>
        </pc:cxnChg>
      </pc:sldChg>
      <pc:sldChg chg="addSp delSp modSp add">
        <pc:chgData name=" 이승균" userId="0978d576-0192-4551-90ec-2867f8bea8b0" providerId="ADAL" clId="{1E1FA0CC-CEFF-4F6A-84D2-1FC5614AA71F}" dt="2020-02-06T16:38:09.098" v="1479"/>
        <pc:sldMkLst>
          <pc:docMk/>
          <pc:sldMk cId="787817332" sldId="282"/>
        </pc:sldMkLst>
        <pc:spChg chg="mod">
          <ac:chgData name=" 이승균" userId="0978d576-0192-4551-90ec-2867f8bea8b0" providerId="ADAL" clId="{1E1FA0CC-CEFF-4F6A-84D2-1FC5614AA71F}" dt="2020-02-06T15:27:42.381" v="1162"/>
          <ac:spMkLst>
            <pc:docMk/>
            <pc:sldMk cId="787817332" sldId="282"/>
            <ac:spMk id="2" creationId="{55EDE67D-5295-493E-96D4-26B5A8156D81}"/>
          </ac:spMkLst>
        </pc:spChg>
        <pc:spChg chg="del">
          <ac:chgData name=" 이승균" userId="0978d576-0192-4551-90ec-2867f8bea8b0" providerId="ADAL" clId="{1E1FA0CC-CEFF-4F6A-84D2-1FC5614AA71F}" dt="2020-02-06T15:42:28.838" v="1284" actId="478"/>
          <ac:spMkLst>
            <pc:docMk/>
            <pc:sldMk cId="787817332" sldId="282"/>
            <ac:spMk id="3" creationId="{3FB00352-B960-4ECB-89ED-E5A80845D29D}"/>
          </ac:spMkLst>
        </pc:spChg>
        <pc:spChg chg="add del mod">
          <ac:chgData name=" 이승균" userId="0978d576-0192-4551-90ec-2867f8bea8b0" providerId="ADAL" clId="{1E1FA0CC-CEFF-4F6A-84D2-1FC5614AA71F}" dt="2020-02-06T15:45:32.469" v="1310" actId="478"/>
          <ac:spMkLst>
            <pc:docMk/>
            <pc:sldMk cId="787817332" sldId="282"/>
            <ac:spMk id="5" creationId="{FDBD8B77-D92A-471C-BA1A-844A8AA378B1}"/>
          </ac:spMkLst>
        </pc:spChg>
        <pc:picChg chg="add mod">
          <ac:chgData name=" 이승균" userId="0978d576-0192-4551-90ec-2867f8bea8b0" providerId="ADAL" clId="{1E1FA0CC-CEFF-4F6A-84D2-1FC5614AA71F}" dt="2020-02-06T15:45:09.492" v="1307"/>
          <ac:picMkLst>
            <pc:docMk/>
            <pc:sldMk cId="787817332" sldId="282"/>
            <ac:picMk id="4" creationId="{AF2405EB-2BBD-4575-95BB-82A3882649C3}"/>
          </ac:picMkLst>
        </pc:picChg>
        <pc:inkChg chg="add del">
          <ac:chgData name=" 이승균" userId="0978d576-0192-4551-90ec-2867f8bea8b0" providerId="ADAL" clId="{1E1FA0CC-CEFF-4F6A-84D2-1FC5614AA71F}" dt="2020-02-06T16:37:59.450" v="1474"/>
          <ac:inkMkLst>
            <pc:docMk/>
            <pc:sldMk cId="787817332" sldId="282"/>
            <ac:inkMk id="6" creationId="{98D5FFB5-6B41-4C01-80DA-1F24EC27F980}"/>
          </ac:inkMkLst>
        </pc:inkChg>
        <pc:inkChg chg="add del">
          <ac:chgData name=" 이승균" userId="0978d576-0192-4551-90ec-2867f8bea8b0" providerId="ADAL" clId="{1E1FA0CC-CEFF-4F6A-84D2-1FC5614AA71F}" dt="2020-02-06T16:37:59.449" v="1473"/>
          <ac:inkMkLst>
            <pc:docMk/>
            <pc:sldMk cId="787817332" sldId="282"/>
            <ac:inkMk id="7" creationId="{E86DEF00-5200-4E57-A0DB-8EAA68FC317F}"/>
          </ac:inkMkLst>
        </pc:inkChg>
        <pc:inkChg chg="add">
          <ac:chgData name=" 이승균" userId="0978d576-0192-4551-90ec-2867f8bea8b0" providerId="ADAL" clId="{1E1FA0CC-CEFF-4F6A-84D2-1FC5614AA71F}" dt="2020-02-06T15:46:15.202" v="1313" actId="9405"/>
          <ac:inkMkLst>
            <pc:docMk/>
            <pc:sldMk cId="787817332" sldId="282"/>
            <ac:inkMk id="8" creationId="{373353DF-3CA6-47DB-AE66-37ABE6DA6A14}"/>
          </ac:inkMkLst>
        </pc:inkChg>
        <pc:inkChg chg="add">
          <ac:chgData name=" 이승균" userId="0978d576-0192-4551-90ec-2867f8bea8b0" providerId="ADAL" clId="{1E1FA0CC-CEFF-4F6A-84D2-1FC5614AA71F}" dt="2020-02-06T15:46:18.850" v="1314" actId="9405"/>
          <ac:inkMkLst>
            <pc:docMk/>
            <pc:sldMk cId="787817332" sldId="282"/>
            <ac:inkMk id="9" creationId="{3656DEDC-4C83-4F45-942A-3502E9F88881}"/>
          </ac:inkMkLst>
        </pc:inkChg>
        <pc:inkChg chg="add">
          <ac:chgData name=" 이승균" userId="0978d576-0192-4551-90ec-2867f8bea8b0" providerId="ADAL" clId="{1E1FA0CC-CEFF-4F6A-84D2-1FC5614AA71F}" dt="2020-02-06T15:46:22.825" v="1315" actId="9405"/>
          <ac:inkMkLst>
            <pc:docMk/>
            <pc:sldMk cId="787817332" sldId="282"/>
            <ac:inkMk id="10" creationId="{36282537-7154-4048-BFB2-86A6296A8FCD}"/>
          </ac:inkMkLst>
        </pc:inkChg>
        <pc:inkChg chg="add">
          <ac:chgData name=" 이승균" userId="0978d576-0192-4551-90ec-2867f8bea8b0" providerId="ADAL" clId="{1E1FA0CC-CEFF-4F6A-84D2-1FC5614AA71F}" dt="2020-02-06T15:46:34.354" v="1316" actId="9405"/>
          <ac:inkMkLst>
            <pc:docMk/>
            <pc:sldMk cId="787817332" sldId="282"/>
            <ac:inkMk id="11" creationId="{CD6BDC1B-B8A7-4173-BFB0-5AA23C10B6C8}"/>
          </ac:inkMkLst>
        </pc:inkChg>
        <pc:inkChg chg="add">
          <ac:chgData name=" 이승균" userId="0978d576-0192-4551-90ec-2867f8bea8b0" providerId="ADAL" clId="{1E1FA0CC-CEFF-4F6A-84D2-1FC5614AA71F}" dt="2020-02-06T15:46:38.226" v="1317" actId="9405"/>
          <ac:inkMkLst>
            <pc:docMk/>
            <pc:sldMk cId="787817332" sldId="282"/>
            <ac:inkMk id="12" creationId="{548C8358-2ED8-4B03-A6A5-54F1656D7458}"/>
          </ac:inkMkLst>
        </pc:inkChg>
        <pc:inkChg chg="add">
          <ac:chgData name=" 이승균" userId="0978d576-0192-4551-90ec-2867f8bea8b0" providerId="ADAL" clId="{1E1FA0CC-CEFF-4F6A-84D2-1FC5614AA71F}" dt="2020-02-06T15:46:43.026" v="1318" actId="9405"/>
          <ac:inkMkLst>
            <pc:docMk/>
            <pc:sldMk cId="787817332" sldId="282"/>
            <ac:inkMk id="13" creationId="{1D6AB0DF-92EB-404E-9C59-23337E45DD30}"/>
          </ac:inkMkLst>
        </pc:inkChg>
        <pc:inkChg chg="add">
          <ac:chgData name=" 이승균" userId="0978d576-0192-4551-90ec-2867f8bea8b0" providerId="ADAL" clId="{1E1FA0CC-CEFF-4F6A-84D2-1FC5614AA71F}" dt="2020-02-06T15:46:46.812" v="1319" actId="9405"/>
          <ac:inkMkLst>
            <pc:docMk/>
            <pc:sldMk cId="787817332" sldId="282"/>
            <ac:inkMk id="14" creationId="{5A40D29E-0111-4EB1-9AB9-F1F1187ACC97}"/>
          </ac:inkMkLst>
        </pc:inkChg>
        <pc:inkChg chg="add">
          <ac:chgData name=" 이승균" userId="0978d576-0192-4551-90ec-2867f8bea8b0" providerId="ADAL" clId="{1E1FA0CC-CEFF-4F6A-84D2-1FC5614AA71F}" dt="2020-02-06T15:46:50.419" v="1320" actId="9405"/>
          <ac:inkMkLst>
            <pc:docMk/>
            <pc:sldMk cId="787817332" sldId="282"/>
            <ac:inkMk id="15" creationId="{5115DE53-F7F2-42F3-87DC-0D2A8CC01745}"/>
          </ac:inkMkLst>
        </pc:inkChg>
        <pc:inkChg chg="add">
          <ac:chgData name=" 이승균" userId="0978d576-0192-4551-90ec-2867f8bea8b0" providerId="ADAL" clId="{1E1FA0CC-CEFF-4F6A-84D2-1FC5614AA71F}" dt="2020-02-06T15:46:58.410" v="1321" actId="9405"/>
          <ac:inkMkLst>
            <pc:docMk/>
            <pc:sldMk cId="787817332" sldId="282"/>
            <ac:inkMk id="16" creationId="{C090EF99-E140-4530-9314-6522A8EBD4B2}"/>
          </ac:inkMkLst>
        </pc:inkChg>
        <pc:inkChg chg="add">
          <ac:chgData name=" 이승균" userId="0978d576-0192-4551-90ec-2867f8bea8b0" providerId="ADAL" clId="{1E1FA0CC-CEFF-4F6A-84D2-1FC5614AA71F}" dt="2020-02-06T15:47:00.931" v="1322" actId="9405"/>
          <ac:inkMkLst>
            <pc:docMk/>
            <pc:sldMk cId="787817332" sldId="282"/>
            <ac:inkMk id="17" creationId="{564BE560-36A7-4949-AC30-7B6229A266C7}"/>
          </ac:inkMkLst>
        </pc:inkChg>
        <pc:inkChg chg="add del">
          <ac:chgData name=" 이승균" userId="0978d576-0192-4551-90ec-2867f8bea8b0" providerId="ADAL" clId="{1E1FA0CC-CEFF-4F6A-84D2-1FC5614AA71F}" dt="2020-02-06T16:38:09.098" v="1479"/>
          <ac:inkMkLst>
            <pc:docMk/>
            <pc:sldMk cId="787817332" sldId="282"/>
            <ac:inkMk id="18" creationId="{906E2081-FD59-4498-BA7B-47A9EAA096C8}"/>
          </ac:inkMkLst>
        </pc:inkChg>
        <pc:inkChg chg="add del">
          <ac:chgData name=" 이승균" userId="0978d576-0192-4551-90ec-2867f8bea8b0" providerId="ADAL" clId="{1E1FA0CC-CEFF-4F6A-84D2-1FC5614AA71F}" dt="2020-02-06T16:29:04.295" v="1421" actId="9405"/>
          <ac:inkMkLst>
            <pc:docMk/>
            <pc:sldMk cId="787817332" sldId="282"/>
            <ac:inkMk id="19" creationId="{D5CE0F74-DDDB-4BE6-885F-B7C5B07528CF}"/>
          </ac:inkMkLst>
        </pc:inkChg>
        <pc:inkChg chg="add del">
          <ac:chgData name=" 이승균" userId="0978d576-0192-4551-90ec-2867f8bea8b0" providerId="ADAL" clId="{1E1FA0CC-CEFF-4F6A-84D2-1FC5614AA71F}" dt="2020-02-06T16:29:04.104" v="1420" actId="9405"/>
          <ac:inkMkLst>
            <pc:docMk/>
            <pc:sldMk cId="787817332" sldId="282"/>
            <ac:inkMk id="20" creationId="{CF70243D-1E8F-4D5C-97FF-795B65642C67}"/>
          </ac:inkMkLst>
        </pc:inkChg>
        <pc:inkChg chg="add del">
          <ac:chgData name=" 이승균" userId="0978d576-0192-4551-90ec-2867f8bea8b0" providerId="ADAL" clId="{1E1FA0CC-CEFF-4F6A-84D2-1FC5614AA71F}" dt="2020-02-06T16:38:02.082" v="1476"/>
          <ac:inkMkLst>
            <pc:docMk/>
            <pc:sldMk cId="787817332" sldId="282"/>
            <ac:inkMk id="21" creationId="{887A97E9-6366-4C41-9858-0D75FDFC7BBE}"/>
          </ac:inkMkLst>
        </pc:inkChg>
        <pc:inkChg chg="add del">
          <ac:chgData name=" 이승균" userId="0978d576-0192-4551-90ec-2867f8bea8b0" providerId="ADAL" clId="{1E1FA0CC-CEFF-4F6A-84D2-1FC5614AA71F}" dt="2020-02-06T16:37:47.323" v="1463"/>
          <ac:inkMkLst>
            <pc:docMk/>
            <pc:sldMk cId="787817332" sldId="282"/>
            <ac:inkMk id="22" creationId="{E2913481-B8B5-4932-96DC-6455B0A209A4}"/>
          </ac:inkMkLst>
        </pc:inkChg>
        <pc:inkChg chg="add del">
          <ac:chgData name=" 이승균" userId="0978d576-0192-4551-90ec-2867f8bea8b0" providerId="ADAL" clId="{1E1FA0CC-CEFF-4F6A-84D2-1FC5614AA71F}" dt="2020-02-06T16:37:41.508" v="1460"/>
          <ac:inkMkLst>
            <pc:docMk/>
            <pc:sldMk cId="787817332" sldId="282"/>
            <ac:inkMk id="23" creationId="{0D81E2A3-C8FA-4BA7-B29A-36989DD11728}"/>
          </ac:inkMkLst>
        </pc:inkChg>
        <pc:inkChg chg="add del">
          <ac:chgData name=" 이승균" userId="0978d576-0192-4551-90ec-2867f8bea8b0" providerId="ADAL" clId="{1E1FA0CC-CEFF-4F6A-84D2-1FC5614AA71F}" dt="2020-02-06T16:37:28.650" v="1453"/>
          <ac:inkMkLst>
            <pc:docMk/>
            <pc:sldMk cId="787817332" sldId="282"/>
            <ac:inkMk id="24" creationId="{67EE9B5A-4DB9-41F6-8ACB-B965F6A7EDED}"/>
          </ac:inkMkLst>
        </pc:inkChg>
        <pc:inkChg chg="add del">
          <ac:chgData name=" 이승균" userId="0978d576-0192-4551-90ec-2867f8bea8b0" providerId="ADAL" clId="{1E1FA0CC-CEFF-4F6A-84D2-1FC5614AA71F}" dt="2020-02-06T16:37:32.826" v="1455"/>
          <ac:inkMkLst>
            <pc:docMk/>
            <pc:sldMk cId="787817332" sldId="282"/>
            <ac:inkMk id="25" creationId="{0D242A95-2F64-469D-B15F-D44B8E23D0E7}"/>
          </ac:inkMkLst>
        </pc:inkChg>
        <pc:inkChg chg="add del">
          <ac:chgData name=" 이승균" userId="0978d576-0192-4551-90ec-2867f8bea8b0" providerId="ADAL" clId="{1E1FA0CC-CEFF-4F6A-84D2-1FC5614AA71F}" dt="2020-02-06T16:37:23.889" v="1452"/>
          <ac:inkMkLst>
            <pc:docMk/>
            <pc:sldMk cId="787817332" sldId="282"/>
            <ac:inkMk id="26" creationId="{3DB79D6E-DE58-4232-BF04-D2F305F052D4}"/>
          </ac:inkMkLst>
        </pc:inkChg>
        <pc:inkChg chg="add del">
          <ac:chgData name=" 이승균" userId="0978d576-0192-4551-90ec-2867f8bea8b0" providerId="ADAL" clId="{1E1FA0CC-CEFF-4F6A-84D2-1FC5614AA71F}" dt="2020-02-06T16:37:32.826" v="1454"/>
          <ac:inkMkLst>
            <pc:docMk/>
            <pc:sldMk cId="787817332" sldId="282"/>
            <ac:inkMk id="27" creationId="{B3F59ECC-9D65-4905-9C5E-D1476348DC4D}"/>
          </ac:inkMkLst>
        </pc:inkChg>
        <pc:inkChg chg="add del">
          <ac:chgData name=" 이승균" userId="0978d576-0192-4551-90ec-2867f8bea8b0" providerId="ADAL" clId="{1E1FA0CC-CEFF-4F6A-84D2-1FC5614AA71F}" dt="2020-02-06T16:37:32.827" v="1456"/>
          <ac:inkMkLst>
            <pc:docMk/>
            <pc:sldMk cId="787817332" sldId="282"/>
            <ac:inkMk id="28" creationId="{8DD122DB-00E2-4DFA-8C6E-F447A299C18C}"/>
          </ac:inkMkLst>
        </pc:inkChg>
        <pc:inkChg chg="add del">
          <ac:chgData name=" 이승균" userId="0978d576-0192-4551-90ec-2867f8bea8b0" providerId="ADAL" clId="{1E1FA0CC-CEFF-4F6A-84D2-1FC5614AA71F}" dt="2020-02-06T16:37:41.506" v="1457"/>
          <ac:inkMkLst>
            <pc:docMk/>
            <pc:sldMk cId="787817332" sldId="282"/>
            <ac:inkMk id="29" creationId="{7AD943E2-83BB-4C35-9404-B0A0BC1C0989}"/>
          </ac:inkMkLst>
        </pc:inkChg>
        <pc:inkChg chg="add del">
          <ac:chgData name=" 이승균" userId="0978d576-0192-4551-90ec-2867f8bea8b0" providerId="ADAL" clId="{1E1FA0CC-CEFF-4F6A-84D2-1FC5614AA71F}" dt="2020-02-06T16:37:41.507" v="1458"/>
          <ac:inkMkLst>
            <pc:docMk/>
            <pc:sldMk cId="787817332" sldId="282"/>
            <ac:inkMk id="30" creationId="{594D5F4B-F9C1-430F-BCDE-5F48C2318BFF}"/>
          </ac:inkMkLst>
        </pc:inkChg>
        <pc:inkChg chg="add del">
          <ac:chgData name=" 이승균" userId="0978d576-0192-4551-90ec-2867f8bea8b0" providerId="ADAL" clId="{1E1FA0CC-CEFF-4F6A-84D2-1FC5614AA71F}" dt="2020-02-06T16:37:41.508" v="1459"/>
          <ac:inkMkLst>
            <pc:docMk/>
            <pc:sldMk cId="787817332" sldId="282"/>
            <ac:inkMk id="31" creationId="{0A4FCF65-96C0-4D60-A42C-E419FD749D1B}"/>
          </ac:inkMkLst>
        </pc:inkChg>
        <pc:inkChg chg="add del">
          <ac:chgData name=" 이승균" userId="0978d576-0192-4551-90ec-2867f8bea8b0" providerId="ADAL" clId="{1E1FA0CC-CEFF-4F6A-84D2-1FC5614AA71F}" dt="2020-02-06T16:37:56.682" v="1468"/>
          <ac:inkMkLst>
            <pc:docMk/>
            <pc:sldMk cId="787817332" sldId="282"/>
            <ac:inkMk id="32" creationId="{D6D8EE3E-6425-447D-B7D5-A3DD04BEE1B6}"/>
          </ac:inkMkLst>
        </pc:inkChg>
        <pc:inkChg chg="add del">
          <ac:chgData name=" 이승균" userId="0978d576-0192-4551-90ec-2867f8bea8b0" providerId="ADAL" clId="{1E1FA0CC-CEFF-4F6A-84D2-1FC5614AA71F}" dt="2020-02-06T16:37:56.682" v="1469"/>
          <ac:inkMkLst>
            <pc:docMk/>
            <pc:sldMk cId="787817332" sldId="282"/>
            <ac:inkMk id="33" creationId="{B685C08D-BAD0-41AB-9DFC-13477571F622}"/>
          </ac:inkMkLst>
        </pc:inkChg>
        <pc:inkChg chg="add del">
          <ac:chgData name=" 이승균" userId="0978d576-0192-4551-90ec-2867f8bea8b0" providerId="ADAL" clId="{1E1FA0CC-CEFF-4F6A-84D2-1FC5614AA71F}" dt="2020-02-06T16:37:56.683" v="1470"/>
          <ac:inkMkLst>
            <pc:docMk/>
            <pc:sldMk cId="787817332" sldId="282"/>
            <ac:inkMk id="34" creationId="{3EDB774C-3CF7-4181-B292-D1FC125EB8DC}"/>
          </ac:inkMkLst>
        </pc:inkChg>
        <pc:inkChg chg="add del">
          <ac:chgData name=" 이승균" userId="0978d576-0192-4551-90ec-2867f8bea8b0" providerId="ADAL" clId="{1E1FA0CC-CEFF-4F6A-84D2-1FC5614AA71F}" dt="2020-02-06T16:37:56.683" v="1471"/>
          <ac:inkMkLst>
            <pc:docMk/>
            <pc:sldMk cId="787817332" sldId="282"/>
            <ac:inkMk id="35" creationId="{FA48A16E-3255-4D66-AD00-15C7A2FF819F}"/>
          </ac:inkMkLst>
        </pc:inkChg>
        <pc:inkChg chg="add del">
          <ac:chgData name=" 이승균" userId="0978d576-0192-4551-90ec-2867f8bea8b0" providerId="ADAL" clId="{1E1FA0CC-CEFF-4F6A-84D2-1FC5614AA71F}" dt="2020-02-06T16:37:44.982" v="1462"/>
          <ac:inkMkLst>
            <pc:docMk/>
            <pc:sldMk cId="787817332" sldId="282"/>
            <ac:inkMk id="36" creationId="{41EDEB68-B52A-4750-B807-C48ED8E66C54}"/>
          </ac:inkMkLst>
        </pc:inkChg>
        <pc:inkChg chg="add del">
          <ac:chgData name=" 이승균" userId="0978d576-0192-4551-90ec-2867f8bea8b0" providerId="ADAL" clId="{1E1FA0CC-CEFF-4F6A-84D2-1FC5614AA71F}" dt="2020-02-06T16:37:44.982" v="1462"/>
          <ac:inkMkLst>
            <pc:docMk/>
            <pc:sldMk cId="787817332" sldId="282"/>
            <ac:inkMk id="37" creationId="{5F4C3F30-5674-435A-8612-12B8B3C716E3}"/>
          </ac:inkMkLst>
        </pc:inkChg>
        <pc:inkChg chg="add del">
          <ac:chgData name=" 이승균" userId="0978d576-0192-4551-90ec-2867f8bea8b0" providerId="ADAL" clId="{1E1FA0CC-CEFF-4F6A-84D2-1FC5614AA71F}" dt="2020-02-06T16:37:59.449" v="1472"/>
          <ac:inkMkLst>
            <pc:docMk/>
            <pc:sldMk cId="787817332" sldId="282"/>
            <ac:inkMk id="38" creationId="{4B053187-32E2-49CC-BD67-8DFD0F3DA79C}"/>
          </ac:inkMkLst>
        </pc:inkChg>
        <pc:inkChg chg="add del">
          <ac:chgData name=" 이승균" userId="0978d576-0192-4551-90ec-2867f8bea8b0" providerId="ADAL" clId="{1E1FA0CC-CEFF-4F6A-84D2-1FC5614AA71F}" dt="2020-02-06T16:38:02.081" v="1475"/>
          <ac:inkMkLst>
            <pc:docMk/>
            <pc:sldMk cId="787817332" sldId="282"/>
            <ac:inkMk id="39" creationId="{D02F73CC-A07E-4360-979B-BCFBB0893599}"/>
          </ac:inkMkLst>
        </pc:inkChg>
        <pc:inkChg chg="add del">
          <ac:chgData name=" 이승균" userId="0978d576-0192-4551-90ec-2867f8bea8b0" providerId="ADAL" clId="{1E1FA0CC-CEFF-4F6A-84D2-1FC5614AA71F}" dt="2020-02-06T16:37:48.448" v="1465"/>
          <ac:inkMkLst>
            <pc:docMk/>
            <pc:sldMk cId="787817332" sldId="282"/>
            <ac:inkMk id="40" creationId="{021F0D03-054D-4636-8278-59205329E6EA}"/>
          </ac:inkMkLst>
        </pc:inkChg>
        <pc:inkChg chg="add del">
          <ac:chgData name=" 이승균" userId="0978d576-0192-4551-90ec-2867f8bea8b0" providerId="ADAL" clId="{1E1FA0CC-CEFF-4F6A-84D2-1FC5614AA71F}" dt="2020-02-06T16:37:49.464" v="1467"/>
          <ac:inkMkLst>
            <pc:docMk/>
            <pc:sldMk cId="787817332" sldId="282"/>
            <ac:inkMk id="41" creationId="{C8A1C879-42AE-46EC-B677-4C4E453E3510}"/>
          </ac:inkMkLst>
        </pc:inkChg>
        <pc:inkChg chg="add">
          <ac:chgData name=" 이승균" userId="0978d576-0192-4551-90ec-2867f8bea8b0" providerId="ADAL" clId="{1E1FA0CC-CEFF-4F6A-84D2-1FC5614AA71F}" dt="2020-02-06T16:37:56.682" v="1468"/>
          <ac:inkMkLst>
            <pc:docMk/>
            <pc:sldMk cId="787817332" sldId="282"/>
            <ac:inkMk id="42" creationId="{343D8415-CE9E-40F0-ADC0-6E45E50759A3}"/>
          </ac:inkMkLst>
        </pc:inkChg>
        <pc:inkChg chg="add">
          <ac:chgData name=" 이승균" userId="0978d576-0192-4551-90ec-2867f8bea8b0" providerId="ADAL" clId="{1E1FA0CC-CEFF-4F6A-84D2-1FC5614AA71F}" dt="2020-02-06T16:37:56.682" v="1469"/>
          <ac:inkMkLst>
            <pc:docMk/>
            <pc:sldMk cId="787817332" sldId="282"/>
            <ac:inkMk id="43" creationId="{DF2ED836-BF2B-4DCE-BEA6-948046203B7D}"/>
          </ac:inkMkLst>
        </pc:inkChg>
        <pc:inkChg chg="add">
          <ac:chgData name=" 이승균" userId="0978d576-0192-4551-90ec-2867f8bea8b0" providerId="ADAL" clId="{1E1FA0CC-CEFF-4F6A-84D2-1FC5614AA71F}" dt="2020-02-06T16:37:56.683" v="1470"/>
          <ac:inkMkLst>
            <pc:docMk/>
            <pc:sldMk cId="787817332" sldId="282"/>
            <ac:inkMk id="44" creationId="{0837C466-5A11-4DC1-8E28-84C319A3581F}"/>
          </ac:inkMkLst>
        </pc:inkChg>
        <pc:inkChg chg="add">
          <ac:chgData name=" 이승균" userId="0978d576-0192-4551-90ec-2867f8bea8b0" providerId="ADAL" clId="{1E1FA0CC-CEFF-4F6A-84D2-1FC5614AA71F}" dt="2020-02-06T16:37:56.683" v="1471"/>
          <ac:inkMkLst>
            <pc:docMk/>
            <pc:sldMk cId="787817332" sldId="282"/>
            <ac:inkMk id="45" creationId="{028DF382-7B9F-4909-9944-AE399B548EDB}"/>
          </ac:inkMkLst>
        </pc:inkChg>
        <pc:inkChg chg="add">
          <ac:chgData name=" 이승균" userId="0978d576-0192-4551-90ec-2867f8bea8b0" providerId="ADAL" clId="{1E1FA0CC-CEFF-4F6A-84D2-1FC5614AA71F}" dt="2020-02-06T16:37:59.449" v="1472"/>
          <ac:inkMkLst>
            <pc:docMk/>
            <pc:sldMk cId="787817332" sldId="282"/>
            <ac:inkMk id="46" creationId="{E64CC3A7-2740-4B0B-9827-B40DC7439FE4}"/>
          </ac:inkMkLst>
        </pc:inkChg>
        <pc:inkChg chg="add">
          <ac:chgData name=" 이승균" userId="0978d576-0192-4551-90ec-2867f8bea8b0" providerId="ADAL" clId="{1E1FA0CC-CEFF-4F6A-84D2-1FC5614AA71F}" dt="2020-02-06T16:37:59.449" v="1473"/>
          <ac:inkMkLst>
            <pc:docMk/>
            <pc:sldMk cId="787817332" sldId="282"/>
            <ac:inkMk id="47" creationId="{EB23840C-E13A-4DAC-9419-3D688868F365}"/>
          </ac:inkMkLst>
        </pc:inkChg>
        <pc:inkChg chg="add">
          <ac:chgData name=" 이승균" userId="0978d576-0192-4551-90ec-2867f8bea8b0" providerId="ADAL" clId="{1E1FA0CC-CEFF-4F6A-84D2-1FC5614AA71F}" dt="2020-02-06T16:37:59.450" v="1474"/>
          <ac:inkMkLst>
            <pc:docMk/>
            <pc:sldMk cId="787817332" sldId="282"/>
            <ac:inkMk id="48" creationId="{37AF8868-0385-4E49-BA44-CB732797DEAF}"/>
          </ac:inkMkLst>
        </pc:inkChg>
        <pc:inkChg chg="add">
          <ac:chgData name=" 이승균" userId="0978d576-0192-4551-90ec-2867f8bea8b0" providerId="ADAL" clId="{1E1FA0CC-CEFF-4F6A-84D2-1FC5614AA71F}" dt="2020-02-06T16:38:02.081" v="1475"/>
          <ac:inkMkLst>
            <pc:docMk/>
            <pc:sldMk cId="787817332" sldId="282"/>
            <ac:inkMk id="49" creationId="{FA0B7EF5-7C59-43D5-8ABF-407FC5D4D4EE}"/>
          </ac:inkMkLst>
        </pc:inkChg>
        <pc:inkChg chg="add">
          <ac:chgData name=" 이승균" userId="0978d576-0192-4551-90ec-2867f8bea8b0" providerId="ADAL" clId="{1E1FA0CC-CEFF-4F6A-84D2-1FC5614AA71F}" dt="2020-02-06T16:38:02.082" v="1476"/>
          <ac:inkMkLst>
            <pc:docMk/>
            <pc:sldMk cId="787817332" sldId="282"/>
            <ac:inkMk id="50" creationId="{DDA5A92F-FE19-49B4-8CDF-AABE448B60B5}"/>
          </ac:inkMkLst>
        </pc:inkChg>
        <pc:inkChg chg="add del">
          <ac:chgData name=" 이승균" userId="0978d576-0192-4551-90ec-2867f8bea8b0" providerId="ADAL" clId="{1E1FA0CC-CEFF-4F6A-84D2-1FC5614AA71F}" dt="2020-02-06T16:38:06.293" v="1478"/>
          <ac:inkMkLst>
            <pc:docMk/>
            <pc:sldMk cId="787817332" sldId="282"/>
            <ac:inkMk id="51" creationId="{CA6E911F-5678-42F1-9F14-E11A31824361}"/>
          </ac:inkMkLst>
        </pc:inkChg>
        <pc:inkChg chg="add">
          <ac:chgData name=" 이승균" userId="0978d576-0192-4551-90ec-2867f8bea8b0" providerId="ADAL" clId="{1E1FA0CC-CEFF-4F6A-84D2-1FC5614AA71F}" dt="2020-02-06T16:38:09.098" v="1479"/>
          <ac:inkMkLst>
            <pc:docMk/>
            <pc:sldMk cId="787817332" sldId="282"/>
            <ac:inkMk id="52" creationId="{98E19D61-F660-4B20-A257-895E4A42B61D}"/>
          </ac:inkMkLst>
        </pc:inkChg>
      </pc:sldChg>
      <pc:sldChg chg="addSp delSp modSp add">
        <pc:chgData name=" 이승균" userId="0978d576-0192-4551-90ec-2867f8bea8b0" providerId="ADAL" clId="{1E1FA0CC-CEFF-4F6A-84D2-1FC5614AA71F}" dt="2020-02-06T16:38:52.836" v="1504"/>
        <pc:sldMkLst>
          <pc:docMk/>
          <pc:sldMk cId="134701962" sldId="283"/>
        </pc:sldMkLst>
        <pc:spChg chg="mod">
          <ac:chgData name=" 이승균" userId="0978d576-0192-4551-90ec-2867f8bea8b0" providerId="ADAL" clId="{1E1FA0CC-CEFF-4F6A-84D2-1FC5614AA71F}" dt="2020-02-06T15:53:05.963" v="1364"/>
          <ac:spMkLst>
            <pc:docMk/>
            <pc:sldMk cId="134701962" sldId="283"/>
            <ac:spMk id="2" creationId="{3A42CE0D-9C0E-47FB-821E-220EE5DEBA5B}"/>
          </ac:spMkLst>
        </pc:spChg>
        <pc:spChg chg="del">
          <ac:chgData name=" 이승균" userId="0978d576-0192-4551-90ec-2867f8bea8b0" providerId="ADAL" clId="{1E1FA0CC-CEFF-4F6A-84D2-1FC5614AA71F}" dt="2020-02-06T15:53:02.266" v="1362" actId="478"/>
          <ac:spMkLst>
            <pc:docMk/>
            <pc:sldMk cId="134701962" sldId="283"/>
            <ac:spMk id="3" creationId="{68C6C1EE-DF9F-4D84-81F3-146FED4259BC}"/>
          </ac:spMkLst>
        </pc:spChg>
        <pc:spChg chg="add mod">
          <ac:chgData name=" 이승균" userId="0978d576-0192-4551-90ec-2867f8bea8b0" providerId="ADAL" clId="{1E1FA0CC-CEFF-4F6A-84D2-1FC5614AA71F}" dt="2020-02-06T16:12:41.621" v="1387" actId="20577"/>
          <ac:spMkLst>
            <pc:docMk/>
            <pc:sldMk cId="134701962" sldId="283"/>
            <ac:spMk id="13" creationId="{2861DABF-0B05-4FCA-AED3-9BDD476ECD8E}"/>
          </ac:spMkLst>
        </pc:spChg>
        <pc:picChg chg="add">
          <ac:chgData name=" 이승균" userId="0978d576-0192-4551-90ec-2867f8bea8b0" providerId="ADAL" clId="{1E1FA0CC-CEFF-4F6A-84D2-1FC5614AA71F}" dt="2020-02-06T15:53:03.016" v="1363"/>
          <ac:picMkLst>
            <pc:docMk/>
            <pc:sldMk cId="134701962" sldId="283"/>
            <ac:picMk id="4" creationId="{97340B13-32F2-4D88-9538-AA84AD20AD7C}"/>
          </ac:picMkLst>
        </pc:picChg>
        <pc:inkChg chg="add del">
          <ac:chgData name=" 이승균" userId="0978d576-0192-4551-90ec-2867f8bea8b0" providerId="ADAL" clId="{1E1FA0CC-CEFF-4F6A-84D2-1FC5614AA71F}" dt="2020-02-06T16:38:36.258" v="1497"/>
          <ac:inkMkLst>
            <pc:docMk/>
            <pc:sldMk cId="134701962" sldId="283"/>
            <ac:inkMk id="5" creationId="{CE00FEB8-D2F2-458D-896C-0416B9596430}"/>
          </ac:inkMkLst>
        </pc:inkChg>
        <pc:inkChg chg="add del">
          <ac:chgData name=" 이승균" userId="0978d576-0192-4551-90ec-2867f8bea8b0" providerId="ADAL" clId="{1E1FA0CC-CEFF-4F6A-84D2-1FC5614AA71F}" dt="2020-02-06T16:38:36.257" v="1496"/>
          <ac:inkMkLst>
            <pc:docMk/>
            <pc:sldMk cId="134701962" sldId="283"/>
            <ac:inkMk id="6" creationId="{B40A5536-BB91-4465-AB2D-B60ED4FE0CB1}"/>
          </ac:inkMkLst>
        </pc:inkChg>
        <pc:inkChg chg="add del">
          <ac:chgData name=" 이승균" userId="0978d576-0192-4551-90ec-2867f8bea8b0" providerId="ADAL" clId="{1E1FA0CC-CEFF-4F6A-84D2-1FC5614AA71F}" dt="2020-02-06T16:38:24.877" v="1489"/>
          <ac:inkMkLst>
            <pc:docMk/>
            <pc:sldMk cId="134701962" sldId="283"/>
            <ac:inkMk id="7" creationId="{952345F2-6B2D-4C9F-A0DB-C04E424E9285}"/>
          </ac:inkMkLst>
        </pc:inkChg>
        <pc:inkChg chg="add del">
          <ac:chgData name=" 이승균" userId="0978d576-0192-4551-90ec-2867f8bea8b0" providerId="ADAL" clId="{1E1FA0CC-CEFF-4F6A-84D2-1FC5614AA71F}" dt="2020-02-06T16:38:24.877" v="1488"/>
          <ac:inkMkLst>
            <pc:docMk/>
            <pc:sldMk cId="134701962" sldId="283"/>
            <ac:inkMk id="8" creationId="{452123FA-8742-4630-8404-4D4AD6B29A60}"/>
          </ac:inkMkLst>
        </pc:inkChg>
        <pc:inkChg chg="add del">
          <ac:chgData name=" 이승균" userId="0978d576-0192-4551-90ec-2867f8bea8b0" providerId="ADAL" clId="{1E1FA0CC-CEFF-4F6A-84D2-1FC5614AA71F}" dt="2020-02-06T16:38:24.876" v="1487"/>
          <ac:inkMkLst>
            <pc:docMk/>
            <pc:sldMk cId="134701962" sldId="283"/>
            <ac:inkMk id="9" creationId="{85C50C10-EFB4-4514-A287-5126AA6820C1}"/>
          </ac:inkMkLst>
        </pc:inkChg>
        <pc:inkChg chg="add del">
          <ac:chgData name=" 이승균" userId="0978d576-0192-4551-90ec-2867f8bea8b0" providerId="ADAL" clId="{1E1FA0CC-CEFF-4F6A-84D2-1FC5614AA71F}" dt="2020-02-06T16:38:24.875" v="1486"/>
          <ac:inkMkLst>
            <pc:docMk/>
            <pc:sldMk cId="134701962" sldId="283"/>
            <ac:inkMk id="10" creationId="{B8E58C0B-4A2D-44AA-8861-F35E241AEA58}"/>
          </ac:inkMkLst>
        </pc:inkChg>
        <pc:inkChg chg="add del">
          <ac:chgData name=" 이승균" userId="0978d576-0192-4551-90ec-2867f8bea8b0" providerId="ADAL" clId="{1E1FA0CC-CEFF-4F6A-84D2-1FC5614AA71F}" dt="2020-02-06T16:38:24.875" v="1485"/>
          <ac:inkMkLst>
            <pc:docMk/>
            <pc:sldMk cId="134701962" sldId="283"/>
            <ac:inkMk id="11" creationId="{5ED4A83C-B2A9-4A03-B40E-9CC7E7FBDE61}"/>
          </ac:inkMkLst>
        </pc:inkChg>
        <pc:inkChg chg="add del">
          <ac:chgData name=" 이승균" userId="0978d576-0192-4551-90ec-2867f8bea8b0" providerId="ADAL" clId="{1E1FA0CC-CEFF-4F6A-84D2-1FC5614AA71F}" dt="2020-02-06T16:38:24.874" v="1484"/>
          <ac:inkMkLst>
            <pc:docMk/>
            <pc:sldMk cId="134701962" sldId="283"/>
            <ac:inkMk id="12" creationId="{B9740D12-5465-4845-A03F-0A6B2B185106}"/>
          </ac:inkMkLst>
        </pc:inkChg>
        <pc:inkChg chg="add del">
          <ac:chgData name=" 이승균" userId="0978d576-0192-4551-90ec-2867f8bea8b0" providerId="ADAL" clId="{1E1FA0CC-CEFF-4F6A-84D2-1FC5614AA71F}" dt="2020-02-06T16:38:21.644" v="1483"/>
          <ac:inkMkLst>
            <pc:docMk/>
            <pc:sldMk cId="134701962" sldId="283"/>
            <ac:inkMk id="14" creationId="{F951C2F9-85F3-46B8-A7FF-079C75567FE6}"/>
          </ac:inkMkLst>
        </pc:inkChg>
        <pc:inkChg chg="add del">
          <ac:chgData name=" 이승균" userId="0978d576-0192-4551-90ec-2867f8bea8b0" providerId="ADAL" clId="{1E1FA0CC-CEFF-4F6A-84D2-1FC5614AA71F}" dt="2020-02-06T16:38:21.644" v="1483"/>
          <ac:inkMkLst>
            <pc:docMk/>
            <pc:sldMk cId="134701962" sldId="283"/>
            <ac:inkMk id="15" creationId="{98C1B51D-9555-481B-A584-EEEBFB9F6060}"/>
          </ac:inkMkLst>
        </pc:inkChg>
        <pc:inkChg chg="add del">
          <ac:chgData name=" 이승균" userId="0978d576-0192-4551-90ec-2867f8bea8b0" providerId="ADAL" clId="{1E1FA0CC-CEFF-4F6A-84D2-1FC5614AA71F}" dt="2020-02-06T16:38:21.644" v="1483"/>
          <ac:inkMkLst>
            <pc:docMk/>
            <pc:sldMk cId="134701962" sldId="283"/>
            <ac:inkMk id="16" creationId="{1E699AB8-8025-4FC0-B414-02B8EC499D50}"/>
          </ac:inkMkLst>
        </pc:inkChg>
        <pc:inkChg chg="add del">
          <ac:chgData name=" 이승균" userId="0978d576-0192-4551-90ec-2867f8bea8b0" providerId="ADAL" clId="{1E1FA0CC-CEFF-4F6A-84D2-1FC5614AA71F}" dt="2020-02-06T16:38:28.121" v="1490"/>
          <ac:inkMkLst>
            <pc:docMk/>
            <pc:sldMk cId="134701962" sldId="283"/>
            <ac:inkMk id="17" creationId="{6FEF6FFA-4F70-419F-A987-5EE60C24BB46}"/>
          </ac:inkMkLst>
        </pc:inkChg>
        <pc:inkChg chg="add del">
          <ac:chgData name=" 이승균" userId="0978d576-0192-4551-90ec-2867f8bea8b0" providerId="ADAL" clId="{1E1FA0CC-CEFF-4F6A-84D2-1FC5614AA71F}" dt="2020-02-06T16:38:28.122" v="1491"/>
          <ac:inkMkLst>
            <pc:docMk/>
            <pc:sldMk cId="134701962" sldId="283"/>
            <ac:inkMk id="18" creationId="{73E36FC9-FE4A-41CC-AD58-3954323D1C58}"/>
          </ac:inkMkLst>
        </pc:inkChg>
        <pc:inkChg chg="add del">
          <ac:chgData name=" 이승균" userId="0978d576-0192-4551-90ec-2867f8bea8b0" providerId="ADAL" clId="{1E1FA0CC-CEFF-4F6A-84D2-1FC5614AA71F}" dt="2020-02-06T16:38:28.122" v="1492"/>
          <ac:inkMkLst>
            <pc:docMk/>
            <pc:sldMk cId="134701962" sldId="283"/>
            <ac:inkMk id="19" creationId="{76F9284D-DF8C-4B14-BFDD-B2BA9A589A99}"/>
          </ac:inkMkLst>
        </pc:inkChg>
        <pc:inkChg chg="add del">
          <ac:chgData name=" 이승균" userId="0978d576-0192-4551-90ec-2867f8bea8b0" providerId="ADAL" clId="{1E1FA0CC-CEFF-4F6A-84D2-1FC5614AA71F}" dt="2020-02-06T16:38:52.835" v="1502"/>
          <ac:inkMkLst>
            <pc:docMk/>
            <pc:sldMk cId="134701962" sldId="283"/>
            <ac:inkMk id="20" creationId="{1D4D3647-9B4C-45F2-AEC1-B97919E1C781}"/>
          </ac:inkMkLst>
        </pc:inkChg>
        <pc:inkChg chg="add del">
          <ac:chgData name=" 이승균" userId="0978d576-0192-4551-90ec-2867f8bea8b0" providerId="ADAL" clId="{1E1FA0CC-CEFF-4F6A-84D2-1FC5614AA71F}" dt="2020-02-06T16:38:52.835" v="1503"/>
          <ac:inkMkLst>
            <pc:docMk/>
            <pc:sldMk cId="134701962" sldId="283"/>
            <ac:inkMk id="21" creationId="{8516366A-650F-46F0-A8F1-1AE7C5B535DE}"/>
          </ac:inkMkLst>
        </pc:inkChg>
        <pc:inkChg chg="add del">
          <ac:chgData name=" 이승균" userId="0978d576-0192-4551-90ec-2867f8bea8b0" providerId="ADAL" clId="{1E1FA0CC-CEFF-4F6A-84D2-1FC5614AA71F}" dt="2020-02-06T16:38:52.836" v="1504"/>
          <ac:inkMkLst>
            <pc:docMk/>
            <pc:sldMk cId="134701962" sldId="283"/>
            <ac:inkMk id="22" creationId="{02B896FB-3292-4A91-BCC4-11E8F7DDFEBB}"/>
          </ac:inkMkLst>
        </pc:inkChg>
        <pc:inkChg chg="add">
          <ac:chgData name=" 이승균" userId="0978d576-0192-4551-90ec-2867f8bea8b0" providerId="ADAL" clId="{1E1FA0CC-CEFF-4F6A-84D2-1FC5614AA71F}" dt="2020-02-06T16:38:28.121" v="1490"/>
          <ac:inkMkLst>
            <pc:docMk/>
            <pc:sldMk cId="134701962" sldId="283"/>
            <ac:inkMk id="23" creationId="{A1C508D2-6E2B-4355-B328-7FFA1A34AFB0}"/>
          </ac:inkMkLst>
        </pc:inkChg>
        <pc:inkChg chg="add">
          <ac:chgData name=" 이승균" userId="0978d576-0192-4551-90ec-2867f8bea8b0" providerId="ADAL" clId="{1E1FA0CC-CEFF-4F6A-84D2-1FC5614AA71F}" dt="2020-02-06T16:38:28.122" v="1491"/>
          <ac:inkMkLst>
            <pc:docMk/>
            <pc:sldMk cId="134701962" sldId="283"/>
            <ac:inkMk id="24" creationId="{173A376D-0C97-467D-965B-FFA3814F7D64}"/>
          </ac:inkMkLst>
        </pc:inkChg>
        <pc:inkChg chg="add">
          <ac:chgData name=" 이승균" userId="0978d576-0192-4551-90ec-2867f8bea8b0" providerId="ADAL" clId="{1E1FA0CC-CEFF-4F6A-84D2-1FC5614AA71F}" dt="2020-02-06T16:38:28.122" v="1492"/>
          <ac:inkMkLst>
            <pc:docMk/>
            <pc:sldMk cId="134701962" sldId="283"/>
            <ac:inkMk id="25" creationId="{D0DA42FF-4A0D-4962-AD9A-26BB1DD0743E}"/>
          </ac:inkMkLst>
        </pc:inkChg>
        <pc:inkChg chg="add del">
          <ac:chgData name=" 이승균" userId="0978d576-0192-4551-90ec-2867f8bea8b0" providerId="ADAL" clId="{1E1FA0CC-CEFF-4F6A-84D2-1FC5614AA71F}" dt="2020-02-06T16:38:33.659" v="1495"/>
          <ac:inkMkLst>
            <pc:docMk/>
            <pc:sldMk cId="134701962" sldId="283"/>
            <ac:inkMk id="26" creationId="{F4B4E2D8-2587-4DDB-8D8E-D43898B8AF1F}"/>
          </ac:inkMkLst>
        </pc:inkChg>
        <pc:inkChg chg="add del">
          <ac:chgData name=" 이승균" userId="0978d576-0192-4551-90ec-2867f8bea8b0" providerId="ADAL" clId="{1E1FA0CC-CEFF-4F6A-84D2-1FC5614AA71F}" dt="2020-02-06T16:38:33.659" v="1495"/>
          <ac:inkMkLst>
            <pc:docMk/>
            <pc:sldMk cId="134701962" sldId="283"/>
            <ac:inkMk id="27" creationId="{ECA7C87C-9286-4246-B3B1-1ECBB0CFA6ED}"/>
          </ac:inkMkLst>
        </pc:inkChg>
        <pc:inkChg chg="add del">
          <ac:chgData name=" 이승균" userId="0978d576-0192-4551-90ec-2867f8bea8b0" providerId="ADAL" clId="{1E1FA0CC-CEFF-4F6A-84D2-1FC5614AA71F}" dt="2020-02-06T16:38:38.065" v="1498"/>
          <ac:inkMkLst>
            <pc:docMk/>
            <pc:sldMk cId="134701962" sldId="283"/>
            <ac:inkMk id="28" creationId="{E362791F-3D20-47E1-A8CC-C4D6ED1D8B17}"/>
          </ac:inkMkLst>
        </pc:inkChg>
        <pc:inkChg chg="add del">
          <ac:chgData name=" 이승균" userId="0978d576-0192-4551-90ec-2867f8bea8b0" providerId="ADAL" clId="{1E1FA0CC-CEFF-4F6A-84D2-1FC5614AA71F}" dt="2020-02-06T16:38:38.066" v="1499"/>
          <ac:inkMkLst>
            <pc:docMk/>
            <pc:sldMk cId="134701962" sldId="283"/>
            <ac:inkMk id="29" creationId="{B39AC31C-0BFE-4751-A7F9-FC47BFC3C3BE}"/>
          </ac:inkMkLst>
        </pc:inkChg>
        <pc:inkChg chg="add del">
          <ac:chgData name=" 이승균" userId="0978d576-0192-4551-90ec-2867f8bea8b0" providerId="ADAL" clId="{1E1FA0CC-CEFF-4F6A-84D2-1FC5614AA71F}" dt="2020-02-06T16:38:41.058" v="1501"/>
          <ac:inkMkLst>
            <pc:docMk/>
            <pc:sldMk cId="134701962" sldId="283"/>
            <ac:inkMk id="30" creationId="{7586BA0E-FD6C-4001-9665-6BC2164FAA82}"/>
          </ac:inkMkLst>
        </pc:inkChg>
        <pc:inkChg chg="add">
          <ac:chgData name=" 이승균" userId="0978d576-0192-4551-90ec-2867f8bea8b0" providerId="ADAL" clId="{1E1FA0CC-CEFF-4F6A-84D2-1FC5614AA71F}" dt="2020-02-06T16:38:38.066" v="1499"/>
          <ac:inkMkLst>
            <pc:docMk/>
            <pc:sldMk cId="134701962" sldId="283"/>
            <ac:inkMk id="31" creationId="{57B248F1-24B5-45B9-BFEB-4D093874BC57}"/>
          </ac:inkMkLst>
        </pc:inkChg>
        <pc:inkChg chg="add del">
          <ac:chgData name=" 이승균" userId="0978d576-0192-4551-90ec-2867f8bea8b0" providerId="ADAL" clId="{1E1FA0CC-CEFF-4F6A-84D2-1FC5614AA71F}" dt="2020-02-06T16:38:41.058" v="1501"/>
          <ac:inkMkLst>
            <pc:docMk/>
            <pc:sldMk cId="134701962" sldId="283"/>
            <ac:inkMk id="32" creationId="{EEDCCB5A-BAF8-42B8-A1ED-0DC22C0AB601}"/>
          </ac:inkMkLst>
        </pc:inkChg>
        <pc:inkChg chg="add">
          <ac:chgData name=" 이승균" userId="0978d576-0192-4551-90ec-2867f8bea8b0" providerId="ADAL" clId="{1E1FA0CC-CEFF-4F6A-84D2-1FC5614AA71F}" dt="2020-02-06T16:38:52.835" v="1502"/>
          <ac:inkMkLst>
            <pc:docMk/>
            <pc:sldMk cId="134701962" sldId="283"/>
            <ac:inkMk id="33" creationId="{CF1BE62F-D2EB-4299-8D40-9C7589CD3377}"/>
          </ac:inkMkLst>
        </pc:inkChg>
        <pc:inkChg chg="add">
          <ac:chgData name=" 이승균" userId="0978d576-0192-4551-90ec-2867f8bea8b0" providerId="ADAL" clId="{1E1FA0CC-CEFF-4F6A-84D2-1FC5614AA71F}" dt="2020-02-06T16:38:52.835" v="1503"/>
          <ac:inkMkLst>
            <pc:docMk/>
            <pc:sldMk cId="134701962" sldId="283"/>
            <ac:inkMk id="34" creationId="{07EE8A58-452A-40D0-9147-C8382C76C9E5}"/>
          </ac:inkMkLst>
        </pc:inkChg>
        <pc:inkChg chg="add">
          <ac:chgData name=" 이승균" userId="0978d576-0192-4551-90ec-2867f8bea8b0" providerId="ADAL" clId="{1E1FA0CC-CEFF-4F6A-84D2-1FC5614AA71F}" dt="2020-02-06T16:38:52.836" v="1504"/>
          <ac:inkMkLst>
            <pc:docMk/>
            <pc:sldMk cId="134701962" sldId="283"/>
            <ac:inkMk id="35" creationId="{735A18F2-B48F-4F27-96CA-88DAB0AE96CB}"/>
          </ac:inkMkLst>
        </pc:inkChg>
      </pc:sldChg>
      <pc:sldChg chg="add del">
        <pc:chgData name=" 이승균" userId="0978d576-0192-4551-90ec-2867f8bea8b0" providerId="ADAL" clId="{1E1FA0CC-CEFF-4F6A-84D2-1FC5614AA71F}" dt="2020-02-06T16:04:46.952" v="1374" actId="2696"/>
        <pc:sldMkLst>
          <pc:docMk/>
          <pc:sldMk cId="45602031" sldId="284"/>
        </pc:sldMkLst>
      </pc:sldChg>
      <pc:sldChg chg="addSp delSp modSp add">
        <pc:chgData name=" 이승균" userId="0978d576-0192-4551-90ec-2867f8bea8b0" providerId="ADAL" clId="{1E1FA0CC-CEFF-4F6A-84D2-1FC5614AA71F}" dt="2020-02-06T16:32:57.785" v="1451" actId="14100"/>
        <pc:sldMkLst>
          <pc:docMk/>
          <pc:sldMk cId="232730775" sldId="284"/>
        </pc:sldMkLst>
        <pc:spChg chg="del">
          <ac:chgData name=" 이승균" userId="0978d576-0192-4551-90ec-2867f8bea8b0" providerId="ADAL" clId="{1E1FA0CC-CEFF-4F6A-84D2-1FC5614AA71F}" dt="2020-02-06T16:25:35.668" v="1389" actId="478"/>
          <ac:spMkLst>
            <pc:docMk/>
            <pc:sldMk cId="232730775" sldId="284"/>
            <ac:spMk id="13" creationId="{2861DABF-0B05-4FCA-AED3-9BDD476ECD8E}"/>
          </ac:spMkLst>
        </pc:spChg>
        <pc:spChg chg="add mod">
          <ac:chgData name=" 이승균" userId="0978d576-0192-4551-90ec-2867f8bea8b0" providerId="ADAL" clId="{1E1FA0CC-CEFF-4F6A-84D2-1FC5614AA71F}" dt="2020-02-06T16:30:27.370" v="1436" actId="14100"/>
          <ac:spMkLst>
            <pc:docMk/>
            <pc:sldMk cId="232730775" sldId="284"/>
            <ac:spMk id="26" creationId="{1523CA30-9999-48CD-A85F-2E26F4DE63B0}"/>
          </ac:spMkLst>
        </pc:spChg>
        <pc:spChg chg="add mod">
          <ac:chgData name=" 이승균" userId="0978d576-0192-4551-90ec-2867f8bea8b0" providerId="ADAL" clId="{1E1FA0CC-CEFF-4F6A-84D2-1FC5614AA71F}" dt="2020-02-06T16:30:40.049" v="1442" actId="14100"/>
          <ac:spMkLst>
            <pc:docMk/>
            <pc:sldMk cId="232730775" sldId="284"/>
            <ac:spMk id="27" creationId="{70AE91B2-8110-4521-B9EF-C8A97BC4C65C}"/>
          </ac:spMkLst>
        </pc:spChg>
        <pc:spChg chg="add mod">
          <ac:chgData name=" 이승균" userId="0978d576-0192-4551-90ec-2867f8bea8b0" providerId="ADAL" clId="{1E1FA0CC-CEFF-4F6A-84D2-1FC5614AA71F}" dt="2020-02-06T16:30:47.642" v="1445" actId="14100"/>
          <ac:spMkLst>
            <pc:docMk/>
            <pc:sldMk cId="232730775" sldId="284"/>
            <ac:spMk id="28" creationId="{13B32C5D-F266-4444-A101-F514054C114C}"/>
          </ac:spMkLst>
        </pc:spChg>
        <pc:spChg chg="add mod">
          <ac:chgData name=" 이승균" userId="0978d576-0192-4551-90ec-2867f8bea8b0" providerId="ADAL" clId="{1E1FA0CC-CEFF-4F6A-84D2-1FC5614AA71F}" dt="2020-02-06T16:31:03.426" v="1449" actId="14100"/>
          <ac:spMkLst>
            <pc:docMk/>
            <pc:sldMk cId="232730775" sldId="284"/>
            <ac:spMk id="29" creationId="{224F105D-57C2-4361-A831-35EBB9EFAE27}"/>
          </ac:spMkLst>
        </pc:spChg>
        <pc:picChg chg="mod">
          <ac:chgData name=" 이승균" userId="0978d576-0192-4551-90ec-2867f8bea8b0" providerId="ADAL" clId="{1E1FA0CC-CEFF-4F6A-84D2-1FC5614AA71F}" dt="2020-02-06T16:30:31.098" v="1439" actId="1076"/>
          <ac:picMkLst>
            <pc:docMk/>
            <pc:sldMk cId="232730775" sldId="284"/>
            <ac:picMk id="4" creationId="{97340B13-32F2-4D88-9538-AA84AD20AD7C}"/>
          </ac:picMkLst>
        </pc:picChg>
        <pc:inkChg chg="del">
          <ac:chgData name=" 이승균" userId="0978d576-0192-4551-90ec-2867f8bea8b0" providerId="ADAL" clId="{1E1FA0CC-CEFF-4F6A-84D2-1FC5614AA71F}" dt="2020-02-06T16:25:35.668" v="1389" actId="478"/>
          <ac:inkMkLst>
            <pc:docMk/>
            <pc:sldMk cId="232730775" sldId="284"/>
            <ac:inkMk id="5" creationId="{CE00FEB8-D2F2-458D-896C-0416B9596430}"/>
          </ac:inkMkLst>
        </pc:inkChg>
        <pc:inkChg chg="del">
          <ac:chgData name=" 이승균" userId="0978d576-0192-4551-90ec-2867f8bea8b0" providerId="ADAL" clId="{1E1FA0CC-CEFF-4F6A-84D2-1FC5614AA71F}" dt="2020-02-06T16:25:35.668" v="1389" actId="478"/>
          <ac:inkMkLst>
            <pc:docMk/>
            <pc:sldMk cId="232730775" sldId="284"/>
            <ac:inkMk id="6" creationId="{B40A5536-BB91-4465-AB2D-B60ED4FE0CB1}"/>
          </ac:inkMkLst>
        </pc:inkChg>
        <pc:inkChg chg="del">
          <ac:chgData name=" 이승균" userId="0978d576-0192-4551-90ec-2867f8bea8b0" providerId="ADAL" clId="{1E1FA0CC-CEFF-4F6A-84D2-1FC5614AA71F}" dt="2020-02-06T16:25:35.668" v="1389" actId="478"/>
          <ac:inkMkLst>
            <pc:docMk/>
            <pc:sldMk cId="232730775" sldId="284"/>
            <ac:inkMk id="7" creationId="{952345F2-6B2D-4C9F-A0DB-C04E424E9285}"/>
          </ac:inkMkLst>
        </pc:inkChg>
        <pc:inkChg chg="del">
          <ac:chgData name=" 이승균" userId="0978d576-0192-4551-90ec-2867f8bea8b0" providerId="ADAL" clId="{1E1FA0CC-CEFF-4F6A-84D2-1FC5614AA71F}" dt="2020-02-06T16:25:35.668" v="1389" actId="478"/>
          <ac:inkMkLst>
            <pc:docMk/>
            <pc:sldMk cId="232730775" sldId="284"/>
            <ac:inkMk id="8" creationId="{452123FA-8742-4630-8404-4D4AD6B29A60}"/>
          </ac:inkMkLst>
        </pc:inkChg>
        <pc:inkChg chg="del">
          <ac:chgData name=" 이승균" userId="0978d576-0192-4551-90ec-2867f8bea8b0" providerId="ADAL" clId="{1E1FA0CC-CEFF-4F6A-84D2-1FC5614AA71F}" dt="2020-02-06T16:25:35.668" v="1389" actId="478"/>
          <ac:inkMkLst>
            <pc:docMk/>
            <pc:sldMk cId="232730775" sldId="284"/>
            <ac:inkMk id="9" creationId="{85C50C10-EFB4-4514-A287-5126AA6820C1}"/>
          </ac:inkMkLst>
        </pc:inkChg>
        <pc:inkChg chg="del">
          <ac:chgData name=" 이승균" userId="0978d576-0192-4551-90ec-2867f8bea8b0" providerId="ADAL" clId="{1E1FA0CC-CEFF-4F6A-84D2-1FC5614AA71F}" dt="2020-02-06T16:25:35.668" v="1389" actId="478"/>
          <ac:inkMkLst>
            <pc:docMk/>
            <pc:sldMk cId="232730775" sldId="284"/>
            <ac:inkMk id="10" creationId="{B8E58C0B-4A2D-44AA-8861-F35E241AEA58}"/>
          </ac:inkMkLst>
        </pc:inkChg>
        <pc:inkChg chg="del">
          <ac:chgData name=" 이승균" userId="0978d576-0192-4551-90ec-2867f8bea8b0" providerId="ADAL" clId="{1E1FA0CC-CEFF-4F6A-84D2-1FC5614AA71F}" dt="2020-02-06T16:25:35.668" v="1389" actId="478"/>
          <ac:inkMkLst>
            <pc:docMk/>
            <pc:sldMk cId="232730775" sldId="284"/>
            <ac:inkMk id="11" creationId="{5ED4A83C-B2A9-4A03-B40E-9CC7E7FBDE61}"/>
          </ac:inkMkLst>
        </pc:inkChg>
        <pc:inkChg chg="del">
          <ac:chgData name=" 이승균" userId="0978d576-0192-4551-90ec-2867f8bea8b0" providerId="ADAL" clId="{1E1FA0CC-CEFF-4F6A-84D2-1FC5614AA71F}" dt="2020-02-06T16:25:35.668" v="1389" actId="478"/>
          <ac:inkMkLst>
            <pc:docMk/>
            <pc:sldMk cId="232730775" sldId="284"/>
            <ac:inkMk id="12" creationId="{B9740D12-5465-4845-A03F-0A6B2B185106}"/>
          </ac:inkMkLst>
        </pc:inkChg>
        <pc:cxnChg chg="add mod">
          <ac:chgData name=" 이승균" userId="0978d576-0192-4551-90ec-2867f8bea8b0" providerId="ADAL" clId="{1E1FA0CC-CEFF-4F6A-84D2-1FC5614AA71F}" dt="2020-02-06T16:26:05.649" v="1394" actId="1076"/>
          <ac:cxnSpMkLst>
            <pc:docMk/>
            <pc:sldMk cId="232730775" sldId="284"/>
            <ac:cxnSpMk id="14" creationId="{0AF65274-1FD3-41AF-929B-6A05B62E6134}"/>
          </ac:cxnSpMkLst>
        </pc:cxnChg>
        <pc:cxnChg chg="add mod">
          <ac:chgData name=" 이승균" userId="0978d576-0192-4551-90ec-2867f8bea8b0" providerId="ADAL" clId="{1E1FA0CC-CEFF-4F6A-84D2-1FC5614AA71F}" dt="2020-02-06T16:26:17.979" v="1400" actId="14100"/>
          <ac:cxnSpMkLst>
            <pc:docMk/>
            <pc:sldMk cId="232730775" sldId="284"/>
            <ac:cxnSpMk id="16" creationId="{EA4291EC-F5E8-4DF6-AD72-13295E6A6C67}"/>
          </ac:cxnSpMkLst>
        </pc:cxnChg>
        <pc:cxnChg chg="add mod ord">
          <ac:chgData name=" 이승균" userId="0978d576-0192-4551-90ec-2867f8bea8b0" providerId="ADAL" clId="{1E1FA0CC-CEFF-4F6A-84D2-1FC5614AA71F}" dt="2020-02-06T16:32:57.785" v="1451" actId="14100"/>
          <ac:cxnSpMkLst>
            <pc:docMk/>
            <pc:sldMk cId="232730775" sldId="284"/>
            <ac:cxnSpMk id="20" creationId="{93AFA2AF-5973-43AA-A695-EFCFA41B4BEC}"/>
          </ac:cxnSpMkLst>
        </pc:cxnChg>
        <pc:cxnChg chg="add mod">
          <ac:chgData name=" 이승균" userId="0978d576-0192-4551-90ec-2867f8bea8b0" providerId="ADAL" clId="{1E1FA0CC-CEFF-4F6A-84D2-1FC5614AA71F}" dt="2020-02-06T16:28:08.633" v="1416" actId="1076"/>
          <ac:cxnSpMkLst>
            <pc:docMk/>
            <pc:sldMk cId="232730775" sldId="284"/>
            <ac:cxnSpMk id="24" creationId="{8C3C5E85-F848-4CE2-BAF0-132778B67A7B}"/>
          </ac:cxnSpMkLst>
        </pc:cxnChg>
      </pc:sldChg>
      <pc:sldChg chg="add del">
        <pc:chgData name=" 이승균" userId="0978d576-0192-4551-90ec-2867f8bea8b0" providerId="ADAL" clId="{1E1FA0CC-CEFF-4F6A-84D2-1FC5614AA71F}" dt="2020-02-06T16:12:06.997" v="1376" actId="2696"/>
        <pc:sldMkLst>
          <pc:docMk/>
          <pc:sldMk cId="2888284275" sldId="284"/>
        </pc:sldMkLst>
      </pc:sldChg>
      <pc:sldChg chg="modSp add">
        <pc:chgData name=" 이승균" userId="0978d576-0192-4551-90ec-2867f8bea8b0" providerId="ADAL" clId="{1E1FA0CC-CEFF-4F6A-84D2-1FC5614AA71F}" dt="2020-02-06T16:59:35.372" v="1628" actId="20577"/>
        <pc:sldMkLst>
          <pc:docMk/>
          <pc:sldMk cId="825118595" sldId="285"/>
        </pc:sldMkLst>
        <pc:spChg chg="mod">
          <ac:chgData name=" 이승균" userId="0978d576-0192-4551-90ec-2867f8bea8b0" providerId="ADAL" clId="{1E1FA0CC-CEFF-4F6A-84D2-1FC5614AA71F}" dt="2020-02-06T16:57:08.238" v="1576"/>
          <ac:spMkLst>
            <pc:docMk/>
            <pc:sldMk cId="825118595" sldId="285"/>
            <ac:spMk id="2" creationId="{6BDF68DC-353A-4128-B6AD-BBF9F09337FC}"/>
          </ac:spMkLst>
        </pc:spChg>
        <pc:spChg chg="mod">
          <ac:chgData name=" 이승균" userId="0978d576-0192-4551-90ec-2867f8bea8b0" providerId="ADAL" clId="{1E1FA0CC-CEFF-4F6A-84D2-1FC5614AA71F}" dt="2020-02-06T16:59:35.372" v="1628" actId="20577"/>
          <ac:spMkLst>
            <pc:docMk/>
            <pc:sldMk cId="825118595" sldId="285"/>
            <ac:spMk id="3" creationId="{0758336B-457F-4781-B74E-E41627479283}"/>
          </ac:spMkLst>
        </pc:spChg>
      </pc:sldChg>
      <pc:sldChg chg="modSp add">
        <pc:chgData name=" 이승균" userId="0978d576-0192-4551-90ec-2867f8bea8b0" providerId="ADAL" clId="{1E1FA0CC-CEFF-4F6A-84D2-1FC5614AA71F}" dt="2020-02-06T17:01:59.259" v="1647" actId="20577"/>
        <pc:sldMkLst>
          <pc:docMk/>
          <pc:sldMk cId="728863507" sldId="286"/>
        </pc:sldMkLst>
        <pc:spChg chg="mod">
          <ac:chgData name=" 이승균" userId="0978d576-0192-4551-90ec-2867f8bea8b0" providerId="ADAL" clId="{1E1FA0CC-CEFF-4F6A-84D2-1FC5614AA71F}" dt="2020-02-06T17:01:59.259" v="1647" actId="20577"/>
          <ac:spMkLst>
            <pc:docMk/>
            <pc:sldMk cId="728863507" sldId="286"/>
            <ac:spMk id="3" creationId="{0758336B-457F-4781-B74E-E41627479283}"/>
          </ac:spMkLst>
        </pc:spChg>
      </pc:sldChg>
      <pc:sldChg chg="modSp add">
        <pc:chgData name=" 이승균" userId="0978d576-0192-4551-90ec-2867f8bea8b0" providerId="ADAL" clId="{1E1FA0CC-CEFF-4F6A-84D2-1FC5614AA71F}" dt="2020-02-06T17:06:27.041" v="1674" actId="20577"/>
        <pc:sldMkLst>
          <pc:docMk/>
          <pc:sldMk cId="3818863259" sldId="287"/>
        </pc:sldMkLst>
        <pc:spChg chg="mod">
          <ac:chgData name=" 이승균" userId="0978d576-0192-4551-90ec-2867f8bea8b0" providerId="ADAL" clId="{1E1FA0CC-CEFF-4F6A-84D2-1FC5614AA71F}" dt="2020-02-06T17:06:27.041" v="1674" actId="20577"/>
          <ac:spMkLst>
            <pc:docMk/>
            <pc:sldMk cId="3818863259" sldId="287"/>
            <ac:spMk id="3" creationId="{0758336B-457F-4781-B74E-E41627479283}"/>
          </ac:spMkLst>
        </pc:spChg>
      </pc:sldChg>
      <pc:sldChg chg="addSp delSp modSp add">
        <pc:chgData name=" 이승균" userId="0978d576-0192-4551-90ec-2867f8bea8b0" providerId="ADAL" clId="{1E1FA0CC-CEFF-4F6A-84D2-1FC5614AA71F}" dt="2020-02-06T17:26:00.897" v="1728" actId="9405"/>
        <pc:sldMkLst>
          <pc:docMk/>
          <pc:sldMk cId="3239750321" sldId="288"/>
        </pc:sldMkLst>
        <pc:spChg chg="del">
          <ac:chgData name=" 이승균" userId="0978d576-0192-4551-90ec-2867f8bea8b0" providerId="ADAL" clId="{1E1FA0CC-CEFF-4F6A-84D2-1FC5614AA71F}" dt="2020-02-06T17:24:32.404" v="1715" actId="478"/>
          <ac:spMkLst>
            <pc:docMk/>
            <pc:sldMk cId="3239750321" sldId="288"/>
            <ac:spMk id="3" creationId="{6B3F89F4-6D2E-44B2-844D-33387806EEA6}"/>
          </ac:spMkLst>
        </pc:spChg>
        <pc:spChg chg="add del mod">
          <ac:chgData name=" 이승균" userId="0978d576-0192-4551-90ec-2867f8bea8b0" providerId="ADAL" clId="{1E1FA0CC-CEFF-4F6A-84D2-1FC5614AA71F}" dt="2020-02-06T17:24:36.083" v="1718" actId="478"/>
          <ac:spMkLst>
            <pc:docMk/>
            <pc:sldMk cId="3239750321" sldId="288"/>
            <ac:spMk id="5" creationId="{E155E079-9EF0-47A5-BFBA-6208AA30B452}"/>
          </ac:spMkLst>
        </pc:spChg>
        <pc:picChg chg="add mod">
          <ac:chgData name=" 이승균" userId="0978d576-0192-4551-90ec-2867f8bea8b0" providerId="ADAL" clId="{1E1FA0CC-CEFF-4F6A-84D2-1FC5614AA71F}" dt="2020-02-06T17:24:52.625" v="1720" actId="1076"/>
          <ac:picMkLst>
            <pc:docMk/>
            <pc:sldMk cId="3239750321" sldId="288"/>
            <ac:picMk id="6" creationId="{A1BB81BD-E9F8-49CD-9186-6B8B4E731079}"/>
          </ac:picMkLst>
        </pc:picChg>
        <pc:inkChg chg="add">
          <ac:chgData name=" 이승균" userId="0978d576-0192-4551-90ec-2867f8bea8b0" providerId="ADAL" clId="{1E1FA0CC-CEFF-4F6A-84D2-1FC5614AA71F}" dt="2020-02-06T17:25:07.377" v="1721" actId="9405"/>
          <ac:inkMkLst>
            <pc:docMk/>
            <pc:sldMk cId="3239750321" sldId="288"/>
            <ac:inkMk id="7" creationId="{3318DEF9-F3BA-460B-9945-EEB3598656CC}"/>
          </ac:inkMkLst>
        </pc:inkChg>
        <pc:inkChg chg="add">
          <ac:chgData name=" 이승균" userId="0978d576-0192-4551-90ec-2867f8bea8b0" providerId="ADAL" clId="{1E1FA0CC-CEFF-4F6A-84D2-1FC5614AA71F}" dt="2020-02-06T17:25:09.298" v="1722" actId="9405"/>
          <ac:inkMkLst>
            <pc:docMk/>
            <pc:sldMk cId="3239750321" sldId="288"/>
            <ac:inkMk id="8" creationId="{A8246631-1E86-4633-9033-50FE602DF13E}"/>
          </ac:inkMkLst>
        </pc:inkChg>
        <pc:inkChg chg="add del">
          <ac:chgData name=" 이승균" userId="0978d576-0192-4551-90ec-2867f8bea8b0" providerId="ADAL" clId="{1E1FA0CC-CEFF-4F6A-84D2-1FC5614AA71F}" dt="2020-02-06T17:25:35.198" v="1724" actId="9405"/>
          <ac:inkMkLst>
            <pc:docMk/>
            <pc:sldMk cId="3239750321" sldId="288"/>
            <ac:inkMk id="9" creationId="{53DCE29C-DAF2-49DF-9299-21342A87802B}"/>
          </ac:inkMkLst>
        </pc:inkChg>
        <pc:inkChg chg="add del">
          <ac:chgData name=" 이승균" userId="0978d576-0192-4551-90ec-2867f8bea8b0" providerId="ADAL" clId="{1E1FA0CC-CEFF-4F6A-84D2-1FC5614AA71F}" dt="2020-02-06T17:25:42.814" v="1726" actId="9405"/>
          <ac:inkMkLst>
            <pc:docMk/>
            <pc:sldMk cId="3239750321" sldId="288"/>
            <ac:inkMk id="10" creationId="{68DD850D-9444-47D4-A053-DFCDDBF3C066}"/>
          </ac:inkMkLst>
        </pc:inkChg>
        <pc:inkChg chg="add">
          <ac:chgData name=" 이승균" userId="0978d576-0192-4551-90ec-2867f8bea8b0" providerId="ADAL" clId="{1E1FA0CC-CEFF-4F6A-84D2-1FC5614AA71F}" dt="2020-02-06T17:25:57.561" v="1727" actId="9405"/>
          <ac:inkMkLst>
            <pc:docMk/>
            <pc:sldMk cId="3239750321" sldId="288"/>
            <ac:inkMk id="11" creationId="{C2E44823-9000-4CDF-A75F-C5A08AA8A0B1}"/>
          </ac:inkMkLst>
        </pc:inkChg>
        <pc:inkChg chg="add">
          <ac:chgData name=" 이승균" userId="0978d576-0192-4551-90ec-2867f8bea8b0" providerId="ADAL" clId="{1E1FA0CC-CEFF-4F6A-84D2-1FC5614AA71F}" dt="2020-02-06T17:26:00.897" v="1728" actId="9405"/>
          <ac:inkMkLst>
            <pc:docMk/>
            <pc:sldMk cId="3239750321" sldId="288"/>
            <ac:inkMk id="12" creationId="{8D615242-AC00-4F84-AAFA-BCDAD19CBBAD}"/>
          </ac:inkMkLst>
        </pc:inkChg>
      </pc:sldChg>
      <pc:sldChg chg="add del">
        <pc:chgData name=" 이승균" userId="0978d576-0192-4551-90ec-2867f8bea8b0" providerId="ADAL" clId="{1E1FA0CC-CEFF-4F6A-84D2-1FC5614AA71F}" dt="2020-02-06T17:24:33.437" v="1717"/>
        <pc:sldMkLst>
          <pc:docMk/>
          <pc:sldMk cId="2388499983" sldId="289"/>
        </pc:sldMkLst>
      </pc:sldChg>
    </pc:docChg>
  </pc:docChgLst>
  <pc:docChgLst>
    <pc:chgData name="이승균" userId="0978d576-0192-4551-90ec-2867f8bea8b0" providerId="ADAL" clId="{6470CF3F-35F9-2A4E-934D-9A8C4C352125}"/>
    <pc:docChg chg="undo custSel delSld modSld">
      <pc:chgData name="이승균" userId="0978d576-0192-4551-90ec-2867f8bea8b0" providerId="ADAL" clId="{6470CF3F-35F9-2A4E-934D-9A8C4C352125}" dt="2020-02-07T05:15:01.393" v="12773" actId="2696"/>
      <pc:docMkLst>
        <pc:docMk/>
      </pc:docMkLst>
      <pc:sldChg chg="modSp">
        <pc:chgData name="이승균" userId="0978d576-0192-4551-90ec-2867f8bea8b0" providerId="ADAL" clId="{6470CF3F-35F9-2A4E-934D-9A8C4C352125}" dt="2020-02-07T02:24:33.510" v="9371" actId="2"/>
        <pc:sldMkLst>
          <pc:docMk/>
          <pc:sldMk cId="3504950696" sldId="256"/>
        </pc:sldMkLst>
        <pc:spChg chg="mod">
          <ac:chgData name="이승균" userId="0978d576-0192-4551-90ec-2867f8bea8b0" providerId="ADAL" clId="{6470CF3F-35F9-2A4E-934D-9A8C4C352125}" dt="2020-02-07T02:24:33.510" v="9371" actId="2"/>
          <ac:spMkLst>
            <pc:docMk/>
            <pc:sldMk cId="3504950696" sldId="256"/>
            <ac:spMk id="3" creationId="{D4E34010-2BA6-4C43-A372-C8517BD63095}"/>
          </ac:spMkLst>
        </pc:spChg>
      </pc:sldChg>
      <pc:sldChg chg="modSp modNotesTx">
        <pc:chgData name="이승균" userId="0978d576-0192-4551-90ec-2867f8bea8b0" providerId="ADAL" clId="{6470CF3F-35F9-2A4E-934D-9A8C4C352125}" dt="2020-02-07T03:02:03.275" v="9424" actId="20577"/>
        <pc:sldMkLst>
          <pc:docMk/>
          <pc:sldMk cId="794055644" sldId="260"/>
        </pc:sldMkLst>
        <pc:spChg chg="mod">
          <ac:chgData name="이승균" userId="0978d576-0192-4551-90ec-2867f8bea8b0" providerId="ADAL" clId="{6470CF3F-35F9-2A4E-934D-9A8C4C352125}" dt="2020-02-07T03:02:03.275" v="9424" actId="20577"/>
          <ac:spMkLst>
            <pc:docMk/>
            <pc:sldMk cId="794055644" sldId="260"/>
            <ac:spMk id="3" creationId="{71046EF0-4F04-4EA1-8111-15835DFE2312}"/>
          </ac:spMkLst>
        </pc:spChg>
      </pc:sldChg>
      <pc:sldChg chg="modNotesTx">
        <pc:chgData name="이승균" userId="0978d576-0192-4551-90ec-2867f8bea8b0" providerId="ADAL" clId="{6470CF3F-35F9-2A4E-934D-9A8C4C352125}" dt="2020-02-07T02:24:36.800" v="9374" actId="2"/>
        <pc:sldMkLst>
          <pc:docMk/>
          <pc:sldMk cId="3887486374" sldId="274"/>
        </pc:sldMkLst>
      </pc:sldChg>
      <pc:sldChg chg="modNotesTx">
        <pc:chgData name="이승균" userId="0978d576-0192-4551-90ec-2867f8bea8b0" providerId="ADAL" clId="{6470CF3F-35F9-2A4E-934D-9A8C4C352125}" dt="2020-02-07T02:24:37.454" v="9375" actId="2"/>
        <pc:sldMkLst>
          <pc:docMk/>
          <pc:sldMk cId="2953403050" sldId="275"/>
        </pc:sldMkLst>
      </pc:sldChg>
      <pc:sldChg chg="modNotesTx">
        <pc:chgData name="이승균" userId="0978d576-0192-4551-90ec-2867f8bea8b0" providerId="ADAL" clId="{6470CF3F-35F9-2A4E-934D-9A8C4C352125}" dt="2020-02-07T02:24:40.665" v="9387" actId="2"/>
        <pc:sldMkLst>
          <pc:docMk/>
          <pc:sldMk cId="3436905556" sldId="276"/>
        </pc:sldMkLst>
      </pc:sldChg>
      <pc:sldChg chg="modNotesTx">
        <pc:chgData name="이승균" userId="0978d576-0192-4551-90ec-2867f8bea8b0" providerId="ADAL" clId="{6470CF3F-35F9-2A4E-934D-9A8C4C352125}" dt="2020-02-07T02:24:43.131" v="9394" actId="2"/>
        <pc:sldMkLst>
          <pc:docMk/>
          <pc:sldMk cId="3025852321" sldId="277"/>
        </pc:sldMkLst>
      </pc:sldChg>
      <pc:sldChg chg="modSp modNotesTx">
        <pc:chgData name="이승균" userId="0978d576-0192-4551-90ec-2867f8bea8b0" providerId="ADAL" clId="{6470CF3F-35F9-2A4E-934D-9A8C4C352125}" dt="2020-02-07T05:05:29.420" v="10862" actId="20577"/>
        <pc:sldMkLst>
          <pc:docMk/>
          <pc:sldMk cId="2414682987" sldId="279"/>
        </pc:sldMkLst>
        <pc:spChg chg="mod">
          <ac:chgData name="이승균" userId="0978d576-0192-4551-90ec-2867f8bea8b0" providerId="ADAL" clId="{6470CF3F-35F9-2A4E-934D-9A8C4C352125}" dt="2020-02-07T03:27:56.106" v="10312" actId="15"/>
          <ac:spMkLst>
            <pc:docMk/>
            <pc:sldMk cId="2414682987" sldId="279"/>
            <ac:spMk id="3" creationId="{6B3F89F4-6D2E-44B2-844D-33387806EEA6}"/>
          </ac:spMkLst>
        </pc:spChg>
      </pc:sldChg>
      <pc:sldChg chg="modNotesTx">
        <pc:chgData name="이승균" userId="0978d576-0192-4551-90ec-2867f8bea8b0" providerId="ADAL" clId="{6470CF3F-35F9-2A4E-934D-9A8C4C352125}" dt="2020-02-07T02:24:42.768" v="9392" actId="2"/>
        <pc:sldMkLst>
          <pc:docMk/>
          <pc:sldMk cId="1349228745" sldId="281"/>
        </pc:sldMkLst>
      </pc:sldChg>
      <pc:sldChg chg="addSp delSp modSp modNotesTx">
        <pc:chgData name="이승균" userId="0978d576-0192-4551-90ec-2867f8bea8b0" providerId="ADAL" clId="{6470CF3F-35F9-2A4E-934D-9A8C4C352125}" dt="2020-02-07T02:24:44.356" v="9399" actId="2"/>
        <pc:sldMkLst>
          <pc:docMk/>
          <pc:sldMk cId="787817332" sldId="282"/>
        </pc:sldMkLst>
        <pc:spChg chg="add mod">
          <ac:chgData name="이승균" userId="0978d576-0192-4551-90ec-2867f8bea8b0" providerId="ADAL" clId="{6470CF3F-35F9-2A4E-934D-9A8C4C352125}" dt="2020-02-06T18:52:45.935" v="38" actId="1076"/>
          <ac:spMkLst>
            <pc:docMk/>
            <pc:sldMk cId="787817332" sldId="282"/>
            <ac:spMk id="3" creationId="{D11A790C-32EA-544F-849C-AC4CFA766C20}"/>
          </ac:spMkLst>
        </pc:spChg>
        <pc:inkChg chg="del">
          <ac:chgData name="이승균" userId="0978d576-0192-4551-90ec-2867f8bea8b0" providerId="ADAL" clId="{6470CF3F-35F9-2A4E-934D-9A8C4C352125}" dt="2020-02-06T18:51:22.101" v="16"/>
          <ac:inkMkLst>
            <pc:docMk/>
            <pc:sldMk cId="787817332" sldId="282"/>
            <ac:inkMk id="8" creationId="{373353DF-3CA6-47DB-AE66-37ABE6DA6A14}"/>
          </ac:inkMkLst>
        </pc:inkChg>
        <pc:inkChg chg="del">
          <ac:chgData name="이승균" userId="0978d576-0192-4551-90ec-2867f8bea8b0" providerId="ADAL" clId="{6470CF3F-35F9-2A4E-934D-9A8C4C352125}" dt="2020-02-06T18:51:22.076" v="0"/>
          <ac:inkMkLst>
            <pc:docMk/>
            <pc:sldMk cId="787817332" sldId="282"/>
            <ac:inkMk id="9" creationId="{3656DEDC-4C83-4F45-942A-3502E9F88881}"/>
          </ac:inkMkLst>
        </pc:inkChg>
        <pc:inkChg chg="del">
          <ac:chgData name="이승균" userId="0978d576-0192-4551-90ec-2867f8bea8b0" providerId="ADAL" clId="{6470CF3F-35F9-2A4E-934D-9A8C4C352125}" dt="2020-02-06T18:51:22.094" v="4"/>
          <ac:inkMkLst>
            <pc:docMk/>
            <pc:sldMk cId="787817332" sldId="282"/>
            <ac:inkMk id="10" creationId="{36282537-7154-4048-BFB2-86A6296A8FCD}"/>
          </ac:inkMkLst>
        </pc:inkChg>
        <pc:inkChg chg="del">
          <ac:chgData name="이승균" userId="0978d576-0192-4551-90ec-2867f8bea8b0" providerId="ADAL" clId="{6470CF3F-35F9-2A4E-934D-9A8C4C352125}" dt="2020-02-06T18:51:22.093" v="3"/>
          <ac:inkMkLst>
            <pc:docMk/>
            <pc:sldMk cId="787817332" sldId="282"/>
            <ac:inkMk id="11" creationId="{CD6BDC1B-B8A7-4173-BFB0-5AA23C10B6C8}"/>
          </ac:inkMkLst>
        </pc:inkChg>
        <pc:inkChg chg="del">
          <ac:chgData name="이승균" userId="0978d576-0192-4551-90ec-2867f8bea8b0" providerId="ADAL" clId="{6470CF3F-35F9-2A4E-934D-9A8C4C352125}" dt="2020-02-06T18:51:22.096" v="7"/>
          <ac:inkMkLst>
            <pc:docMk/>
            <pc:sldMk cId="787817332" sldId="282"/>
            <ac:inkMk id="12" creationId="{548C8358-2ED8-4B03-A6A5-54F1656D7458}"/>
          </ac:inkMkLst>
        </pc:inkChg>
        <pc:inkChg chg="del">
          <ac:chgData name="이승균" userId="0978d576-0192-4551-90ec-2867f8bea8b0" providerId="ADAL" clId="{6470CF3F-35F9-2A4E-934D-9A8C4C352125}" dt="2020-02-06T18:51:22.098" v="11"/>
          <ac:inkMkLst>
            <pc:docMk/>
            <pc:sldMk cId="787817332" sldId="282"/>
            <ac:inkMk id="13" creationId="{1D6AB0DF-92EB-404E-9C59-23337E45DD30}"/>
          </ac:inkMkLst>
        </pc:inkChg>
        <pc:inkChg chg="del">
          <ac:chgData name="이승균" userId="0978d576-0192-4551-90ec-2867f8bea8b0" providerId="ADAL" clId="{6470CF3F-35F9-2A4E-934D-9A8C4C352125}" dt="2020-02-06T18:51:22.100" v="14"/>
          <ac:inkMkLst>
            <pc:docMk/>
            <pc:sldMk cId="787817332" sldId="282"/>
            <ac:inkMk id="14" creationId="{5A40D29E-0111-4EB1-9AB9-F1F1187ACC97}"/>
          </ac:inkMkLst>
        </pc:inkChg>
        <pc:inkChg chg="del">
          <ac:chgData name="이승균" userId="0978d576-0192-4551-90ec-2867f8bea8b0" providerId="ADAL" clId="{6470CF3F-35F9-2A4E-934D-9A8C4C352125}" dt="2020-02-06T18:51:22.098" v="10"/>
          <ac:inkMkLst>
            <pc:docMk/>
            <pc:sldMk cId="787817332" sldId="282"/>
            <ac:inkMk id="15" creationId="{5115DE53-F7F2-42F3-87DC-0D2A8CC01745}"/>
          </ac:inkMkLst>
        </pc:inkChg>
        <pc:inkChg chg="del">
          <ac:chgData name="이승균" userId="0978d576-0192-4551-90ec-2867f8bea8b0" providerId="ADAL" clId="{6470CF3F-35F9-2A4E-934D-9A8C4C352125}" dt="2020-02-06T18:51:22.103" v="18"/>
          <ac:inkMkLst>
            <pc:docMk/>
            <pc:sldMk cId="787817332" sldId="282"/>
            <ac:inkMk id="16" creationId="{C090EF99-E140-4530-9314-6522A8EBD4B2}"/>
          </ac:inkMkLst>
        </pc:inkChg>
        <pc:inkChg chg="del">
          <ac:chgData name="이승균" userId="0978d576-0192-4551-90ec-2867f8bea8b0" providerId="ADAL" clId="{6470CF3F-35F9-2A4E-934D-9A8C4C352125}" dt="2020-02-06T18:51:22.095" v="5"/>
          <ac:inkMkLst>
            <pc:docMk/>
            <pc:sldMk cId="787817332" sldId="282"/>
            <ac:inkMk id="17" creationId="{564BE560-36A7-4949-AC30-7B6229A266C7}"/>
          </ac:inkMkLst>
        </pc:inkChg>
        <pc:inkChg chg="del">
          <ac:chgData name="이승균" userId="0978d576-0192-4551-90ec-2867f8bea8b0" providerId="ADAL" clId="{6470CF3F-35F9-2A4E-934D-9A8C4C352125}" dt="2020-02-06T18:51:22.103" v="19"/>
          <ac:inkMkLst>
            <pc:docMk/>
            <pc:sldMk cId="787817332" sldId="282"/>
            <ac:inkMk id="42" creationId="{343D8415-CE9E-40F0-ADC0-6E45E50759A3}"/>
          </ac:inkMkLst>
        </pc:inkChg>
        <pc:inkChg chg="del">
          <ac:chgData name="이승균" userId="0978d576-0192-4551-90ec-2867f8bea8b0" providerId="ADAL" clId="{6470CF3F-35F9-2A4E-934D-9A8C4C352125}" dt="2020-02-06T18:51:22.102" v="17"/>
          <ac:inkMkLst>
            <pc:docMk/>
            <pc:sldMk cId="787817332" sldId="282"/>
            <ac:inkMk id="43" creationId="{DF2ED836-BF2B-4DCE-BEA6-948046203B7D}"/>
          </ac:inkMkLst>
        </pc:inkChg>
        <pc:inkChg chg="del">
          <ac:chgData name="이승균" userId="0978d576-0192-4551-90ec-2867f8bea8b0" providerId="ADAL" clId="{6470CF3F-35F9-2A4E-934D-9A8C4C352125}" dt="2020-02-06T18:51:22.093" v="2"/>
          <ac:inkMkLst>
            <pc:docMk/>
            <pc:sldMk cId="787817332" sldId="282"/>
            <ac:inkMk id="44" creationId="{0837C466-5A11-4DC1-8E28-84C319A3581F}"/>
          </ac:inkMkLst>
        </pc:inkChg>
        <pc:inkChg chg="del">
          <ac:chgData name="이승균" userId="0978d576-0192-4551-90ec-2867f8bea8b0" providerId="ADAL" clId="{6470CF3F-35F9-2A4E-934D-9A8C4C352125}" dt="2020-02-06T18:51:22.101" v="15"/>
          <ac:inkMkLst>
            <pc:docMk/>
            <pc:sldMk cId="787817332" sldId="282"/>
            <ac:inkMk id="45" creationId="{028DF382-7B9F-4909-9944-AE399B548EDB}"/>
          </ac:inkMkLst>
        </pc:inkChg>
        <pc:inkChg chg="del">
          <ac:chgData name="이승균" userId="0978d576-0192-4551-90ec-2867f8bea8b0" providerId="ADAL" clId="{6470CF3F-35F9-2A4E-934D-9A8C4C352125}" dt="2020-02-06T18:51:22.095" v="6"/>
          <ac:inkMkLst>
            <pc:docMk/>
            <pc:sldMk cId="787817332" sldId="282"/>
            <ac:inkMk id="46" creationId="{E64CC3A7-2740-4B0B-9827-B40DC7439FE4}"/>
          </ac:inkMkLst>
        </pc:inkChg>
        <pc:inkChg chg="del">
          <ac:chgData name="이승균" userId="0978d576-0192-4551-90ec-2867f8bea8b0" providerId="ADAL" clId="{6470CF3F-35F9-2A4E-934D-9A8C4C352125}" dt="2020-02-06T18:51:22.092" v="1"/>
          <ac:inkMkLst>
            <pc:docMk/>
            <pc:sldMk cId="787817332" sldId="282"/>
            <ac:inkMk id="47" creationId="{EB23840C-E13A-4DAC-9419-3D688868F365}"/>
          </ac:inkMkLst>
        </pc:inkChg>
        <pc:inkChg chg="del">
          <ac:chgData name="이승균" userId="0978d576-0192-4551-90ec-2867f8bea8b0" providerId="ADAL" clId="{6470CF3F-35F9-2A4E-934D-9A8C4C352125}" dt="2020-02-06T18:51:22.099" v="12"/>
          <ac:inkMkLst>
            <pc:docMk/>
            <pc:sldMk cId="787817332" sldId="282"/>
            <ac:inkMk id="48" creationId="{37AF8868-0385-4E49-BA44-CB732797DEAF}"/>
          </ac:inkMkLst>
        </pc:inkChg>
        <pc:inkChg chg="del">
          <ac:chgData name="이승균" userId="0978d576-0192-4551-90ec-2867f8bea8b0" providerId="ADAL" clId="{6470CF3F-35F9-2A4E-934D-9A8C4C352125}" dt="2020-02-06T18:51:22.100" v="13"/>
          <ac:inkMkLst>
            <pc:docMk/>
            <pc:sldMk cId="787817332" sldId="282"/>
            <ac:inkMk id="49" creationId="{FA0B7EF5-7C59-43D5-8ABF-407FC5D4D4EE}"/>
          </ac:inkMkLst>
        </pc:inkChg>
        <pc:inkChg chg="del">
          <ac:chgData name="이승균" userId="0978d576-0192-4551-90ec-2867f8bea8b0" providerId="ADAL" clId="{6470CF3F-35F9-2A4E-934D-9A8C4C352125}" dt="2020-02-06T18:51:22.097" v="9"/>
          <ac:inkMkLst>
            <pc:docMk/>
            <pc:sldMk cId="787817332" sldId="282"/>
            <ac:inkMk id="50" creationId="{DDA5A92F-FE19-49B4-8CDF-AABE448B60B5}"/>
          </ac:inkMkLst>
        </pc:inkChg>
        <pc:inkChg chg="del">
          <ac:chgData name="이승균" userId="0978d576-0192-4551-90ec-2867f8bea8b0" providerId="ADAL" clId="{6470CF3F-35F9-2A4E-934D-9A8C4C352125}" dt="2020-02-06T18:51:22.096" v="8"/>
          <ac:inkMkLst>
            <pc:docMk/>
            <pc:sldMk cId="787817332" sldId="282"/>
            <ac:inkMk id="52" creationId="{98E19D61-F660-4B20-A257-895E4A42B61D}"/>
          </ac:inkMkLst>
        </pc:inkChg>
      </pc:sldChg>
      <pc:sldChg chg="addSp delSp modSp modNotesTx">
        <pc:chgData name="이승균" userId="0978d576-0192-4551-90ec-2867f8bea8b0" providerId="ADAL" clId="{6470CF3F-35F9-2A4E-934D-9A8C4C352125}" dt="2020-02-07T02:24:44.584" v="9400" actId="2"/>
        <pc:sldMkLst>
          <pc:docMk/>
          <pc:sldMk cId="134701962" sldId="283"/>
        </pc:sldMkLst>
        <pc:spChg chg="add del mod">
          <ac:chgData name="이승균" userId="0978d576-0192-4551-90ec-2867f8bea8b0" providerId="ADAL" clId="{6470CF3F-35F9-2A4E-934D-9A8C4C352125}" dt="2020-02-06T18:53:45.548" v="40"/>
          <ac:spMkLst>
            <pc:docMk/>
            <pc:sldMk cId="134701962" sldId="283"/>
            <ac:spMk id="3" creationId="{187E8294-20D1-E24D-881C-D506AB368B37}"/>
          </ac:spMkLst>
        </pc:spChg>
        <pc:spChg chg="add mod">
          <ac:chgData name="이승균" userId="0978d576-0192-4551-90ec-2867f8bea8b0" providerId="ADAL" clId="{6470CF3F-35F9-2A4E-934D-9A8C4C352125}" dt="2020-02-07T02:19:27.326" v="9344" actId="14100"/>
          <ac:spMkLst>
            <pc:docMk/>
            <pc:sldMk cId="134701962" sldId="283"/>
            <ac:spMk id="14" creationId="{6895F68F-DDBC-3443-9557-C014BAF74528}"/>
          </ac:spMkLst>
        </pc:spChg>
        <pc:inkChg chg="del">
          <ac:chgData name="이승균" userId="0978d576-0192-4551-90ec-2867f8bea8b0" providerId="ADAL" clId="{6470CF3F-35F9-2A4E-934D-9A8C4C352125}" dt="2020-02-06T18:51:26.438" v="27"/>
          <ac:inkMkLst>
            <pc:docMk/>
            <pc:sldMk cId="134701962" sldId="283"/>
            <ac:inkMk id="23" creationId="{A1C508D2-6E2B-4355-B328-7FFA1A34AFB0}"/>
          </ac:inkMkLst>
        </pc:inkChg>
        <pc:inkChg chg="del">
          <ac:chgData name="이승균" userId="0978d576-0192-4551-90ec-2867f8bea8b0" providerId="ADAL" clId="{6470CF3F-35F9-2A4E-934D-9A8C4C352125}" dt="2020-02-06T18:51:26.435" v="23"/>
          <ac:inkMkLst>
            <pc:docMk/>
            <pc:sldMk cId="134701962" sldId="283"/>
            <ac:inkMk id="24" creationId="{173A376D-0C97-467D-965B-FFA3814F7D64}"/>
          </ac:inkMkLst>
        </pc:inkChg>
        <pc:inkChg chg="del">
          <ac:chgData name="이승균" userId="0978d576-0192-4551-90ec-2867f8bea8b0" providerId="ADAL" clId="{6470CF3F-35F9-2A4E-934D-9A8C4C352125}" dt="2020-02-06T18:51:26.434" v="21"/>
          <ac:inkMkLst>
            <pc:docMk/>
            <pc:sldMk cId="134701962" sldId="283"/>
            <ac:inkMk id="25" creationId="{D0DA42FF-4A0D-4962-AD9A-26BB1DD0743E}"/>
          </ac:inkMkLst>
        </pc:inkChg>
        <pc:inkChg chg="del">
          <ac:chgData name="이승균" userId="0978d576-0192-4551-90ec-2867f8bea8b0" providerId="ADAL" clId="{6470CF3F-35F9-2A4E-934D-9A8C4C352125}" dt="2020-02-06T18:51:26.435" v="22"/>
          <ac:inkMkLst>
            <pc:docMk/>
            <pc:sldMk cId="134701962" sldId="283"/>
            <ac:inkMk id="30" creationId="{7586BA0E-FD6C-4001-9665-6BC2164FAA82}"/>
          </ac:inkMkLst>
        </pc:inkChg>
        <pc:inkChg chg="del">
          <ac:chgData name="이승균" userId="0978d576-0192-4551-90ec-2867f8bea8b0" providerId="ADAL" clId="{6470CF3F-35F9-2A4E-934D-9A8C4C352125}" dt="2020-02-06T18:51:26.436" v="25"/>
          <ac:inkMkLst>
            <pc:docMk/>
            <pc:sldMk cId="134701962" sldId="283"/>
            <ac:inkMk id="31" creationId="{57B248F1-24B5-45B9-BFEB-4D093874BC57}"/>
          </ac:inkMkLst>
        </pc:inkChg>
        <pc:inkChg chg="del">
          <ac:chgData name="이승균" userId="0978d576-0192-4551-90ec-2867f8bea8b0" providerId="ADAL" clId="{6470CF3F-35F9-2A4E-934D-9A8C4C352125}" dt="2020-02-06T18:51:26.436" v="24"/>
          <ac:inkMkLst>
            <pc:docMk/>
            <pc:sldMk cId="134701962" sldId="283"/>
            <ac:inkMk id="33" creationId="{CF1BE62F-D2EB-4299-8D40-9C7589CD3377}"/>
          </ac:inkMkLst>
        </pc:inkChg>
        <pc:inkChg chg="del">
          <ac:chgData name="이승균" userId="0978d576-0192-4551-90ec-2867f8bea8b0" providerId="ADAL" clId="{6470CF3F-35F9-2A4E-934D-9A8C4C352125}" dt="2020-02-06T18:51:26.433" v="20"/>
          <ac:inkMkLst>
            <pc:docMk/>
            <pc:sldMk cId="134701962" sldId="283"/>
            <ac:inkMk id="34" creationId="{07EE8A58-452A-40D0-9147-C8382C76C9E5}"/>
          </ac:inkMkLst>
        </pc:inkChg>
        <pc:inkChg chg="del">
          <ac:chgData name="이승균" userId="0978d576-0192-4551-90ec-2867f8bea8b0" providerId="ADAL" clId="{6470CF3F-35F9-2A4E-934D-9A8C4C352125}" dt="2020-02-06T18:51:26.437" v="26"/>
          <ac:inkMkLst>
            <pc:docMk/>
            <pc:sldMk cId="134701962" sldId="283"/>
            <ac:inkMk id="35" creationId="{735A18F2-B48F-4F27-96CA-88DAB0AE96CB}"/>
          </ac:inkMkLst>
        </pc:inkChg>
      </pc:sldChg>
      <pc:sldChg chg="modSp modNotesTx">
        <pc:chgData name="이승균" userId="0978d576-0192-4551-90ec-2867f8bea8b0" providerId="ADAL" clId="{6470CF3F-35F9-2A4E-934D-9A8C4C352125}" dt="2020-02-07T02:24:45.242" v="9404" actId="2"/>
        <pc:sldMkLst>
          <pc:docMk/>
          <pc:sldMk cId="232730775" sldId="284"/>
        </pc:sldMkLst>
        <pc:spChg chg="mod">
          <ac:chgData name="이승균" userId="0978d576-0192-4551-90ec-2867f8bea8b0" providerId="ADAL" clId="{6470CF3F-35F9-2A4E-934D-9A8C4C352125}" dt="2020-02-07T02:20:24.384" v="9351" actId="1035"/>
          <ac:spMkLst>
            <pc:docMk/>
            <pc:sldMk cId="232730775" sldId="284"/>
            <ac:spMk id="26" creationId="{1523CA30-9999-48CD-A85F-2E26F4DE63B0}"/>
          </ac:spMkLst>
        </pc:spChg>
        <pc:spChg chg="mod">
          <ac:chgData name="이승균" userId="0978d576-0192-4551-90ec-2867f8bea8b0" providerId="ADAL" clId="{6470CF3F-35F9-2A4E-934D-9A8C4C352125}" dt="2020-02-07T02:20:29.378" v="9352" actId="1035"/>
          <ac:spMkLst>
            <pc:docMk/>
            <pc:sldMk cId="232730775" sldId="284"/>
            <ac:spMk id="27" creationId="{70AE91B2-8110-4521-B9EF-C8A97BC4C65C}"/>
          </ac:spMkLst>
        </pc:spChg>
        <pc:spChg chg="mod">
          <ac:chgData name="이승균" userId="0978d576-0192-4551-90ec-2867f8bea8b0" providerId="ADAL" clId="{6470CF3F-35F9-2A4E-934D-9A8C4C352125}" dt="2020-02-07T02:19:53.808" v="9347" actId="1038"/>
          <ac:spMkLst>
            <pc:docMk/>
            <pc:sldMk cId="232730775" sldId="284"/>
            <ac:spMk id="28" creationId="{13B32C5D-F266-4444-A101-F514054C114C}"/>
          </ac:spMkLst>
        </pc:spChg>
      </pc:sldChg>
      <pc:sldChg chg="modSp">
        <pc:chgData name="이승균" userId="0978d576-0192-4551-90ec-2867f8bea8b0" providerId="ADAL" clId="{6470CF3F-35F9-2A4E-934D-9A8C4C352125}" dt="2020-02-07T02:24:22.725" v="9370" actId="20577"/>
        <pc:sldMkLst>
          <pc:docMk/>
          <pc:sldMk cId="3818863259" sldId="287"/>
        </pc:sldMkLst>
        <pc:spChg chg="mod">
          <ac:chgData name="이승균" userId="0978d576-0192-4551-90ec-2867f8bea8b0" providerId="ADAL" clId="{6470CF3F-35F9-2A4E-934D-9A8C4C352125}" dt="2020-02-07T02:24:22.725" v="9370" actId="20577"/>
          <ac:spMkLst>
            <pc:docMk/>
            <pc:sldMk cId="3818863259" sldId="287"/>
            <ac:spMk id="3" creationId="{0758336B-457F-4781-B74E-E41627479283}"/>
          </ac:spMkLst>
        </pc:spChg>
      </pc:sldChg>
      <pc:sldChg chg="addSp delSp modSp del modNotesTx">
        <pc:chgData name="이승균" userId="0978d576-0192-4551-90ec-2867f8bea8b0" providerId="ADAL" clId="{6470CF3F-35F9-2A4E-934D-9A8C4C352125}" dt="2020-02-07T05:15:01.393" v="12773" actId="2696"/>
        <pc:sldMkLst>
          <pc:docMk/>
          <pc:sldMk cId="3239750321" sldId="288"/>
        </pc:sldMkLst>
        <pc:picChg chg="mod">
          <ac:chgData name="이승균" userId="0978d576-0192-4551-90ec-2867f8bea8b0" providerId="ADAL" clId="{6470CF3F-35F9-2A4E-934D-9A8C4C352125}" dt="2020-02-07T02:22:47.117" v="9360" actId="1076"/>
          <ac:picMkLst>
            <pc:docMk/>
            <pc:sldMk cId="3239750321" sldId="288"/>
            <ac:picMk id="6" creationId="{A1BB81BD-E9F8-49CD-9186-6B8B4E731079}"/>
          </ac:picMkLst>
        </pc:picChg>
        <pc:inkChg chg="add del">
          <ac:chgData name="이승균" userId="0978d576-0192-4551-90ec-2867f8bea8b0" providerId="ADAL" clId="{6470CF3F-35F9-2A4E-934D-9A8C4C352125}" dt="2020-02-07T02:22:05.535" v="9354"/>
          <ac:inkMkLst>
            <pc:docMk/>
            <pc:sldMk cId="3239750321" sldId="288"/>
            <ac:inkMk id="3" creationId="{FAEFCBA3-B059-BC4F-918D-8C73157E3457}"/>
          </ac:inkMkLst>
        </pc:inkChg>
        <pc:inkChg chg="add del">
          <ac:chgData name="이승균" userId="0978d576-0192-4551-90ec-2867f8bea8b0" providerId="ADAL" clId="{6470CF3F-35F9-2A4E-934D-9A8C4C352125}" dt="2020-02-07T02:22:15.377" v="9356"/>
          <ac:inkMkLst>
            <pc:docMk/>
            <pc:sldMk cId="3239750321" sldId="288"/>
            <ac:inkMk id="4" creationId="{476FFFB7-4D9C-954C-B3C5-F58266E070A5}"/>
          </ac:inkMkLst>
        </pc:inkChg>
        <pc:inkChg chg="add del">
          <ac:chgData name="이승균" userId="0978d576-0192-4551-90ec-2867f8bea8b0" providerId="ADAL" clId="{6470CF3F-35F9-2A4E-934D-9A8C4C352125}" dt="2020-02-07T02:23:41.545" v="9366"/>
          <ac:inkMkLst>
            <pc:docMk/>
            <pc:sldMk cId="3239750321" sldId="288"/>
            <ac:inkMk id="5" creationId="{7727F184-89AD-B241-9550-5A49A3D253BB}"/>
          </ac:inkMkLst>
        </pc:inkChg>
        <pc:inkChg chg="add del mod">
          <ac:chgData name="이승균" userId="0978d576-0192-4551-90ec-2867f8bea8b0" providerId="ADAL" clId="{6470CF3F-35F9-2A4E-934D-9A8C4C352125}" dt="2020-02-07T02:23:11.315" v="9364"/>
          <ac:inkMkLst>
            <pc:docMk/>
            <pc:sldMk cId="3239750321" sldId="288"/>
            <ac:inkMk id="10" creationId="{2A3F15E2-0133-7449-B2B2-CEAF6461D58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613" y="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4476C-0D5F-4EB6-A64F-97F01F333BA7}" type="datetimeFigureOut">
              <a:rPr lang="ko-KR" altLang="en-US" smtClean="0"/>
              <a:t>2020. 2. 7.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8838"/>
            <a:ext cx="4116388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125" y="3303588"/>
            <a:ext cx="7996238" cy="27035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2145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613" y="652145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CD94-E557-4F31-8050-30C1B16DCBF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1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312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다음과 같이 순서로 나타내 보면 이렇게 될 것이라고 생각하고 정리를 해 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이 빨간색 박스들이 사용자가 최종적으로 가지고 있는 것들입니다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사용자가 제조사의 퍼블릭 루트 키를 사용하여 각 프로세서 별로 존재하는 보증 증명서를 검증합니다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이 보증 증명서 안에 있는 증명 퍼블릭 키를 얻은 다음</a:t>
            </a:r>
            <a:r>
              <a:rPr lang="en-US" altLang="ko-KR" dirty="0"/>
              <a:t>,</a:t>
            </a:r>
            <a:r>
              <a:rPr lang="ko-KR" altLang="en-US" dirty="0"/>
              <a:t> 이 키를 이용하여 증명 서명을 확인하고</a:t>
            </a:r>
            <a:r>
              <a:rPr lang="en-US" altLang="ko-KR" dirty="0"/>
              <a:t>,</a:t>
            </a:r>
            <a:r>
              <a:rPr lang="ko-KR" altLang="en-US" dirty="0"/>
              <a:t> 소프트웨어에 대한 평가값과 메시지에 대한 데이터 값을 얻습니다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이후 사용자는 수신받은 메시지와 서명을 통해 얻은 해시 데이터를 비교하여 보낸 메시지의 무결성을 확인하고</a:t>
            </a:r>
            <a:r>
              <a:rPr lang="en-US" altLang="ko-KR" dirty="0"/>
              <a:t>,</a:t>
            </a:r>
            <a:r>
              <a:rPr lang="ko-KR" altLang="en-US" dirty="0"/>
              <a:t> 소프트웨어 평가 값을 통해 사용자가 실제로 데이터를 주고받기 원하는 소프트웨어인지 확인합니다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412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소프트웨어 증명이 필요한 이유 </a:t>
            </a:r>
            <a:r>
              <a:rPr lang="en-US" altLang="ko-KR" dirty="0"/>
              <a:t>-&gt;</a:t>
            </a:r>
            <a:r>
              <a:rPr lang="ko-KR" altLang="en-US" dirty="0"/>
              <a:t> 사용자가 프로그램을 신뢰할 수 있도록 하기 위해서 필요한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이 논문에서 제시한 예시도 잘 이해가 안 되고 </a:t>
            </a:r>
            <a:r>
              <a:rPr lang="ko-KR" altLang="en-US" dirty="0" err="1"/>
              <a:t>클라우드</a:t>
            </a:r>
            <a:r>
              <a:rPr lang="ko-KR" altLang="en-US" dirty="0"/>
              <a:t> 환경에 대해 주로 서술하고 있어서 잘 이해가 되지 않았음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중요하다고 생각하는 것만 빼 보면</a:t>
            </a:r>
            <a:r>
              <a:rPr lang="en-US" altLang="ko-KR" dirty="0"/>
              <a:t>,</a:t>
            </a:r>
            <a:r>
              <a:rPr lang="ko-KR" altLang="en-US" dirty="0"/>
              <a:t> 이 측정값 자체는 보안 컨테이너 안의 소프트웨어를 확인하는데 사용하는 것임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제가 이해한 게 컨테이너 내부의 소프트웨어 측정을 통해 올바른 소프트웨어인지 파악하는 역할을 한다</a:t>
            </a:r>
            <a:r>
              <a:rPr lang="en-US" altLang="ko-KR" dirty="0"/>
              <a:t>.</a:t>
            </a:r>
            <a:r>
              <a:rPr lang="ko-KR" altLang="en-US" dirty="0"/>
              <a:t> 이렇게 이해를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035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이번주 금요일에 할 내용들인데 </a:t>
            </a:r>
            <a:r>
              <a:rPr lang="en-US" altLang="ko-KR" dirty="0"/>
              <a:t>3.3</a:t>
            </a:r>
            <a:r>
              <a:rPr lang="ko-KR" altLang="en-US" dirty="0"/>
              <a:t>하고 </a:t>
            </a:r>
            <a:r>
              <a:rPr lang="en-US" altLang="ko-KR" dirty="0"/>
              <a:t>3.4</a:t>
            </a:r>
            <a:r>
              <a:rPr lang="ko-KR" altLang="en-US" dirty="0"/>
              <a:t> 준비해서 올 것</a:t>
            </a:r>
            <a:endParaRPr lang="ko-Kore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08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준비한 건 </a:t>
            </a:r>
            <a:r>
              <a:rPr lang="en-US" altLang="ko-KR" dirty="0"/>
              <a:t>3.3 </a:t>
            </a:r>
            <a:r>
              <a:rPr lang="ko-KR" altLang="en-US" dirty="0"/>
              <a:t>소프트웨어 인증 </a:t>
            </a:r>
            <a:r>
              <a:rPr lang="en-US" altLang="ko-KR" dirty="0"/>
              <a:t>3.4 </a:t>
            </a:r>
            <a:r>
              <a:rPr lang="ko-KR" altLang="en-US" dirty="0"/>
              <a:t>물리 공격에 대해서 준비했습니다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물리 공격 같은경우는 사례는 제외하고 각 공격 방법에 대해 간단히 정리하는 방향으로 준비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962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소프트웨어 증명에 대해 간략히 살펴보면 다음과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논문이 제시하고 있는 것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신뢰 프로세서를 탑재한 시스템의 보안은 소프트웨어 증명에 달려 있다는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신뢰 하드웨어는 고립된 컨테이너를 만든다는 것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컨테이너 내부의 소프트웨어는 신뢰 하드웨어에게 증명 서명을 만들도록 요청할 수 있다는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증명 서명 이외에 서명된 메시지도 있는데 이 서명된 메시지는 컨테이너 내부의 소프트웨어를 인식할 수 있는 측정값을 포함하고 있다는 것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 마지막 부분은 뒤쪽에서 나옵니당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928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다음으로 증명 키 합의에 대한 내용이 나오는데</a:t>
            </a:r>
            <a:r>
              <a:rPr lang="en-US" altLang="ko-KR" dirty="0"/>
              <a:t>,</a:t>
            </a:r>
            <a:r>
              <a:rPr lang="ko-KR" altLang="en-US" dirty="0"/>
              <a:t> 간략하게 정리하면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소프트웨어 증명은 키 합의 프로토콜이 필요로 하는 인증을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 프로토콜</a:t>
            </a:r>
            <a:r>
              <a:rPr lang="en-US" altLang="ko-KR" dirty="0"/>
              <a:t>,</a:t>
            </a:r>
            <a:r>
              <a:rPr lang="ko-KR" altLang="en-US" dirty="0"/>
              <a:t> 여기서는 키 합의와 소프트웨어 증명이 합쳐져서 나온 프로토콜을 의미합니다</a:t>
            </a:r>
            <a:r>
              <a:rPr lang="en-US" altLang="ko-KR" dirty="0"/>
              <a:t>.</a:t>
            </a:r>
            <a:r>
              <a:rPr lang="ko-KR" altLang="en-US" dirty="0"/>
              <a:t> 다시</a:t>
            </a:r>
            <a:r>
              <a:rPr lang="en-US" altLang="ko-KR" dirty="0"/>
              <a:t>,</a:t>
            </a:r>
            <a:r>
              <a:rPr lang="ko-KR" altLang="en-US" dirty="0"/>
              <a:t> 이 결과 프로토콜은 신뢰 하드웨어가 만든 고립 컨테이너 안에 호스팅 된 소프트웨어와 공유되는 비밀을 만들었다고 확인할 수 있습니다</a:t>
            </a:r>
            <a:r>
              <a:rPr lang="en-US" altLang="ko-KR" dirty="0"/>
              <a:t>.</a:t>
            </a:r>
            <a:endParaRPr lang="ko-Kore-KR" altLang="ko-KR" dirty="0"/>
          </a:p>
          <a:p>
            <a:r>
              <a:rPr lang="ko-KR" altLang="en-US" dirty="0"/>
              <a:t>이 논문에서는 디피헬만 키 교환 방식에 소프트웨어 인증 기법을 합친 방식을 제시하였습니다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801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디피 헬만 키 교환 방식에 간단히 보고 넘어가면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둘 사이에 키 공유를 하지 않고 서로간의 비밀 키를 얻는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 이 디피 헬만 방식은 상대방에 대한 인증이 보장되지 않는다는 문제점이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(RSA</a:t>
            </a:r>
            <a:r>
              <a:rPr lang="ko-KR" altLang="en-US" dirty="0"/>
              <a:t>의 경우</a:t>
            </a:r>
            <a:r>
              <a:rPr lang="en-US" altLang="ko-KR" dirty="0"/>
              <a:t>)</a:t>
            </a:r>
            <a:r>
              <a:rPr lang="ko-KR" altLang="en-US" dirty="0"/>
              <a:t> 디피 헬만과 마찬가지로 대표적인 공개 키 보안 방식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디피헬만은 키 교환 방법이기 때문에 인증 기능을 제공하지 못함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Rsa</a:t>
            </a:r>
            <a:r>
              <a:rPr lang="ko-KR" altLang="en-US" dirty="0"/>
              <a:t>는 키교환과 암호화 및 복호화</a:t>
            </a:r>
            <a:r>
              <a:rPr lang="en-US" altLang="ko-KR" dirty="0"/>
              <a:t>,</a:t>
            </a:r>
            <a:r>
              <a:rPr lang="ko-KR" altLang="en-US" dirty="0"/>
              <a:t> 그리고 디지털 서명을 모두 제공하기 때문에 추가적인 인증 방법이 필요한 디피헬만보다 전부 한번에 해결이 가능한 </a:t>
            </a:r>
            <a:r>
              <a:rPr lang="en-US" altLang="ko-KR" dirty="0"/>
              <a:t>rsa</a:t>
            </a:r>
            <a:r>
              <a:rPr lang="ko-KR" altLang="en-US" dirty="0"/>
              <a:t>가 더 주로 사용되는 것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016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이제 소프트웨어 증명이 포함되었을 때 소프트웨어와 사용자 간에 어떻게 키 합의가 이루어지는지에 대해서 그림으로 정리를 해 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가운데 보시면 배경이 있는데</a:t>
            </a:r>
            <a:r>
              <a:rPr lang="en-US" altLang="ko-KR" dirty="0"/>
              <a:t>,</a:t>
            </a:r>
            <a:r>
              <a:rPr lang="ko-KR" altLang="en-US" dirty="0"/>
              <a:t> 이 배경은 보안 컨테이너를 나타내고</a:t>
            </a:r>
            <a:r>
              <a:rPr lang="en-US" altLang="ko-KR" dirty="0"/>
              <a:t>,</a:t>
            </a:r>
            <a:r>
              <a:rPr lang="ko-KR" altLang="en-US" dirty="0"/>
              <a:t> 신뢰 하드웨어가 생성한 컨테이너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사용자가 소프트웨어에게 계산 결과를 보냅니다</a:t>
            </a:r>
            <a:r>
              <a:rPr lang="en-US" altLang="ko-KR" dirty="0"/>
              <a:t>.</a:t>
            </a:r>
            <a:r>
              <a:rPr lang="ko-KR" altLang="en-US" dirty="0"/>
              <a:t> 이 결과를 소프트웨어가 받으면 소프트웨어도 계산 결과를 생성합니다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사용자로부터 받은 계산값과 방금 만든 계산값에 대해 신뢰 하드웨어에게 증명을 요청합니다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하드웨어는 증명 시그니쳐를 주고</a:t>
            </a:r>
            <a:r>
              <a:rPr lang="en-US" altLang="ko-KR" dirty="0"/>
              <a:t>,</a:t>
            </a:r>
            <a:r>
              <a:rPr lang="ko-KR" altLang="en-US" dirty="0"/>
              <a:t> 소프트웨어는 사용자에게 자신의 메시지와 증명 인증서를 동시에 보냅니다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사용자는 소프트웨어가 보낸 것을 사용하여 증명 체인 작업을 수행합니다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174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증명 체인에 대해서 살펴보기 전에</a:t>
            </a:r>
            <a:r>
              <a:rPr lang="en-US" altLang="ko-KR" dirty="0"/>
              <a:t>,</a:t>
            </a:r>
            <a:r>
              <a:rPr lang="ko-KR" altLang="en-US" dirty="0"/>
              <a:t> 이 증명 체인은 여러 전제조건을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,</a:t>
            </a:r>
            <a:r>
              <a:rPr lang="ko-KR" altLang="en-US" dirty="0"/>
              <a:t> 사용자는 하드웨어의 제조사를 신뢰해야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제조사의 경우</a:t>
            </a:r>
            <a:r>
              <a:rPr lang="en-US" altLang="ko-KR" dirty="0"/>
              <a:t>,</a:t>
            </a:r>
            <a:r>
              <a:rPr lang="ko-KR" altLang="en-US" dirty="0"/>
              <a:t> 인증 기관으로 활동합니다</a:t>
            </a:r>
            <a:r>
              <a:rPr lang="en-US" altLang="ko-KR" dirty="0"/>
              <a:t>.</a:t>
            </a:r>
            <a:r>
              <a:rPr lang="ko-KR" altLang="en-US" dirty="0"/>
              <a:t> 각 보안 프로세서를 생산할 때 유니크한 증명 키도 같이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각 증명 키에 대한 보증 증명서도 발급합니다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증명 키는 오로지 증명 서명을 만드는 데에만 사용되어야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보안 프로세서는 각 컨테이너마다 로드된 데이터나 코드를 사용하여 암호화 해시를 저장하고</a:t>
            </a:r>
            <a:r>
              <a:rPr lang="en-US" altLang="ko-KR" dirty="0"/>
              <a:t>,</a:t>
            </a:r>
            <a:r>
              <a:rPr lang="ko-KR" altLang="en-US" dirty="0"/>
              <a:t> 이를 통해 컨테이너를 구별합니다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02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앞의 전제조건을 추가하면 다음과 같은 구성 요소가 추가되게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보시다싶이</a:t>
            </a:r>
            <a:r>
              <a:rPr lang="en-US" altLang="ko-KR" dirty="0"/>
              <a:t>,</a:t>
            </a:r>
            <a:r>
              <a:rPr lang="ko-KR" altLang="en-US" dirty="0"/>
              <a:t> 인증 기관의 역할을 하는 제조사의 경우</a:t>
            </a:r>
            <a:r>
              <a:rPr lang="en-US" altLang="ko-KR" dirty="0"/>
              <a:t>,</a:t>
            </a:r>
            <a:r>
              <a:rPr lang="ko-KR" altLang="en-US" dirty="0"/>
              <a:t> 퍼블릭 키와 프라이빗 키를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제조사는 자신이 가지고 있는 프라이빗 키를 사용하여 프로세스마다 유일한 증명 키를 만들고</a:t>
            </a:r>
            <a:r>
              <a:rPr lang="en-US" altLang="ko-KR" dirty="0"/>
              <a:t>,</a:t>
            </a:r>
            <a:r>
              <a:rPr lang="ko-KR" altLang="en-US" dirty="0"/>
              <a:t> 보증 증명서를 발행하여 이 증명 키가 이 프로세서에만 존재하고 소프트웨어 증명을 위해서만 사용된다는 것과 증명 키의 프라이빗 한 부분은 하드웨어가 가로챌 수 없다는 것을 보증합니다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527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부분은 앞서 간략히 그림으로 나타내었던 부분입니다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이때 증명 시그니처 안의 측정값은 어느 소프트웨어와 통신할 지를 알려주는 역할을 합니다</a:t>
            </a:r>
            <a:r>
              <a:rPr lang="en-US" altLang="ko-KR" dirty="0"/>
              <a:t>.</a:t>
            </a:r>
          </a:p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05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41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 txBox="1">
            <a:spLocks/>
          </p:cNvSpPr>
          <p:nvPr/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61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59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504910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549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63" y="13775"/>
            <a:ext cx="11478126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28863" y="1114925"/>
            <a:ext cx="11478126" cy="5062037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3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6989" y="1203158"/>
            <a:ext cx="5642811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1203158"/>
            <a:ext cx="5658853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28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0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67861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5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0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3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1128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2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2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7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88DA7-39A7-4D83-91E7-8B395908B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/>
              <a:t>Security Background 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E34010-2BA6-4C43-A372-C8517BD63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32153290 </a:t>
            </a:r>
            <a:r>
              <a:rPr lang="ko-KR" altLang="en-US" dirty="0"/>
              <a:t>이승균</a:t>
            </a:r>
          </a:p>
        </p:txBody>
      </p:sp>
    </p:spTree>
    <p:extLst>
      <p:ext uri="{BB962C8B-B14F-4D97-AF65-F5344CB8AC3E}">
        <p14:creationId xmlns:p14="http://schemas.microsoft.com/office/powerpoint/2010/main" val="350495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2CE0D-9C0E-47FB-821E-220EE5DE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3.3.1 Authenticated Key Agreement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340B13-32F2-4D88-9538-AA84AD20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731" y="1072394"/>
            <a:ext cx="6192537" cy="522252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AF65274-1FD3-41AF-929B-6A05B62E6134}"/>
              </a:ext>
            </a:extLst>
          </p:cNvPr>
          <p:cNvCxnSpPr>
            <a:cxnSpLocks/>
          </p:cNvCxnSpPr>
          <p:nvPr/>
        </p:nvCxnSpPr>
        <p:spPr>
          <a:xfrm flipV="1">
            <a:off x="3609474" y="2146434"/>
            <a:ext cx="0" cy="3773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291EC-F5E8-4DF6-AD72-13295E6A6C67}"/>
              </a:ext>
            </a:extLst>
          </p:cNvPr>
          <p:cNvCxnSpPr>
            <a:cxnSpLocks/>
          </p:cNvCxnSpPr>
          <p:nvPr/>
        </p:nvCxnSpPr>
        <p:spPr>
          <a:xfrm>
            <a:off x="3609474" y="2146434"/>
            <a:ext cx="741145" cy="1106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3C5E85-F848-4CE2-BAF0-132778B67A7B}"/>
              </a:ext>
            </a:extLst>
          </p:cNvPr>
          <p:cNvCxnSpPr>
            <a:cxnSpLocks/>
          </p:cNvCxnSpPr>
          <p:nvPr/>
        </p:nvCxnSpPr>
        <p:spPr>
          <a:xfrm>
            <a:off x="8457396" y="3683658"/>
            <a:ext cx="0" cy="243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23CA30-9999-48CD-A85F-2E26F4DE63B0}"/>
              </a:ext>
            </a:extLst>
          </p:cNvPr>
          <p:cNvSpPr/>
          <p:nvPr/>
        </p:nvSpPr>
        <p:spPr>
          <a:xfrm>
            <a:off x="3237979" y="1803286"/>
            <a:ext cx="970764" cy="336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AE91B2-8110-4521-B9EF-C8A97BC4C65C}"/>
              </a:ext>
            </a:extLst>
          </p:cNvPr>
          <p:cNvSpPr/>
          <p:nvPr/>
        </p:nvSpPr>
        <p:spPr>
          <a:xfrm>
            <a:off x="4350618" y="2764208"/>
            <a:ext cx="1280159" cy="913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B32C5D-F266-4444-A101-F514054C114C}"/>
              </a:ext>
            </a:extLst>
          </p:cNvPr>
          <p:cNvSpPr/>
          <p:nvPr/>
        </p:nvSpPr>
        <p:spPr>
          <a:xfrm>
            <a:off x="7830568" y="3279843"/>
            <a:ext cx="1280159" cy="1309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3AFA2AF-5973-43AA-A695-EFCFA41B4BEC}"/>
              </a:ext>
            </a:extLst>
          </p:cNvPr>
          <p:cNvCxnSpPr>
            <a:cxnSpLocks/>
          </p:cNvCxnSpPr>
          <p:nvPr/>
        </p:nvCxnSpPr>
        <p:spPr>
          <a:xfrm>
            <a:off x="5630777" y="3457875"/>
            <a:ext cx="21865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4F105D-57C2-4361-A831-35EBB9EFAE27}"/>
              </a:ext>
            </a:extLst>
          </p:cNvPr>
          <p:cNvSpPr/>
          <p:nvPr/>
        </p:nvSpPr>
        <p:spPr>
          <a:xfrm>
            <a:off x="5120712" y="4883618"/>
            <a:ext cx="2569865" cy="573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3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1A046-6FCB-4EF3-BE88-CD0C9B64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3.3.2 The Role of Software Measurement(?)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F89F4-6D2E-44B2-844D-33387806E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Measurement identifies the software inside a secure container.</a:t>
            </a:r>
          </a:p>
          <a:p>
            <a:r>
              <a:rPr lang="en-US" dirty="0"/>
              <a:t>T</a:t>
            </a:r>
            <a:r>
              <a:rPr lang="ko-Kore-KR" dirty="0"/>
              <a:t>rusted hardware design’s measurement scheme guarantees that a property has a certain value in a secure container. </a:t>
            </a:r>
          </a:p>
          <a:p>
            <a:r>
              <a:rPr lang="ko-Kore-KR" dirty="0"/>
              <a:t>Property’s value used to compute the container’s measurement, so an expected measurement hash specifies an expected value for the property.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468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942E8-7E7F-4024-AD9E-9487B6ED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Physical Attacks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D4E8A-4650-4505-89EB-D2174ABB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Port Attacks</a:t>
            </a:r>
          </a:p>
          <a:p>
            <a:pPr lvl="1"/>
            <a:r>
              <a:rPr lang="en-US" altLang="ko-KR" dirty="0"/>
              <a:t>Connecting a device to an existing port on the victim computer’s case or motherboard.</a:t>
            </a:r>
          </a:p>
          <a:p>
            <a:pPr lvl="1"/>
            <a:r>
              <a:rPr lang="en-US" altLang="ko-KR" dirty="0"/>
              <a:t>Simple example is a cold boot attack.</a:t>
            </a:r>
          </a:p>
          <a:p>
            <a:pPr lvl="2"/>
            <a:r>
              <a:rPr lang="en-US" altLang="ko-KR" dirty="0"/>
              <a:t>Plugs in a USB flash drive into victim’s PC and boot from the flash drive.</a:t>
            </a:r>
          </a:p>
          <a:p>
            <a:pPr lvl="1"/>
            <a:r>
              <a:rPr lang="en-US" altLang="ko-KR" dirty="0"/>
              <a:t>Cost is generally dominated by the expense of acquiring the development kits needed to connect to the debug ports.</a:t>
            </a:r>
          </a:p>
          <a:p>
            <a:pPr lvl="1"/>
            <a:r>
              <a:rPr lang="en-US" altLang="ko-KR" dirty="0"/>
              <a:t>Generally ignore debug port attacks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10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F68DC-353A-4128-B6AD-BBF9F093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Physical Attacks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8336B-457F-4781-B74E-E4162747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Bus Tapping Attacks</a:t>
            </a:r>
          </a:p>
          <a:p>
            <a:pPr lvl="1"/>
            <a:r>
              <a:rPr lang="en-US" altLang="ko-KR" dirty="0"/>
              <a:t>Installing a device that taps a bus on the computer’s motherboard.</a:t>
            </a:r>
          </a:p>
          <a:p>
            <a:pPr lvl="1"/>
            <a:r>
              <a:rPr lang="en-US" altLang="ko-KR" dirty="0"/>
              <a:t>Passive attacks are limited to monitoring the bus traffic.</a:t>
            </a:r>
          </a:p>
          <a:p>
            <a:pPr lvl="1"/>
            <a:r>
              <a:rPr lang="en-US" altLang="ko-KR" dirty="0"/>
              <a:t>Active attacks can modify the traffic, or place new commands on the bus.</a:t>
            </a:r>
          </a:p>
          <a:p>
            <a:pPr lvl="1"/>
            <a:r>
              <a:rPr lang="en-US" altLang="ko-KR" dirty="0"/>
              <a:t>Replay attacks</a:t>
            </a:r>
          </a:p>
          <a:p>
            <a:pPr lvl="2"/>
            <a:r>
              <a:rPr lang="en-US" altLang="ko-KR" dirty="0"/>
              <a:t>Attacker first records the bus traffic, and then selectively replays a subset of the traffic.</a:t>
            </a:r>
          </a:p>
          <a:p>
            <a:pPr lvl="1"/>
            <a:r>
              <a:rPr lang="en-US" altLang="ko-KR" dirty="0"/>
              <a:t>Cost of bus tapping attacks is generally dominated by the cost of the equipment used to tap the bus.</a:t>
            </a:r>
          </a:p>
        </p:txBody>
      </p:sp>
    </p:spTree>
    <p:extLst>
      <p:ext uri="{BB962C8B-B14F-4D97-AF65-F5344CB8AC3E}">
        <p14:creationId xmlns:p14="http://schemas.microsoft.com/office/powerpoint/2010/main" val="82511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F68DC-353A-4128-B6AD-BBF9F093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Physical Attacks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8336B-457F-4781-B74E-E4162747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Chip Attacks</a:t>
            </a:r>
          </a:p>
          <a:p>
            <a:pPr lvl="1"/>
            <a:r>
              <a:rPr lang="en-US" altLang="ko-KR" dirty="0"/>
              <a:t>Most equipment-intensive physical attacks involve removing a chip’s packaging and directly interacting with its electrical circuits.</a:t>
            </a:r>
          </a:p>
          <a:p>
            <a:pPr lvl="1"/>
            <a:r>
              <a:rPr lang="en-US" altLang="ko-KR" dirty="0"/>
              <a:t>Take advantage of equipment and techniques that were originally developed to diagnose design and manufacturing defects in chips.</a:t>
            </a:r>
          </a:p>
          <a:p>
            <a:pPr lvl="1"/>
            <a:r>
              <a:rPr lang="en-US" altLang="ko-KR" dirty="0"/>
              <a:t>Cost of chip attacks is dominated by the required equipment.</a:t>
            </a:r>
          </a:p>
        </p:txBody>
      </p:sp>
    </p:spTree>
    <p:extLst>
      <p:ext uri="{BB962C8B-B14F-4D97-AF65-F5344CB8AC3E}">
        <p14:creationId xmlns:p14="http://schemas.microsoft.com/office/powerpoint/2010/main" val="728863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F68DC-353A-4128-B6AD-BBF9F093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Physical Attacks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8336B-457F-4781-B74E-E4162747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Power Analysis Attacks</a:t>
            </a:r>
          </a:p>
          <a:p>
            <a:pPr lvl="1"/>
            <a:r>
              <a:rPr lang="en-US" altLang="ko-KR" dirty="0"/>
              <a:t>Measuring the power consumption of a computer system or its components.</a:t>
            </a:r>
          </a:p>
          <a:p>
            <a:pPr lvl="1"/>
            <a:r>
              <a:rPr lang="en-US" altLang="ko-KR" dirty="0"/>
              <a:t>Attacker takes correlation between power consumption and the computed</a:t>
            </a:r>
            <a:r>
              <a:rPr lang="ko-KR" altLang="en-US" dirty="0"/>
              <a:t> </a:t>
            </a:r>
            <a:r>
              <a:rPr lang="en-US" altLang="ko-KR" dirty="0"/>
              <a:t>data,</a:t>
            </a:r>
            <a:r>
              <a:rPr lang="ko-KR" altLang="en-US" dirty="0"/>
              <a:t> </a:t>
            </a:r>
            <a:r>
              <a:rPr lang="en-US" altLang="ko-KR" dirty="0"/>
              <a:t>and learns some property of the data from the power consumption.</a:t>
            </a:r>
          </a:p>
          <a:p>
            <a:pPr lvl="1"/>
            <a:r>
              <a:rPr lang="en-US" altLang="ko-KR" dirty="0"/>
              <a:t>Costs are determined by the complexity of the processor’s circuitry.</a:t>
            </a:r>
          </a:p>
        </p:txBody>
      </p:sp>
    </p:spTree>
    <p:extLst>
      <p:ext uri="{BB962C8B-B14F-4D97-AF65-F5344CB8AC3E}">
        <p14:creationId xmlns:p14="http://schemas.microsoft.com/office/powerpoint/2010/main" val="381886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9C7B-523C-8245-BDB6-B52F6906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Seminar (2/12)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58257-AE2F-A640-AD02-A16A4A22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3.5 Privileged Software Attacks</a:t>
            </a:r>
          </a:p>
          <a:p>
            <a:r>
              <a:rPr lang="en-US" altLang="ko-KR" dirty="0"/>
              <a:t>3.6 Software Attacks on Peripherals</a:t>
            </a:r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6523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AC955-384B-4BBD-AAED-BFB973C4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46EF0-4F04-4EA1-8111-15835DFE2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ko-KR" dirty="0"/>
              <a:t>3.3 Software Attestation Overview</a:t>
            </a:r>
            <a:endParaRPr lang="en-US" altLang="ko-KR" dirty="0"/>
          </a:p>
          <a:p>
            <a:pPr lvl="1"/>
            <a:r>
              <a:rPr lang="en-US" altLang="ko-KR" dirty="0"/>
              <a:t>3.3.1 Authenticated Key Agreement</a:t>
            </a:r>
          </a:p>
          <a:p>
            <a:pPr lvl="1"/>
            <a:r>
              <a:rPr lang="en-US" altLang="ko-KR" dirty="0"/>
              <a:t>3.3.2 The Role of Software Measurement(?)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3.4 Physical Attacks</a:t>
            </a:r>
          </a:p>
          <a:p>
            <a:pPr lvl="1"/>
            <a:r>
              <a:rPr lang="en-US" altLang="ko-KR" dirty="0"/>
              <a:t>3.4.1 Port Attacks</a:t>
            </a:r>
          </a:p>
          <a:p>
            <a:pPr lvl="1"/>
            <a:r>
              <a:rPr lang="en-US" altLang="ko-KR" dirty="0"/>
              <a:t>3.4.2 Bus Tapping Attacks</a:t>
            </a:r>
          </a:p>
          <a:p>
            <a:pPr lvl="1"/>
            <a:r>
              <a:rPr lang="en-US" altLang="ko-KR" dirty="0"/>
              <a:t>3.4.3 Chip Attacks </a:t>
            </a:r>
          </a:p>
          <a:p>
            <a:pPr lvl="1"/>
            <a:r>
              <a:rPr lang="en-US" altLang="ko-KR" dirty="0"/>
              <a:t>3.4.4 Power Analysis Attacks</a:t>
            </a:r>
          </a:p>
        </p:txBody>
      </p:sp>
    </p:spTree>
    <p:extLst>
      <p:ext uri="{BB962C8B-B14F-4D97-AF65-F5344CB8AC3E}">
        <p14:creationId xmlns:p14="http://schemas.microsoft.com/office/powerpoint/2010/main" val="79405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D715D-7172-4F72-A44A-4F8D2A8F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ko-KR"/>
              <a:t>3.3 Software Attestation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9A6E5-4E08-454D-95B0-A1B2444B4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Security of systems that employ trusted processors hinges on software attestation.</a:t>
            </a:r>
          </a:p>
          <a:p>
            <a:r>
              <a:rPr lang="en-US" altLang="ko-KR" dirty="0"/>
              <a:t>Isolated container established by trusted hardware.</a:t>
            </a:r>
          </a:p>
          <a:p>
            <a:r>
              <a:rPr lang="en-US" altLang="ko-KR" dirty="0"/>
              <a:t>The software running inside container can ask the hardware producing an attestation signature.</a:t>
            </a:r>
          </a:p>
          <a:p>
            <a:r>
              <a:rPr lang="en-US" altLang="ko-KR" dirty="0"/>
              <a:t>Signed message includes a measurement that uniquely identifies the software inside the container.</a:t>
            </a:r>
          </a:p>
        </p:txBody>
      </p:sp>
    </p:spTree>
    <p:extLst>
      <p:ext uri="{BB962C8B-B14F-4D97-AF65-F5344CB8AC3E}">
        <p14:creationId xmlns:p14="http://schemas.microsoft.com/office/powerpoint/2010/main" val="388748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F5EB5-39BE-4FDE-BE79-F6DB6F86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3.3.1 Authenticated Key Agreement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11FBB-1F48-44BB-B0EB-B707A859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Software attestation provides the authentication required by the key agreement protocol.</a:t>
            </a:r>
          </a:p>
          <a:p>
            <a:r>
              <a:rPr lang="en-US" altLang="ko-KR" dirty="0"/>
              <a:t>Resulting protocol can assure that it has established a shared secret with a software, hosted inside an isolated container created by trusted hardware.</a:t>
            </a:r>
          </a:p>
          <a:p>
            <a:r>
              <a:rPr lang="en-US" altLang="ko-KR" dirty="0"/>
              <a:t>Diffie-Hellman Key Exchange.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0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A304-BE20-4581-8620-D6468595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3.3.1 Authenticated Key Agreement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F922B-BA94-4019-88E3-F28D7635E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Diffie-Hellman Key Exchange with Software attestation.</a:t>
            </a:r>
          </a:p>
          <a:p>
            <a:r>
              <a:rPr lang="en-US" altLang="ko-KR" dirty="0"/>
              <a:t>Basic Diffie-Hellman Key Exchange</a:t>
            </a:r>
          </a:p>
          <a:p>
            <a:endParaRPr lang="ko-KR" altLang="en-US" dirty="0"/>
          </a:p>
        </p:txBody>
      </p:sp>
      <p:pic>
        <p:nvPicPr>
          <p:cNvPr id="4" name="Picture 4" descr="디피 헬만 키 이미지 검색결과&quot;">
            <a:extLst>
              <a:ext uri="{FF2B5EF4-FFF2-40B4-BE49-F238E27FC236}">
                <a16:creationId xmlns:a16="http://schemas.microsoft.com/office/drawing/2014/main" id="{A7828D02-AF10-4A90-8A6A-E26BE8669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92" y="2384705"/>
            <a:ext cx="4785410" cy="358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581162-DF32-459A-B386-393ABA064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699" y="2470370"/>
            <a:ext cx="5209472" cy="34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0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8D24F64-AD15-4956-8883-AF3B2B82435A}"/>
              </a:ext>
            </a:extLst>
          </p:cNvPr>
          <p:cNvSpPr/>
          <p:nvPr/>
        </p:nvSpPr>
        <p:spPr>
          <a:xfrm>
            <a:off x="4858357" y="1058784"/>
            <a:ext cx="2470074" cy="5176420"/>
          </a:xfrm>
          <a:prstGeom prst="rect">
            <a:avLst/>
          </a:prstGeom>
          <a:solidFill>
            <a:srgbClr val="DAE3F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A6A304-BE20-4581-8620-D6468595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3.3.1 Authenticated Key Agreement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0D74B0-B70F-4EB5-924E-DF0BB3DB68BE}"/>
              </a:ext>
            </a:extLst>
          </p:cNvPr>
          <p:cNvSpPr/>
          <p:nvPr/>
        </p:nvSpPr>
        <p:spPr>
          <a:xfrm>
            <a:off x="1280161" y="1443789"/>
            <a:ext cx="1645920" cy="6448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Verifier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E649E1-268D-4BA4-8852-CDCD3FDA7DD7}"/>
              </a:ext>
            </a:extLst>
          </p:cNvPr>
          <p:cNvSpPr/>
          <p:nvPr/>
        </p:nvSpPr>
        <p:spPr>
          <a:xfrm>
            <a:off x="5273040" y="1443789"/>
            <a:ext cx="1645920" cy="6448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Software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F661133-11A5-4D4E-8A21-C7CA6312C49F}"/>
              </a:ext>
            </a:extLst>
          </p:cNvPr>
          <p:cNvCxnSpPr>
            <a:stCxn id="6" idx="2"/>
          </p:cNvCxnSpPr>
          <p:nvPr/>
        </p:nvCxnSpPr>
        <p:spPr>
          <a:xfrm>
            <a:off x="2103121" y="2088682"/>
            <a:ext cx="0" cy="38789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A13E7B-EBE3-453B-B944-EADEBD75FBAE}"/>
              </a:ext>
            </a:extLst>
          </p:cNvPr>
          <p:cNvCxnSpPr/>
          <p:nvPr/>
        </p:nvCxnSpPr>
        <p:spPr>
          <a:xfrm>
            <a:off x="6096000" y="2088682"/>
            <a:ext cx="0" cy="38789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B40FF95-A33A-44B6-8BE8-5592DEA7844E}"/>
              </a:ext>
            </a:extLst>
          </p:cNvPr>
          <p:cNvCxnSpPr>
            <a:cxnSpLocks/>
          </p:cNvCxnSpPr>
          <p:nvPr/>
        </p:nvCxnSpPr>
        <p:spPr>
          <a:xfrm>
            <a:off x="2103121" y="2550694"/>
            <a:ext cx="39928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D80C487-E8F2-49B1-AD5D-1C0B5C3CF5CD}"/>
              </a:ext>
            </a:extLst>
          </p:cNvPr>
          <p:cNvCxnSpPr>
            <a:cxnSpLocks/>
          </p:cNvCxnSpPr>
          <p:nvPr/>
        </p:nvCxnSpPr>
        <p:spPr>
          <a:xfrm flipH="1">
            <a:off x="2104523" y="4661031"/>
            <a:ext cx="39888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F93C96-ED97-4EC1-A77D-5CEDCDCCDF27}"/>
                  </a:ext>
                </a:extLst>
              </p:cNvPr>
              <p:cNvSpPr txBox="1"/>
              <p:nvPr/>
            </p:nvSpPr>
            <p:spPr>
              <a:xfrm>
                <a:off x="3245721" y="2163146"/>
                <a:ext cx="1703670" cy="370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1. Send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F93C96-ED97-4EC1-A77D-5CEDCDCC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721" y="2163146"/>
                <a:ext cx="1703670" cy="370038"/>
              </a:xfrm>
              <a:prstGeom prst="rect">
                <a:avLst/>
              </a:prstGeom>
              <a:blipFill>
                <a:blip r:embed="rId3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1F7BCF-59EE-4EAA-984C-AA2EAC97A58C}"/>
              </a:ext>
            </a:extLst>
          </p:cNvPr>
          <p:cNvSpPr/>
          <p:nvPr/>
        </p:nvSpPr>
        <p:spPr>
          <a:xfrm>
            <a:off x="9261910" y="1443789"/>
            <a:ext cx="1645920" cy="6448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Trusted HW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C4EDCE5-CF31-4C47-9578-A82F19DEEA81}"/>
              </a:ext>
            </a:extLst>
          </p:cNvPr>
          <p:cNvCxnSpPr/>
          <p:nvPr/>
        </p:nvCxnSpPr>
        <p:spPr>
          <a:xfrm>
            <a:off x="10084870" y="2088682"/>
            <a:ext cx="0" cy="38789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BBF8411-D8F9-491F-BA65-1F22022CCB0C}"/>
              </a:ext>
            </a:extLst>
          </p:cNvPr>
          <p:cNvCxnSpPr>
            <a:cxnSpLocks/>
          </p:cNvCxnSpPr>
          <p:nvPr/>
        </p:nvCxnSpPr>
        <p:spPr>
          <a:xfrm>
            <a:off x="6096000" y="3534875"/>
            <a:ext cx="39928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D0AF82C-680D-49D9-907F-A8708E8D746F}"/>
              </a:ext>
            </a:extLst>
          </p:cNvPr>
          <p:cNvCxnSpPr>
            <a:cxnSpLocks/>
          </p:cNvCxnSpPr>
          <p:nvPr/>
        </p:nvCxnSpPr>
        <p:spPr>
          <a:xfrm flipH="1">
            <a:off x="6096000" y="3186764"/>
            <a:ext cx="6108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365B8FD-01D6-4A64-A209-C43E118EE8EE}"/>
              </a:ext>
            </a:extLst>
          </p:cNvPr>
          <p:cNvCxnSpPr>
            <a:cxnSpLocks/>
          </p:cNvCxnSpPr>
          <p:nvPr/>
        </p:nvCxnSpPr>
        <p:spPr>
          <a:xfrm>
            <a:off x="6103018" y="2734377"/>
            <a:ext cx="6037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A4D173B-832F-418B-9672-40B5C620C5CA}"/>
              </a:ext>
            </a:extLst>
          </p:cNvPr>
          <p:cNvCxnSpPr>
            <a:cxnSpLocks/>
          </p:cNvCxnSpPr>
          <p:nvPr/>
        </p:nvCxnSpPr>
        <p:spPr>
          <a:xfrm>
            <a:off x="6706803" y="2734377"/>
            <a:ext cx="0" cy="452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15E15ED-03B1-4184-88C6-76939E9A11CC}"/>
                  </a:ext>
                </a:extLst>
              </p:cNvPr>
              <p:cNvSpPr txBox="1"/>
              <p:nvPr/>
            </p:nvSpPr>
            <p:spPr>
              <a:xfrm>
                <a:off x="6692167" y="2775282"/>
                <a:ext cx="1703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2. Produce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15E15ED-03B1-4184-88C6-76939E9A1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167" y="2775282"/>
                <a:ext cx="170367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ACAE5D-BBD4-4A47-8971-10E6E52CA871}"/>
                  </a:ext>
                </a:extLst>
              </p:cNvPr>
              <p:cNvSpPr txBox="1"/>
              <p:nvPr/>
            </p:nvSpPr>
            <p:spPr>
              <a:xfrm>
                <a:off x="7079784" y="3584030"/>
                <a:ext cx="2025309" cy="370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3. Attest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ACAE5D-BBD4-4A47-8971-10E6E52CA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784" y="3584030"/>
                <a:ext cx="2025309" cy="370038"/>
              </a:xfrm>
              <a:prstGeom prst="rect">
                <a:avLst/>
              </a:prstGeom>
              <a:blipFill>
                <a:blip r:embed="rId5"/>
                <a:stretch>
                  <a:fillRect l="-4204" t="-8197" r="-3904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09F89A8-E537-49B6-BD4C-96DF78E3C91A}"/>
              </a:ext>
            </a:extLst>
          </p:cNvPr>
          <p:cNvCxnSpPr>
            <a:cxnSpLocks/>
          </p:cNvCxnSpPr>
          <p:nvPr/>
        </p:nvCxnSpPr>
        <p:spPr>
          <a:xfrm flipH="1">
            <a:off x="6096000" y="4134047"/>
            <a:ext cx="39888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5A26D4-E376-42A6-B395-DCD6548DBEFE}"/>
              </a:ext>
            </a:extLst>
          </p:cNvPr>
          <p:cNvSpPr txBox="1"/>
          <p:nvPr/>
        </p:nvSpPr>
        <p:spPr>
          <a:xfrm>
            <a:off x="6896914" y="4183907"/>
            <a:ext cx="238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Attestation signature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7DC6D68-670C-46E0-AD1D-7B8394D14372}"/>
                  </a:ext>
                </a:extLst>
              </p:cNvPr>
              <p:cNvSpPr txBox="1"/>
              <p:nvPr/>
            </p:nvSpPr>
            <p:spPr>
              <a:xfrm>
                <a:off x="2366414" y="4661031"/>
                <a:ext cx="3484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5. Send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&amp;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Attestation signature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7DC6D68-670C-46E0-AD1D-7B8394D14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14" y="4661031"/>
                <a:ext cx="3484338" cy="369332"/>
              </a:xfrm>
              <a:prstGeom prst="rect">
                <a:avLst/>
              </a:prstGeom>
              <a:blipFill>
                <a:blip r:embed="rId6"/>
                <a:stretch>
                  <a:fillRect l="-350" t="-10000" r="-35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895C644-923A-44AF-AB91-70E8258A53E0}"/>
              </a:ext>
            </a:extLst>
          </p:cNvPr>
          <p:cNvCxnSpPr>
            <a:cxnSpLocks/>
          </p:cNvCxnSpPr>
          <p:nvPr/>
        </p:nvCxnSpPr>
        <p:spPr>
          <a:xfrm flipH="1">
            <a:off x="2096104" y="5687729"/>
            <a:ext cx="6108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D0218DF-E783-421F-9F75-E5510A4A81C3}"/>
              </a:ext>
            </a:extLst>
          </p:cNvPr>
          <p:cNvCxnSpPr>
            <a:cxnSpLocks/>
          </p:cNvCxnSpPr>
          <p:nvPr/>
        </p:nvCxnSpPr>
        <p:spPr>
          <a:xfrm>
            <a:off x="2103122" y="5235342"/>
            <a:ext cx="6037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92E656B-54C1-4D4C-8A6C-DC23E2AA4C37}"/>
              </a:ext>
            </a:extLst>
          </p:cNvPr>
          <p:cNvSpPr txBox="1"/>
          <p:nvPr/>
        </p:nvSpPr>
        <p:spPr>
          <a:xfrm>
            <a:off x="2663605" y="5276869"/>
            <a:ext cx="225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6. Attestation chain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E1E9FDC-2749-48B4-A11E-AFF7D9C7C841}"/>
              </a:ext>
            </a:extLst>
          </p:cNvPr>
          <p:cNvCxnSpPr>
            <a:cxnSpLocks/>
          </p:cNvCxnSpPr>
          <p:nvPr/>
        </p:nvCxnSpPr>
        <p:spPr>
          <a:xfrm>
            <a:off x="2706907" y="5235342"/>
            <a:ext cx="0" cy="452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7B50BAE-3F96-40C3-B889-0BCFF1FBEBD5}"/>
              </a:ext>
            </a:extLst>
          </p:cNvPr>
          <p:cNvSpPr txBox="1"/>
          <p:nvPr/>
        </p:nvSpPr>
        <p:spPr>
          <a:xfrm>
            <a:off x="4737635" y="1089562"/>
            <a:ext cx="2730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Secure/Isolated container</a:t>
            </a:r>
            <a:endParaRPr lang="ko-KR" altLang="en-US" sz="16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60DCDA7-044C-4008-8162-2045300C034F}"/>
              </a:ext>
            </a:extLst>
          </p:cNvPr>
          <p:cNvCxnSpPr>
            <a:cxnSpLocks/>
          </p:cNvCxnSpPr>
          <p:nvPr/>
        </p:nvCxnSpPr>
        <p:spPr>
          <a:xfrm flipH="1">
            <a:off x="7318806" y="1770149"/>
            <a:ext cx="1932276" cy="0"/>
          </a:xfrm>
          <a:prstGeom prst="straightConnector1">
            <a:avLst/>
          </a:prstGeom>
          <a:ln w="19050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2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A304-BE20-4581-8620-D6468595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3.3.1 Authenticated Key Agreement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F922B-BA94-4019-88E3-F28D7635E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Attestation chain – precondition</a:t>
            </a:r>
          </a:p>
          <a:p>
            <a:pPr lvl="1"/>
            <a:r>
              <a:rPr lang="en-US" altLang="ko-KR" dirty="0"/>
              <a:t>Verifier must trust hardware manufacture.</a:t>
            </a:r>
          </a:p>
          <a:p>
            <a:pPr lvl="1"/>
            <a:r>
              <a:rPr lang="en-US" altLang="ko-KR" dirty="0"/>
              <a:t>Manufacturer</a:t>
            </a:r>
          </a:p>
          <a:p>
            <a:pPr lvl="2"/>
            <a:r>
              <a:rPr lang="en-US" altLang="ko-KR" dirty="0"/>
              <a:t>Acts as a Certificate Authority.</a:t>
            </a:r>
          </a:p>
          <a:p>
            <a:pPr lvl="2"/>
            <a:r>
              <a:rPr lang="en-US" altLang="ko-KR" dirty="0"/>
              <a:t>Provisions secure processor with a unique attestation key.</a:t>
            </a:r>
          </a:p>
          <a:p>
            <a:pPr lvl="2"/>
            <a:r>
              <a:rPr lang="en-US" altLang="ko-KR" dirty="0"/>
              <a:t>Issues an endorsement certificate for secure processor’s attestation key.</a:t>
            </a:r>
          </a:p>
          <a:p>
            <a:pPr lvl="1"/>
            <a:r>
              <a:rPr lang="en-US" altLang="ko-KR" dirty="0"/>
              <a:t>Attestation key only be used to produce attestation signatures.</a:t>
            </a:r>
          </a:p>
          <a:p>
            <a:pPr lvl="1"/>
            <a:r>
              <a:rPr lang="en-US" altLang="ko-KR" dirty="0"/>
              <a:t>Private part of the attestation key be stored in tamper-resistant hardware.</a:t>
            </a:r>
          </a:p>
          <a:p>
            <a:pPr lvl="1"/>
            <a:r>
              <a:rPr lang="en-US" altLang="ko-KR" dirty="0"/>
              <a:t>Secure processor identifies each container by storing a cryptographic hash of the code and data loaded inside the container.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85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DE67D-5295-493E-96D4-26B5A815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3.3.1 Authenticated Key Agreement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2405EB-2BBD-4575-95BB-82A388264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731" y="1072394"/>
            <a:ext cx="6192537" cy="52225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11A790C-32EA-544F-849C-AC4CFA766C20}"/>
              </a:ext>
            </a:extLst>
          </p:cNvPr>
          <p:cNvSpPr/>
          <p:nvPr/>
        </p:nvSpPr>
        <p:spPr>
          <a:xfrm>
            <a:off x="2865864" y="1072394"/>
            <a:ext cx="4850779" cy="2774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8781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2CE0D-9C0E-47FB-821E-220EE5DE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3.3.1 Authenticated Key Agreement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340B13-32F2-4D88-9538-AA84AD20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731" y="1072394"/>
            <a:ext cx="6192537" cy="5222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61DABF-0B05-4FCA-AED3-9BDD476ECD8E}"/>
              </a:ext>
            </a:extLst>
          </p:cNvPr>
          <p:cNvSpPr txBox="1"/>
          <p:nvPr/>
        </p:nvSpPr>
        <p:spPr>
          <a:xfrm>
            <a:off x="9189834" y="3328219"/>
            <a:ext cx="2774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Measurement belongs to the software with which it expects to communicate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95F68F-DDBC-3443-9557-C014BAF74528}"/>
              </a:ext>
            </a:extLst>
          </p:cNvPr>
          <p:cNvSpPr/>
          <p:nvPr/>
        </p:nvSpPr>
        <p:spPr>
          <a:xfrm>
            <a:off x="5062654" y="3178099"/>
            <a:ext cx="4227120" cy="2720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34701962"/>
      </p:ext>
    </p:extLst>
  </p:cSld>
  <p:clrMapOvr>
    <a:masterClrMapping/>
  </p:clrMapOvr>
</p:sld>
</file>

<file path=ppt/theme/theme1.xml><?xml version="1.0" encoding="utf-8"?>
<a:theme xmlns:a="http://schemas.openxmlformats.org/drawingml/2006/main" name="MOSL_PPT FORMA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PPT FORMAT" id="{9D6CE153-E40F-4878-AAC1-670D18D3C612}" vid="{1E91D738-3A12-4190-BAEB-AB6C7CAB7633}"/>
    </a:ext>
  </a:extLst>
</a:theme>
</file>

<file path=ppt/theme/theme2.xml><?xml version="1.0" encoding="utf-8"?>
<a:theme xmlns:a="http://schemas.openxmlformats.org/drawingml/2006/main" name="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" id="{595FFE27-18FD-4C2D-BF99-C8A497487ED0}" vid="{0B5BD6FA-EF65-4792-BE04-AAE0366F3A5F}"/>
    </a:ext>
  </a:extLst>
</a:theme>
</file>

<file path=ppt/theme/theme5.xml><?xml version="1.0" encoding="utf-8"?>
<a:theme xmlns:a="http://schemas.openxmlformats.org/drawingml/2006/main" name="1_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69A7C9440D7024DBF69A90356DCC522" ma:contentTypeVersion="27" ma:contentTypeDescription="새 문서를 만듭니다." ma:contentTypeScope="" ma:versionID="becbad69685d3da4cf3d900d817e09a1">
  <xsd:schema xmlns:xsd="http://www.w3.org/2001/XMLSchema" xmlns:xs="http://www.w3.org/2001/XMLSchema" xmlns:p="http://schemas.microsoft.com/office/2006/metadata/properties" xmlns:ns3="6e1f68ac-06d1-4178-a783-3a2b9b947eac" targetNamespace="http://schemas.microsoft.com/office/2006/metadata/properties" ma:root="true" ma:fieldsID="48b18a172143fd0047ac80205edb471d" ns3:_="">
    <xsd:import namespace="6e1f68ac-06d1-4178-a783-3a2b9b947eac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1f68ac-06d1-4178-a783-3a2b9b947eac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0" nillable="true" ma:displayName="Tags" ma:internalName="MediaServiceAutoTags" ma:readOnly="true">
      <xsd:simpleType>
        <xsd:restriction base="dms:Text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6e1f68ac-06d1-4178-a783-3a2b9b947eac" xsi:nil="true"/>
    <Student_Groups xmlns="6e1f68ac-06d1-4178-a783-3a2b9b947eac">
      <UserInfo>
        <DisplayName/>
        <AccountId xsi:nil="true"/>
        <AccountType/>
      </UserInfo>
    </Student_Groups>
    <Owner xmlns="6e1f68ac-06d1-4178-a783-3a2b9b947eac">
      <UserInfo>
        <DisplayName/>
        <AccountId xsi:nil="true"/>
        <AccountType/>
      </UserInfo>
    </Owner>
    <Students xmlns="6e1f68ac-06d1-4178-a783-3a2b9b947eac">
      <UserInfo>
        <DisplayName/>
        <AccountId xsi:nil="true"/>
        <AccountType/>
      </UserInfo>
    </Students>
    <Math_Settings xmlns="6e1f68ac-06d1-4178-a783-3a2b9b947eac" xsi:nil="true"/>
    <TeamsChannelId xmlns="6e1f68ac-06d1-4178-a783-3a2b9b947eac" xsi:nil="true"/>
    <FolderType xmlns="6e1f68ac-06d1-4178-a783-3a2b9b947eac" xsi:nil="true"/>
    <Distribution_Groups xmlns="6e1f68ac-06d1-4178-a783-3a2b9b947eac" xsi:nil="true"/>
    <Has_Teacher_Only_SectionGroup xmlns="6e1f68ac-06d1-4178-a783-3a2b9b947eac" xsi:nil="true"/>
    <AppVersion xmlns="6e1f68ac-06d1-4178-a783-3a2b9b947eac" xsi:nil="true"/>
    <Invited_Teachers xmlns="6e1f68ac-06d1-4178-a783-3a2b9b947eac" xsi:nil="true"/>
    <Invited_Students xmlns="6e1f68ac-06d1-4178-a783-3a2b9b947eac" xsi:nil="true"/>
    <IsNotebookLocked xmlns="6e1f68ac-06d1-4178-a783-3a2b9b947eac" xsi:nil="true"/>
    <Teachers xmlns="6e1f68ac-06d1-4178-a783-3a2b9b947eac">
      <UserInfo>
        <DisplayName/>
        <AccountId xsi:nil="true"/>
        <AccountType/>
      </UserInfo>
    </Teachers>
    <DefaultSectionNames xmlns="6e1f68ac-06d1-4178-a783-3a2b9b947eac" xsi:nil="true"/>
    <LMS_Mappings xmlns="6e1f68ac-06d1-4178-a783-3a2b9b947eac" xsi:nil="true"/>
    <CultureName xmlns="6e1f68ac-06d1-4178-a783-3a2b9b947eac" xsi:nil="true"/>
    <Templates xmlns="6e1f68ac-06d1-4178-a783-3a2b9b947eac" xsi:nil="true"/>
    <Self_Registration_Enabled xmlns="6e1f68ac-06d1-4178-a783-3a2b9b947eac" xsi:nil="true"/>
    <Is_Collaboration_Space_Locked xmlns="6e1f68ac-06d1-4178-a783-3a2b9b947eac" xsi:nil="true"/>
  </documentManagement>
</p:properties>
</file>

<file path=customXml/itemProps1.xml><?xml version="1.0" encoding="utf-8"?>
<ds:datastoreItem xmlns:ds="http://schemas.openxmlformats.org/officeDocument/2006/customXml" ds:itemID="{74E0EA4C-FDCB-4327-BE1B-B87D52522B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A15ED4-C38C-4E69-81D0-72CD78594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1f68ac-06d1-4178-a783-3a2b9b947e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E0B49F-3A8B-40AA-B79D-13F74752BC5A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6e1f68ac-06d1-4178-a783-3a2b9b947e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mosl_ppt_format (2)</Template>
  <TotalTime>2842</TotalTime>
  <Words>1328</Words>
  <Application>Microsoft Macintosh PowerPoint</Application>
  <PresentationFormat>와이드스크린</PresentationFormat>
  <Paragraphs>138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나눔바른고딕</vt:lpstr>
      <vt:lpstr>맑은 고딕</vt:lpstr>
      <vt:lpstr>Arial</vt:lpstr>
      <vt:lpstr>Calibri</vt:lpstr>
      <vt:lpstr>Calibri Light</vt:lpstr>
      <vt:lpstr>Cambria Math</vt:lpstr>
      <vt:lpstr>MOSL_PPT FORMAT</vt:lpstr>
      <vt:lpstr>FOUO</vt:lpstr>
      <vt:lpstr>Confidential</vt:lpstr>
      <vt:lpstr>1_MOSL</vt:lpstr>
      <vt:lpstr>1_FOUO</vt:lpstr>
      <vt:lpstr>1_Confidential</vt:lpstr>
      <vt:lpstr>Security Background 3</vt:lpstr>
      <vt:lpstr>Contents</vt:lpstr>
      <vt:lpstr>3.3 Software Attestation Overview</vt:lpstr>
      <vt:lpstr>3.3.1 Authenticated Key Agreement</vt:lpstr>
      <vt:lpstr>3.3.1 Authenticated Key Agreement</vt:lpstr>
      <vt:lpstr>3.3.1 Authenticated Key Agreement</vt:lpstr>
      <vt:lpstr>3.3.1 Authenticated Key Agreement</vt:lpstr>
      <vt:lpstr>3.3.1 Authenticated Key Agreement</vt:lpstr>
      <vt:lpstr>3.3.1 Authenticated Key Agreement</vt:lpstr>
      <vt:lpstr>3.3.1 Authenticated Key Agreement</vt:lpstr>
      <vt:lpstr>3.3.2 The Role of Software Measurement(?)</vt:lpstr>
      <vt:lpstr>3.4 Physical Attacks</vt:lpstr>
      <vt:lpstr>3.4 Physical Attacks</vt:lpstr>
      <vt:lpstr>3.4 Physical Attacks</vt:lpstr>
      <vt:lpstr>3.4 Physical Attacks</vt:lpstr>
      <vt:lpstr>Next Seminar (2/12)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SGX Programming model</dc:title>
  <dc:creator>승현 여</dc:creator>
  <cp:lastModifiedBy>이승균</cp:lastModifiedBy>
  <cp:revision>68</cp:revision>
  <dcterms:created xsi:type="dcterms:W3CDTF">2020-01-27T06:19:21Z</dcterms:created>
  <dcterms:modified xsi:type="dcterms:W3CDTF">2020-02-07T05:15:03Z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0x010100469A7C9440D7024DBF69A90356DCC522</vt:lpwstr>
  </property>
</Properties>
</file>