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15"/>
  </p:notesMasterIdLst>
  <p:sldIdLst>
    <p:sldId id="256" r:id="rId7"/>
    <p:sldId id="257" r:id="rId8"/>
    <p:sldId id="258" r:id="rId9"/>
    <p:sldId id="268" r:id="rId10"/>
    <p:sldId id="259" r:id="rId11"/>
    <p:sldId id="269" r:id="rId12"/>
    <p:sldId id="260" r:id="rId13"/>
    <p:sldId id="270" r:id="rId14"/>
  </p:sldIdLst>
  <p:sldSz cx="12192000" cy="6858000"/>
  <p:notesSz cx="9996488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70301" autoAdjust="0"/>
  </p:normalViewPr>
  <p:slideViewPr>
    <p:cSldViewPr snapToGrid="0">
      <p:cViewPr varScale="1">
        <p:scale>
          <a:sx n="60" d="100"/>
          <a:sy n="60" d="100"/>
        </p:scale>
        <p:origin x="13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476C-0D5F-4EB6-A64F-97F01F333BA7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16388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303588"/>
            <a:ext cx="7996238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CD94-E557-4F31-8050-30C1B16DC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Ecreate</a:t>
            </a:r>
            <a:r>
              <a:rPr lang="en-US" altLang="ko-KR" dirty="0"/>
              <a:t>, </a:t>
            </a:r>
            <a:r>
              <a:rPr lang="en-US" altLang="ko-KR" dirty="0" err="1"/>
              <a:t>eadd</a:t>
            </a:r>
            <a:r>
              <a:rPr lang="en-US" altLang="ko-KR" dirty="0"/>
              <a:t>, </a:t>
            </a:r>
            <a:r>
              <a:rPr lang="en-US" altLang="ko-KR" dirty="0" err="1"/>
              <a:t>eextend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ko-KR" altLang="en-US" dirty="0" err="1"/>
              <a:t>인클레이브의</a:t>
            </a:r>
            <a:r>
              <a:rPr lang="ko-KR" altLang="en-US" dirty="0"/>
              <a:t> 생성 및 코드와 데이터를 메모리에 적재하는데 쓰입니다</a:t>
            </a:r>
            <a:r>
              <a:rPr lang="en-US" altLang="ko-KR" dirty="0"/>
              <a:t>. Measure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기본적으로 </a:t>
            </a:r>
            <a:r>
              <a:rPr lang="en-US" altLang="ko-KR" dirty="0"/>
              <a:t>SHA-2</a:t>
            </a:r>
            <a:r>
              <a:rPr lang="ko-KR" altLang="en-US" dirty="0"/>
              <a:t>로 이루어지며 측정된 값은 </a:t>
            </a:r>
            <a:r>
              <a:rPr lang="en-US" altLang="ko-KR" dirty="0"/>
              <a:t>SECS</a:t>
            </a:r>
            <a:r>
              <a:rPr lang="ko-KR" altLang="en-US" dirty="0"/>
              <a:t>의 </a:t>
            </a:r>
            <a:r>
              <a:rPr lang="en-US" altLang="ko-KR" dirty="0"/>
              <a:t>MRENCLAVE </a:t>
            </a:r>
            <a:r>
              <a:rPr lang="ko-KR" altLang="en-US" dirty="0"/>
              <a:t>필드에 저장됩니다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3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ECREATE</a:t>
            </a:r>
            <a:r>
              <a:rPr lang="ko-KR" altLang="en-US" dirty="0"/>
              <a:t> </a:t>
            </a:r>
            <a:r>
              <a:rPr lang="en-US" altLang="ko-KR" dirty="0"/>
              <a:t>instruction</a:t>
            </a:r>
            <a:r>
              <a:rPr lang="ko-KR" altLang="en-US" dirty="0"/>
              <a:t>은 </a:t>
            </a:r>
            <a:r>
              <a:rPr lang="en-US" altLang="ko-KR" dirty="0"/>
              <a:t>MRENCLAVE </a:t>
            </a:r>
            <a:r>
              <a:rPr lang="ko-KR" altLang="en-US" dirty="0"/>
              <a:t>필드를 초기화 하고 </a:t>
            </a:r>
            <a:r>
              <a:rPr lang="en-US" altLang="ko-KR" dirty="0"/>
              <a:t>64byte </a:t>
            </a:r>
            <a:r>
              <a:rPr lang="ko-KR" altLang="en-US" dirty="0"/>
              <a:t>블록으로 해시를 </a:t>
            </a:r>
            <a:r>
              <a:rPr lang="en-US" altLang="ko-KR" dirty="0"/>
              <a:t>extend </a:t>
            </a:r>
            <a:r>
              <a:rPr lang="ko-KR" altLang="en-US" dirty="0"/>
              <a:t>합니다</a:t>
            </a:r>
            <a:r>
              <a:rPr lang="en-US" altLang="ko-KR" dirty="0"/>
              <a:t>. SSAFRAMESIZE</a:t>
            </a:r>
            <a:r>
              <a:rPr lang="ko-KR" altLang="en-US" dirty="0"/>
              <a:t>가 포함되지 않을 경우 공격자에 의해 더 큰 </a:t>
            </a:r>
            <a:r>
              <a:rPr lang="en-US" altLang="ko-KR" dirty="0" err="1"/>
              <a:t>ssa</a:t>
            </a:r>
            <a:r>
              <a:rPr lang="en-US" altLang="ko-KR" dirty="0"/>
              <a:t> </a:t>
            </a:r>
            <a:r>
              <a:rPr lang="en-US" altLang="ko-KR" dirty="0" err="1"/>
              <a:t>framesize</a:t>
            </a:r>
            <a:r>
              <a:rPr lang="ko-KR" altLang="en-US" dirty="0"/>
              <a:t>가 할당되고 이는 </a:t>
            </a:r>
            <a:r>
              <a:rPr lang="ko-KR" altLang="en-US" dirty="0" err="1"/>
              <a:t>인클레이드의</a:t>
            </a:r>
            <a:r>
              <a:rPr lang="ko-KR" altLang="en-US" dirty="0"/>
              <a:t> 코드와 데이터가 </a:t>
            </a:r>
            <a:r>
              <a:rPr lang="en-US" altLang="ko-KR" dirty="0"/>
              <a:t>over write </a:t>
            </a:r>
            <a:r>
              <a:rPr lang="ko-KR" altLang="en-US" dirty="0"/>
              <a:t>될 수 있음을 시사합니다</a:t>
            </a:r>
            <a:r>
              <a:rPr lang="en-US" altLang="ko-KR" dirty="0"/>
              <a:t>. BASEADDR</a:t>
            </a:r>
            <a:r>
              <a:rPr lang="ko-KR" altLang="en-US" dirty="0"/>
              <a:t>은 </a:t>
            </a:r>
            <a:r>
              <a:rPr lang="en-US" altLang="ko-KR" dirty="0"/>
              <a:t>enclave</a:t>
            </a:r>
            <a:r>
              <a:rPr lang="ko-KR" altLang="en-US" dirty="0"/>
              <a:t>의 </a:t>
            </a:r>
            <a:r>
              <a:rPr lang="en-US" altLang="ko-KR" dirty="0"/>
              <a:t>position independent</a:t>
            </a:r>
            <a:r>
              <a:rPr lang="ko-KR" altLang="en-US" dirty="0"/>
              <a:t>를 지원하기 위해 측정되지 않습니다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Side : SSA</a:t>
            </a:r>
            <a:r>
              <a:rPr lang="ko-KR" altLang="en-US" dirty="0"/>
              <a:t>는 </a:t>
            </a:r>
            <a:r>
              <a:rPr lang="en-US" altLang="ko-KR" dirty="0"/>
              <a:t>State Save </a:t>
            </a:r>
            <a:br>
              <a:rPr lang="en-US" altLang="ko-KR" dirty="0"/>
            </a:br>
            <a:r>
              <a:rPr lang="en-US" altLang="ko-KR" dirty="0"/>
              <a:t>Area</a:t>
            </a:r>
            <a:r>
              <a:rPr lang="ko-KR" altLang="en-US" dirty="0"/>
              <a:t>의 </a:t>
            </a:r>
            <a:r>
              <a:rPr lang="ko-KR" altLang="en-US" dirty="0" err="1"/>
              <a:t>인클레이브를</a:t>
            </a:r>
            <a:r>
              <a:rPr lang="ko-KR" altLang="en-US" dirty="0"/>
              <a:t> 빠져나올 때 실행하던 </a:t>
            </a:r>
            <a:r>
              <a:rPr lang="en-US" altLang="ko-KR" dirty="0"/>
              <a:t>thread</a:t>
            </a:r>
            <a:r>
              <a:rPr lang="ko-KR" altLang="en-US" dirty="0"/>
              <a:t>의 </a:t>
            </a:r>
            <a:r>
              <a:rPr lang="en-US" altLang="ko-KR" dirty="0"/>
              <a:t>execution state</a:t>
            </a:r>
            <a:r>
              <a:rPr lang="ko-KR" altLang="en-US" dirty="0"/>
              <a:t>를 저장하는 공간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Enclave</a:t>
            </a:r>
            <a:r>
              <a:rPr lang="ko-KR" altLang="en-US" dirty="0"/>
              <a:t>는 </a:t>
            </a:r>
            <a:r>
              <a:rPr lang="en-US" altLang="ko-KR" dirty="0"/>
              <a:t>80</a:t>
            </a:r>
            <a:r>
              <a:rPr lang="ko-KR" altLang="en-US" dirty="0"/>
              <a:t>개 정도의 속성을 가지며 </a:t>
            </a:r>
            <a:r>
              <a:rPr lang="en-US" altLang="ko-KR" dirty="0"/>
              <a:t>SECS</a:t>
            </a:r>
            <a:r>
              <a:rPr lang="ko-KR" altLang="en-US" dirty="0"/>
              <a:t>의 </a:t>
            </a:r>
            <a:r>
              <a:rPr lang="en-US" altLang="ko-KR" dirty="0"/>
              <a:t>ATTRIBUTE</a:t>
            </a:r>
            <a:r>
              <a:rPr lang="ko-KR" altLang="en-US" dirty="0"/>
              <a:t>에 저장됩니다</a:t>
            </a:r>
            <a:r>
              <a:rPr lang="en-US" altLang="ko-KR" dirty="0"/>
              <a:t>. </a:t>
            </a:r>
            <a:r>
              <a:rPr lang="ko-KR" altLang="en-US" dirty="0"/>
              <a:t>이에 관한 </a:t>
            </a:r>
            <a:r>
              <a:rPr lang="en-US" altLang="ko-KR" dirty="0"/>
              <a:t>Measurement</a:t>
            </a:r>
            <a:r>
              <a:rPr lang="ko-KR" altLang="en-US" dirty="0"/>
              <a:t>는 추후 </a:t>
            </a:r>
            <a:r>
              <a:rPr lang="en-US" altLang="ko-KR" dirty="0"/>
              <a:t>Establishing enclave identity of Enclave versioning support </a:t>
            </a:r>
            <a:r>
              <a:rPr lang="ko-KR" altLang="en-US" dirty="0"/>
              <a:t>에서 다시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4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EADD</a:t>
            </a:r>
            <a:r>
              <a:rPr lang="ko-KR" altLang="en-US" dirty="0"/>
              <a:t>는 </a:t>
            </a:r>
            <a:r>
              <a:rPr lang="en-US" altLang="ko-KR" dirty="0" err="1"/>
              <a:t>epc</a:t>
            </a:r>
            <a:r>
              <a:rPr lang="en-US" altLang="ko-KR" dirty="0"/>
              <a:t> </a:t>
            </a:r>
            <a:r>
              <a:rPr lang="ko-KR" altLang="en-US" dirty="0" err="1"/>
              <a:t>페이지를추가하는</a:t>
            </a:r>
            <a:r>
              <a:rPr lang="ko-KR" altLang="en-US" dirty="0"/>
              <a:t> </a:t>
            </a:r>
            <a:r>
              <a:rPr lang="en-US" altLang="ko-KR" dirty="0"/>
              <a:t>instruction</a:t>
            </a:r>
            <a:r>
              <a:rPr lang="ko-KR" altLang="en-US" dirty="0"/>
              <a:t> 입니다</a:t>
            </a:r>
            <a:r>
              <a:rPr lang="en-US" altLang="ko-KR" dirty="0"/>
              <a:t>.  EADD</a:t>
            </a:r>
            <a:r>
              <a:rPr lang="ko-KR" altLang="en-US" dirty="0"/>
              <a:t>의 측정은 가상주소를 포함하여 시스템소프트웨어가 적절한 장소에 매핑하는 것을 보장하고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 err="1"/>
              <a:t>능동주소공격등</a:t>
            </a:r>
            <a:r>
              <a:rPr lang="ko-KR" altLang="en-US" dirty="0"/>
              <a:t> 악의적인 </a:t>
            </a:r>
            <a:r>
              <a:rPr lang="ko-KR" altLang="en-US" dirty="0" err="1"/>
              <a:t>인클레이브</a:t>
            </a:r>
            <a:r>
              <a:rPr lang="ko-KR" altLang="en-US" dirty="0"/>
              <a:t> </a:t>
            </a:r>
            <a:r>
              <a:rPr lang="ko-KR" altLang="en-US" dirty="0" err="1"/>
              <a:t>로더의</a:t>
            </a:r>
            <a:r>
              <a:rPr lang="ko-KR" altLang="en-US" dirty="0"/>
              <a:t> 공격을 막을 수 있습니다</a:t>
            </a:r>
            <a:r>
              <a:rPr lang="en-US" altLang="ko-KR" dirty="0"/>
              <a:t>. </a:t>
            </a:r>
            <a:r>
              <a:rPr lang="ko-KR" altLang="en-US" dirty="0"/>
              <a:t>포함이 되는 </a:t>
            </a:r>
            <a:r>
              <a:rPr lang="en-US" altLang="ko-KR" dirty="0"/>
              <a:t>ENCLAVEOFFSET</a:t>
            </a:r>
            <a:r>
              <a:rPr lang="ko-KR" altLang="en-US" dirty="0"/>
              <a:t>은 </a:t>
            </a:r>
            <a:r>
              <a:rPr lang="en-US" altLang="ko-KR" dirty="0"/>
              <a:t>LINADDR – BASEADDR</a:t>
            </a:r>
            <a:r>
              <a:rPr lang="ko-KR" altLang="en-US" dirty="0"/>
              <a:t>로 계산이 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 EPCM</a:t>
            </a:r>
            <a:r>
              <a:rPr lang="ko-KR" altLang="en-US" dirty="0"/>
              <a:t>을 초기화 </a:t>
            </a:r>
            <a:r>
              <a:rPr lang="ko-KR" altLang="en-US" dirty="0" err="1"/>
              <a:t>될때</a:t>
            </a:r>
            <a:r>
              <a:rPr lang="ko-KR" altLang="en-US" dirty="0"/>
              <a:t> 사용되는 </a:t>
            </a:r>
            <a:r>
              <a:rPr lang="en-US" altLang="ko-KR" dirty="0"/>
              <a:t>PAGE TYPE</a:t>
            </a:r>
            <a:r>
              <a:rPr lang="ko-KR" altLang="en-US" dirty="0"/>
              <a:t>이나 </a:t>
            </a:r>
            <a:r>
              <a:rPr lang="en-US" altLang="ko-KR" dirty="0"/>
              <a:t>ACCESS PERMISSIONS</a:t>
            </a:r>
            <a:r>
              <a:rPr lang="ko-KR" altLang="en-US" dirty="0"/>
              <a:t>등이 들어있는 </a:t>
            </a:r>
            <a:r>
              <a:rPr lang="en-US" altLang="ko-KR" dirty="0"/>
              <a:t>SECINFO</a:t>
            </a:r>
            <a:r>
              <a:rPr lang="ko-KR" altLang="en-US" dirty="0"/>
              <a:t>의 첫 </a:t>
            </a:r>
            <a:r>
              <a:rPr lang="en-US" altLang="ko-KR" dirty="0"/>
              <a:t>48byte</a:t>
            </a:r>
            <a:r>
              <a:rPr lang="ko-KR" altLang="en-US" dirty="0"/>
              <a:t> 또한 측정 대상에 포함됩니다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인클레이브</a:t>
            </a:r>
            <a:r>
              <a:rPr lang="ko-KR" altLang="en-US" dirty="0"/>
              <a:t> 작성자의 코드와 데이터는 측정에 포함되지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8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EEXTEND</a:t>
            </a:r>
            <a:r>
              <a:rPr lang="ko-KR" altLang="en-US" dirty="0"/>
              <a:t>는 </a:t>
            </a:r>
            <a:r>
              <a:rPr lang="ko-KR" altLang="en-US" dirty="0" err="1"/>
              <a:t>인클레이브로</a:t>
            </a:r>
            <a:r>
              <a:rPr lang="ko-KR" altLang="en-US" dirty="0"/>
              <a:t> 사용자의 코드와 데이터를 </a:t>
            </a:r>
            <a:r>
              <a:rPr lang="ko-KR" altLang="en-US" dirty="0" err="1"/>
              <a:t>로드하는</a:t>
            </a:r>
            <a:r>
              <a:rPr lang="ko-KR" altLang="en-US" dirty="0"/>
              <a:t> 역할을 합니다</a:t>
            </a:r>
            <a:r>
              <a:rPr lang="en-US" altLang="ko-KR" dirty="0"/>
              <a:t>. </a:t>
            </a:r>
            <a:r>
              <a:rPr lang="ko-KR" altLang="en-US" dirty="0"/>
              <a:t>코드와 데이터가 </a:t>
            </a:r>
            <a:r>
              <a:rPr lang="ko-KR" altLang="en-US" dirty="0" err="1"/>
              <a:t>로드되면</a:t>
            </a:r>
            <a:r>
              <a:rPr lang="ko-KR" altLang="en-US" dirty="0"/>
              <a:t> </a:t>
            </a:r>
            <a:r>
              <a:rPr lang="en-US" altLang="ko-KR" dirty="0"/>
              <a:t>TCS</a:t>
            </a:r>
            <a:r>
              <a:rPr lang="ko-KR" altLang="en-US" dirty="0"/>
              <a:t>의 내용이 바뀌게 됩니다</a:t>
            </a:r>
            <a:r>
              <a:rPr lang="en-US" altLang="ko-KR" dirty="0"/>
              <a:t>. </a:t>
            </a:r>
            <a:r>
              <a:rPr lang="ko-KR" altLang="en-US" dirty="0"/>
              <a:t>사용자의 코드를 측정하는 이유는 이는 로드시에 악의적인 </a:t>
            </a:r>
            <a:r>
              <a:rPr lang="en-US" altLang="ko-KR" dirty="0"/>
              <a:t>OS</a:t>
            </a:r>
            <a:r>
              <a:rPr lang="ko-KR" altLang="en-US" dirty="0"/>
              <a:t>에 의해 다른 코드로 대체될 수 있으며 이러한 경우 사용자의 데이터가 유출되는 공격으로 이어 질 수 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EEXTEND</a:t>
            </a:r>
            <a:r>
              <a:rPr lang="ko-KR" altLang="en-US" dirty="0"/>
              <a:t>를 </a:t>
            </a:r>
            <a:r>
              <a:rPr lang="en-US" altLang="ko-KR" dirty="0"/>
              <a:t>EADD</a:t>
            </a:r>
            <a:r>
              <a:rPr lang="ko-KR" altLang="en-US" dirty="0"/>
              <a:t>와 분리한 이유는 </a:t>
            </a:r>
            <a:r>
              <a:rPr lang="en-US" altLang="ko-KR" dirty="0"/>
              <a:t>latency budget of  interrupt</a:t>
            </a:r>
            <a:r>
              <a:rPr lang="ko-KR" altLang="en-US" dirty="0"/>
              <a:t>로 인해 </a:t>
            </a:r>
            <a:r>
              <a:rPr lang="en-US" altLang="ko-KR" dirty="0"/>
              <a:t>EADD</a:t>
            </a:r>
            <a:r>
              <a:rPr lang="ko-KR" altLang="en-US" dirty="0"/>
              <a:t>에서 코드와 데이터를 </a:t>
            </a:r>
            <a:r>
              <a:rPr lang="ko-KR" altLang="en-US" dirty="0" err="1"/>
              <a:t>측정할경우</a:t>
            </a:r>
            <a:r>
              <a:rPr lang="ko-KR" altLang="en-US" dirty="0"/>
              <a:t> 측정이 실패 할 수 있기 </a:t>
            </a:r>
            <a:r>
              <a:rPr lang="ko-KR" altLang="en-US" dirty="0" err="1"/>
              <a:t>때분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4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EENIT </a:t>
            </a:r>
            <a:r>
              <a:rPr lang="ko-KR" altLang="en-US" dirty="0"/>
              <a:t>이후에 </a:t>
            </a:r>
            <a:r>
              <a:rPr lang="ko-KR" altLang="en-US" dirty="0" err="1"/>
              <a:t>인클레이브의</a:t>
            </a:r>
            <a:r>
              <a:rPr lang="ko-KR" altLang="en-US" dirty="0"/>
              <a:t> 내용은 봉인되며</a:t>
            </a:r>
            <a:r>
              <a:rPr lang="en-US" altLang="ko-KR" dirty="0"/>
              <a:t>, MRENCLAVE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최종 </a:t>
            </a:r>
            <a:r>
              <a:rPr lang="ko-KR" altLang="en-US" dirty="0" err="1"/>
              <a:t>해시값을</a:t>
            </a:r>
            <a:r>
              <a:rPr lang="ko-KR" altLang="en-US" dirty="0"/>
              <a:t> 저장합니다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시스템소프트웨어거</a:t>
            </a:r>
            <a:r>
              <a:rPr lang="ko-KR" altLang="en-US" dirty="0"/>
              <a:t> </a:t>
            </a:r>
            <a:r>
              <a:rPr lang="en-US" altLang="ko-KR" dirty="0"/>
              <a:t>EADD</a:t>
            </a:r>
            <a:r>
              <a:rPr lang="ko-KR" altLang="en-US" dirty="0"/>
              <a:t>와 </a:t>
            </a:r>
            <a:r>
              <a:rPr lang="en-US" altLang="ko-KR" dirty="0"/>
              <a:t>EEXTEND</a:t>
            </a:r>
            <a:r>
              <a:rPr lang="ko-KR" altLang="en-US" dirty="0"/>
              <a:t>를 사용하여 </a:t>
            </a:r>
            <a:r>
              <a:rPr lang="ko-KR" altLang="en-US" dirty="0" err="1"/>
              <a:t>해시값을</a:t>
            </a:r>
            <a:r>
              <a:rPr lang="ko-KR" altLang="en-US" dirty="0"/>
              <a:t> 변경 할 수 없음을 의미합니다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3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41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1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9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50491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4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6989" y="1203158"/>
            <a:ext cx="5642811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203158"/>
            <a:ext cx="5658853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0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86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28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88DA7-39A7-4D83-91E7-8B395908B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SGX Enclave Measurement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34010-2BA6-4C43-A372-C8517BD63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95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A1AF-A341-417C-AA50-C2E8A4A0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6C74A59-02AA-46CA-B25F-85233C38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Enclave Measurement</a:t>
            </a:r>
          </a:p>
          <a:p>
            <a:pPr lvl="1"/>
            <a:r>
              <a:rPr lang="en-US" altLang="ko-KR" dirty="0"/>
              <a:t>ECREATE, Enclave Attributes, EADD, EEXTEND, EINIT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Enclave Versioning Support</a:t>
            </a:r>
          </a:p>
          <a:p>
            <a:pPr lvl="1"/>
            <a:r>
              <a:rPr lang="en-US" altLang="ko-KR" dirty="0">
                <a:solidFill>
                  <a:schemeClr val="bg2"/>
                </a:solidFill>
              </a:rPr>
              <a:t>Enclave Certificates, Certificate-Based Enclave Identity, CPU Security Version Numbers, Establishing an Enclave’s Identity, Enclave Key Derivation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Software Attestation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Enclave Launch Control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1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A2CB-5A39-4EA8-A808-9797776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Measurement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BD92D-6D81-48D6-BFA4-1A005243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Enclave Measurement</a:t>
            </a:r>
          </a:p>
          <a:p>
            <a:pPr lvl="1"/>
            <a:r>
              <a:rPr lang="en-US" altLang="ko-KR" dirty="0"/>
              <a:t>Enclave is built using the ECREATE, EADD and  EEXTEND instructions</a:t>
            </a:r>
          </a:p>
          <a:p>
            <a:pPr lvl="1"/>
            <a:r>
              <a:rPr lang="en-US" altLang="ko-KR" dirty="0"/>
              <a:t>256-bit</a:t>
            </a:r>
            <a:r>
              <a:rPr lang="ko-KR" altLang="en-US" dirty="0"/>
              <a:t> </a:t>
            </a:r>
            <a:r>
              <a:rPr lang="en-US" altLang="ko-KR" dirty="0"/>
              <a:t>SHA-2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compute</a:t>
            </a:r>
            <a:r>
              <a:rPr lang="ko-KR" altLang="en-US" dirty="0"/>
              <a:t> </a:t>
            </a:r>
            <a:r>
              <a:rPr lang="en-US" altLang="ko-KR" dirty="0"/>
              <a:t>its</a:t>
            </a:r>
            <a:r>
              <a:rPr lang="ko-KR" altLang="en-US" dirty="0"/>
              <a:t> </a:t>
            </a:r>
            <a:r>
              <a:rPr lang="en-US" altLang="ko-KR" dirty="0"/>
              <a:t>measurement</a:t>
            </a:r>
          </a:p>
          <a:p>
            <a:pPr lvl="1"/>
            <a:r>
              <a:rPr lang="en-US" altLang="ko-KR" dirty="0"/>
              <a:t>Each enclave’s measurement stored in MRENCLAVE field of SECS.</a:t>
            </a:r>
          </a:p>
        </p:txBody>
      </p:sp>
    </p:spTree>
    <p:extLst>
      <p:ext uri="{BB962C8B-B14F-4D97-AF65-F5344CB8AC3E}">
        <p14:creationId xmlns:p14="http://schemas.microsoft.com/office/powerpoint/2010/main" val="263137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A2CB-5A39-4EA8-A808-9797776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Measurement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BD92D-6D81-48D6-BFA4-1A005243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Measuring ECREATE</a:t>
            </a:r>
          </a:p>
          <a:p>
            <a:pPr lvl="1"/>
            <a:r>
              <a:rPr lang="en-US" altLang="ko-KR" dirty="0"/>
              <a:t>Initialize MRENCLAVE field</a:t>
            </a:r>
          </a:p>
          <a:p>
            <a:pPr lvl="1"/>
            <a:r>
              <a:rPr lang="en-US" altLang="ko-KR" dirty="0"/>
              <a:t>Extend hash with the 64-byte block</a:t>
            </a:r>
          </a:p>
          <a:p>
            <a:pPr lvl="1"/>
            <a:r>
              <a:rPr lang="en-US" altLang="ko-KR" dirty="0"/>
              <a:t>SSAFRAMESIZE field</a:t>
            </a:r>
          </a:p>
          <a:p>
            <a:pPr lvl="1"/>
            <a:r>
              <a:rPr lang="en-US" altLang="ko-KR" dirty="0"/>
              <a:t>BASEADDR field not included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6BE5F-E646-49C4-A1A5-C34CDCDFB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02" y="3157872"/>
            <a:ext cx="8632228" cy="31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5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9FB45-FACD-44DE-9A4A-4F2FB587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Enclave Measurement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A6D13-623B-4AE6-B411-5FCDD226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Measuring Enclave Attributes</a:t>
            </a:r>
          </a:p>
          <a:p>
            <a:pPr lvl="1"/>
            <a:r>
              <a:rPr lang="en-US" altLang="ko-KR" dirty="0"/>
              <a:t>Enclave’s have 80 attributes, which are stored in the ATTRIBUTES field of SECS</a:t>
            </a:r>
          </a:p>
          <a:p>
            <a:pPr lvl="1"/>
            <a:r>
              <a:rPr lang="en-US" altLang="ko-KR" dirty="0"/>
              <a:t>Measurement will be discussed in </a:t>
            </a:r>
            <a:r>
              <a:rPr lang="en-US" altLang="ko-KR" b="1" i="1" dirty="0"/>
              <a:t>Establishing enclave identity</a:t>
            </a:r>
            <a:r>
              <a:rPr lang="en-US" altLang="ko-KR" dirty="0"/>
              <a:t> of </a:t>
            </a:r>
            <a:r>
              <a:rPr lang="en-US" altLang="ko-KR" b="1" i="1" dirty="0"/>
              <a:t>Enclave versioning support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072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9FB45-FACD-44DE-9A4A-4F2FB587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Enclave Measurement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A6D13-623B-4AE6-B411-5FCDD226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Measuring EADD</a:t>
            </a:r>
          </a:p>
          <a:p>
            <a:pPr lvl="1"/>
            <a:r>
              <a:rPr lang="en-US" altLang="ko-KR" dirty="0"/>
              <a:t>Virtual address where </a:t>
            </a:r>
            <a:r>
              <a:rPr lang="en-US" altLang="ko-KR" dirty="0" err="1"/>
              <a:t>EADDed</a:t>
            </a:r>
            <a:r>
              <a:rPr lang="en-US" altLang="ko-KR" dirty="0"/>
              <a:t> page mapped</a:t>
            </a:r>
          </a:p>
          <a:p>
            <a:pPr lvl="1"/>
            <a:r>
              <a:rPr lang="en-US" altLang="ko-KR" dirty="0"/>
              <a:t>LINADDR – BASEADDR is measured</a:t>
            </a:r>
          </a:p>
          <a:p>
            <a:pPr lvl="1"/>
            <a:r>
              <a:rPr lang="en-US" altLang="ko-KR" dirty="0"/>
              <a:t>First 48 bytes of SECINFO which include page type(PT), access permissions(R, W, X) values used to initialize the page’s EPCM entry</a:t>
            </a:r>
          </a:p>
          <a:p>
            <a:pPr lvl="1"/>
            <a:r>
              <a:rPr lang="en-US" altLang="ko-KR" dirty="0"/>
              <a:t>Code and data provided by enclave’s author not included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80084-B459-4AAE-A893-9E8B4D0B3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40" y="3554671"/>
            <a:ext cx="5977519" cy="262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1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Measurement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Measuring EEXTEND</a:t>
            </a:r>
          </a:p>
          <a:p>
            <a:pPr lvl="1"/>
            <a:r>
              <a:rPr lang="en-US" altLang="ko-KR" dirty="0"/>
              <a:t>Code and data loaded inside the enclave’s EPC pages included</a:t>
            </a:r>
          </a:p>
          <a:p>
            <a:pPr lvl="1"/>
            <a:r>
              <a:rPr lang="en-US" altLang="ko-KR" dirty="0"/>
              <a:t>Because of arbitrary jump due to changed TCS by malicious OS</a:t>
            </a:r>
          </a:p>
          <a:p>
            <a:pPr lvl="1"/>
            <a:r>
              <a:rPr lang="en-US" altLang="ko-KR" dirty="0"/>
              <a:t>Because of SGX’s latency budget of interrupt, EEXTEND divided from EADD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682776-AD80-4391-ABAB-ADB50EB1D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73" y="2768009"/>
            <a:ext cx="4847105" cy="34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9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Enclave Measurement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Measuring EENIT</a:t>
            </a:r>
          </a:p>
          <a:p>
            <a:pPr lvl="1"/>
            <a:r>
              <a:rPr lang="en-US" altLang="ko-KR" dirty="0"/>
              <a:t>After EENIT called, enclave’s contents are sealed, meaning that system software cannot use the EADD and EEXTEND to update measurement</a:t>
            </a:r>
          </a:p>
          <a:p>
            <a:pPr lvl="1"/>
            <a:r>
              <a:rPr lang="en-US" altLang="ko-KR" dirty="0"/>
              <a:t>MRENCLAVE stores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hash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905820"/>
      </p:ext>
    </p:extLst>
  </p:cSld>
  <p:clrMapOvr>
    <a:masterClrMapping/>
  </p:clrMapOvr>
</p:sld>
</file>

<file path=ppt/theme/theme1.xml><?xml version="1.0" encoding="utf-8"?>
<a:theme xmlns:a="http://schemas.openxmlformats.org/drawingml/2006/main" name="MOSL_PPT FORMA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PPT FORMAT" id="{9D6CE153-E40F-4878-AAC1-670D18D3C612}" vid="{1E91D738-3A12-4190-BAEB-AB6C7CAB7633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595FFE27-18FD-4C2D-BF99-C8A497487ED0}" vid="{0B5BD6FA-EF65-4792-BE04-AAE0366F3A5F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mosl_ppt_format (2)</Template>
  <TotalTime>1055</TotalTime>
  <Words>550</Words>
  <Application>Microsoft Office PowerPoint</Application>
  <PresentationFormat>와이드스크린</PresentationFormat>
  <Paragraphs>52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나눔바른고딕</vt:lpstr>
      <vt:lpstr>맑은 고딕</vt:lpstr>
      <vt:lpstr>Arial</vt:lpstr>
      <vt:lpstr>Calibri</vt:lpstr>
      <vt:lpstr>Calibri Light</vt:lpstr>
      <vt:lpstr>MOSL_PPT FORMAT</vt:lpstr>
      <vt:lpstr>FOUO</vt:lpstr>
      <vt:lpstr>Confidential</vt:lpstr>
      <vt:lpstr>1_MOSL</vt:lpstr>
      <vt:lpstr>1_FOUO</vt:lpstr>
      <vt:lpstr>1_Confidential</vt:lpstr>
      <vt:lpstr>SGX Enclave Measurement</vt:lpstr>
      <vt:lpstr>Content</vt:lpstr>
      <vt:lpstr>Enclave Measurement</vt:lpstr>
      <vt:lpstr>Enclave Measurement</vt:lpstr>
      <vt:lpstr>Enclave Measurement</vt:lpstr>
      <vt:lpstr>Enclave Measurement</vt:lpstr>
      <vt:lpstr>Enclave Measurement</vt:lpstr>
      <vt:lpstr>Enclave Measurement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SGX Programming model</dc:title>
  <dc:creator>승현 여</dc:creator>
  <cp:lastModifiedBy>승현 여</cp:lastModifiedBy>
  <cp:revision>46</cp:revision>
  <dcterms:created xsi:type="dcterms:W3CDTF">2020-01-27T06:19:21Z</dcterms:created>
  <dcterms:modified xsi:type="dcterms:W3CDTF">2020-01-29T06:44:32Z</dcterms:modified>
</cp:coreProperties>
</file>