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14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1164" autoAdjust="0"/>
  </p:normalViewPr>
  <p:slideViewPr>
    <p:cSldViewPr snapToGrid="0">
      <p:cViewPr varScale="1">
        <p:scale>
          <a:sx n="133" d="100"/>
          <a:sy n="133" d="100"/>
        </p:scale>
        <p:origin x="9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인클레이브</a:t>
            </a:r>
            <a:r>
              <a:rPr lang="ko-KR" altLang="en-US" dirty="0"/>
              <a:t> 내부의 소프트웨어는</a:t>
            </a:r>
            <a:r>
              <a:rPr lang="en-US" altLang="ko-KR" dirty="0"/>
              <a:t> SGX</a:t>
            </a:r>
            <a:r>
              <a:rPr lang="ko-KR" altLang="en-US" dirty="0"/>
              <a:t> </a:t>
            </a:r>
            <a:r>
              <a:rPr lang="en-US" altLang="ko-KR" dirty="0"/>
              <a:t>attestation</a:t>
            </a:r>
            <a:r>
              <a:rPr lang="ko-KR" altLang="en-US" dirty="0"/>
              <a:t> </a:t>
            </a:r>
            <a:r>
              <a:rPr lang="en-US" altLang="ko-KR" dirty="0"/>
              <a:t>signature</a:t>
            </a:r>
            <a:r>
              <a:rPr lang="ko-KR" altLang="en-US" dirty="0"/>
              <a:t>를 생성하는 프로세스를 시작 할 수 있습니다</a:t>
            </a:r>
            <a:r>
              <a:rPr lang="en-US" altLang="ko-KR" dirty="0"/>
              <a:t>. SGX</a:t>
            </a:r>
            <a:r>
              <a:rPr lang="ko-KR" altLang="en-US" dirty="0"/>
              <a:t> </a:t>
            </a:r>
            <a:r>
              <a:rPr lang="en-US" altLang="ko-KR" dirty="0"/>
              <a:t>attestation</a:t>
            </a:r>
            <a:r>
              <a:rPr lang="ko-KR" altLang="en-US" dirty="0"/>
              <a:t> </a:t>
            </a:r>
            <a:r>
              <a:rPr lang="en-US" altLang="ko-KR" dirty="0"/>
              <a:t>signature</a:t>
            </a:r>
            <a:r>
              <a:rPr lang="ko-KR" altLang="en-US" dirty="0"/>
              <a:t>는 </a:t>
            </a:r>
            <a:r>
              <a:rPr lang="ko-KR" altLang="en-US" dirty="0" err="1"/>
              <a:t>인클레이브</a:t>
            </a:r>
            <a:r>
              <a:rPr lang="ko-KR" altLang="en-US" dirty="0"/>
              <a:t> 측정값과 </a:t>
            </a:r>
            <a:r>
              <a:rPr lang="ko-KR" altLang="en-US" dirty="0" err="1"/>
              <a:t>인클레이브</a:t>
            </a:r>
            <a:r>
              <a:rPr lang="ko-KR" altLang="en-US" dirty="0"/>
              <a:t> 메시지를 포함하고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서명프로세스는 </a:t>
            </a:r>
            <a:r>
              <a:rPr lang="en-US" altLang="ko-KR" dirty="0"/>
              <a:t>Quoting Enclave</a:t>
            </a:r>
            <a:r>
              <a:rPr lang="ko-KR" altLang="en-US" dirty="0"/>
              <a:t>라고 하는 인텔이 발행하는 특수한 </a:t>
            </a:r>
            <a:r>
              <a:rPr lang="ko-KR" altLang="en-US" dirty="0" err="1"/>
              <a:t>인클레이브에</a:t>
            </a:r>
            <a:r>
              <a:rPr lang="ko-KR" altLang="en-US" dirty="0"/>
              <a:t> 의해 실행됩니다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Quoting enclave</a:t>
            </a:r>
            <a:r>
              <a:rPr lang="ko-KR" altLang="en-US" dirty="0"/>
              <a:t>와 대상 </a:t>
            </a:r>
            <a:r>
              <a:rPr lang="en-US" altLang="ko-KR" dirty="0"/>
              <a:t>enclave</a:t>
            </a:r>
            <a:r>
              <a:rPr lang="ko-KR" altLang="en-US" dirty="0"/>
              <a:t> 간 안전한 통신경로가 필요함</a:t>
            </a:r>
            <a:r>
              <a:rPr lang="en-US" altLang="ko-KR" dirty="0"/>
              <a:t>(</a:t>
            </a:r>
            <a:r>
              <a:rPr lang="ko-KR" altLang="en-US" dirty="0"/>
              <a:t>서명기능이 </a:t>
            </a:r>
            <a:r>
              <a:rPr lang="en-US" altLang="ko-KR" dirty="0"/>
              <a:t>quoting enclave </a:t>
            </a:r>
            <a:r>
              <a:rPr lang="ko-KR" altLang="en-US" dirty="0"/>
              <a:t>안에 내제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이를 위해서 </a:t>
            </a:r>
            <a:r>
              <a:rPr lang="en-US" altLang="ko-KR" dirty="0"/>
              <a:t>SGX</a:t>
            </a:r>
            <a:r>
              <a:rPr lang="ko-KR" altLang="en-US" dirty="0"/>
              <a:t>는 로컬 </a:t>
            </a:r>
            <a:r>
              <a:rPr lang="ko-KR" altLang="en-US" dirty="0" err="1"/>
              <a:t>어테스테이션을</a:t>
            </a:r>
            <a:r>
              <a:rPr lang="ko-KR" altLang="en-US" dirty="0"/>
              <a:t> 이용하여 같은 </a:t>
            </a:r>
            <a:r>
              <a:rPr lang="en-US" altLang="ko-KR" dirty="0" err="1"/>
              <a:t>cpu</a:t>
            </a:r>
            <a:r>
              <a:rPr lang="ko-KR" altLang="en-US" dirty="0"/>
              <a:t>를 사용하는 </a:t>
            </a:r>
            <a:r>
              <a:rPr lang="ko-KR" altLang="en-US" dirty="0" err="1"/>
              <a:t>인크레이브에게</a:t>
            </a:r>
            <a:r>
              <a:rPr lang="ko-KR" altLang="en-US" dirty="0"/>
              <a:t> </a:t>
            </a:r>
            <a:r>
              <a:rPr lang="ko-KR" altLang="en-US" dirty="0" err="1"/>
              <a:t>대상인클레이브의</a:t>
            </a:r>
            <a:r>
              <a:rPr lang="ko-KR" altLang="en-US" dirty="0"/>
              <a:t> </a:t>
            </a:r>
            <a:r>
              <a:rPr lang="en-US" altLang="ko-KR" dirty="0"/>
              <a:t>identity </a:t>
            </a:r>
            <a:r>
              <a:rPr lang="ko-KR" altLang="en-US" dirty="0"/>
              <a:t>증명합니다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과정들은 </a:t>
            </a:r>
            <a:r>
              <a:rPr lang="en-US" altLang="ko-KR" dirty="0"/>
              <a:t>E REPORT </a:t>
            </a:r>
            <a:r>
              <a:rPr lang="ko-KR" altLang="en-US" dirty="0" err="1"/>
              <a:t>인스트럭션으로</a:t>
            </a:r>
            <a:r>
              <a:rPr lang="ko-KR" altLang="en-US" dirty="0"/>
              <a:t> 구현됩니다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Attestation key</a:t>
            </a:r>
            <a:r>
              <a:rPr lang="ko-KR" altLang="en-US" dirty="0"/>
              <a:t>는 </a:t>
            </a:r>
            <a:r>
              <a:rPr lang="en-US" altLang="ko-KR" dirty="0"/>
              <a:t>intel</a:t>
            </a:r>
            <a:r>
              <a:rPr lang="ko-KR" altLang="en-US" dirty="0"/>
              <a:t>에 의해 발행된 </a:t>
            </a:r>
            <a:r>
              <a:rPr lang="en-US" altLang="ko-KR" dirty="0"/>
              <a:t>provisioning Enclave</a:t>
            </a:r>
            <a:r>
              <a:rPr lang="ko-KR" altLang="en-US" dirty="0"/>
              <a:t>와 </a:t>
            </a:r>
            <a:r>
              <a:rPr lang="en-US" altLang="ko-KR" dirty="0"/>
              <a:t>EGETKEY </a:t>
            </a:r>
            <a:r>
              <a:rPr lang="ko-KR" altLang="en-US" dirty="0"/>
              <a:t>두가지 키 타입으로 만들어 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8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인클레이브는</a:t>
            </a:r>
            <a:r>
              <a:rPr lang="ko-KR" altLang="en-US" dirty="0"/>
              <a:t> </a:t>
            </a:r>
            <a:r>
              <a:rPr lang="en-US" altLang="ko-KR" dirty="0"/>
              <a:t>EPREORT</a:t>
            </a:r>
            <a:r>
              <a:rPr lang="ko-KR" altLang="en-US" dirty="0"/>
              <a:t> 명령어를 상용하여 </a:t>
            </a:r>
            <a:r>
              <a:rPr lang="en-US" altLang="ko-KR" dirty="0"/>
              <a:t>identity</a:t>
            </a:r>
            <a:r>
              <a:rPr lang="ko-KR" altLang="en-US" dirty="0"/>
              <a:t>를 증명합니다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생성되는 </a:t>
            </a:r>
            <a:r>
              <a:rPr lang="en-US" altLang="ko-KR" dirty="0"/>
              <a:t>attestation report</a:t>
            </a:r>
            <a:r>
              <a:rPr lang="ko-KR" altLang="en-US" dirty="0"/>
              <a:t>는 </a:t>
            </a:r>
            <a:r>
              <a:rPr lang="ko-KR" altLang="en-US" dirty="0" err="1"/>
              <a:t>인클레이브로</a:t>
            </a:r>
            <a:r>
              <a:rPr lang="ko-KR" altLang="en-US" dirty="0"/>
              <a:t> 부터 전달받은 메시지와 </a:t>
            </a:r>
            <a:r>
              <a:rPr lang="en-US" altLang="ko-KR" dirty="0"/>
              <a:t>measurement based </a:t>
            </a:r>
            <a:r>
              <a:rPr lang="ko-KR" altLang="en-US" dirty="0"/>
              <a:t>그리고 </a:t>
            </a:r>
            <a:r>
              <a:rPr lang="en-US" altLang="ko-KR" dirty="0"/>
              <a:t>certificate based identities</a:t>
            </a:r>
            <a:r>
              <a:rPr lang="ko-KR" altLang="en-US" dirty="0"/>
              <a:t>와 결합시킵니다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EREPORT </a:t>
            </a:r>
            <a:r>
              <a:rPr lang="ko-KR" altLang="en-US" dirty="0"/>
              <a:t>명령은 엔 </a:t>
            </a:r>
            <a:r>
              <a:rPr lang="ko-KR" altLang="en-US" dirty="0" err="1"/>
              <a:t>클레이브의</a:t>
            </a:r>
            <a:r>
              <a:rPr lang="ko-KR" altLang="en-US" dirty="0"/>
              <a:t> </a:t>
            </a:r>
            <a:r>
              <a:rPr lang="en-US" altLang="ko-KR" dirty="0"/>
              <a:t>SECS (x 5.1.3)</a:t>
            </a:r>
            <a:r>
              <a:rPr lang="ko-KR" altLang="en-US" dirty="0"/>
              <a:t>에서 현재 엔 </a:t>
            </a:r>
            <a:r>
              <a:rPr lang="ko-KR" altLang="en-US" dirty="0" err="1"/>
              <a:t>클레이브의</a:t>
            </a:r>
            <a:r>
              <a:rPr lang="ko-KR" altLang="en-US" dirty="0"/>
              <a:t> 신원 정보를 </a:t>
            </a:r>
            <a:r>
              <a:rPr lang="ko-KR" altLang="en-US" dirty="0" err="1"/>
              <a:t>읽고이를</a:t>
            </a:r>
            <a:r>
              <a:rPr lang="ko-KR" altLang="en-US" dirty="0"/>
              <a:t> 사용하여 </a:t>
            </a:r>
            <a:r>
              <a:rPr lang="en-US" altLang="ko-KR" dirty="0"/>
              <a:t>REPORT </a:t>
            </a:r>
            <a:r>
              <a:rPr lang="ko-KR" altLang="en-US" dirty="0"/>
              <a:t>구조를 채 웁니다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EREPORT</a:t>
            </a:r>
            <a:r>
              <a:rPr lang="ko-KR" altLang="en-US" dirty="0"/>
              <a:t>는 엔 </a:t>
            </a:r>
            <a:r>
              <a:rPr lang="ko-KR" altLang="en-US" dirty="0" err="1"/>
              <a:t>클레이브</a:t>
            </a:r>
            <a:r>
              <a:rPr lang="ko-KR" altLang="en-US" dirty="0"/>
              <a:t> 측정 </a:t>
            </a:r>
            <a:r>
              <a:rPr lang="en-US" altLang="ko-KR" dirty="0"/>
              <a:t>(MRENCLAVE), </a:t>
            </a:r>
            <a:r>
              <a:rPr lang="ko-KR" altLang="en-US" dirty="0"/>
              <a:t>인증서 기반 </a:t>
            </a:r>
            <a:r>
              <a:rPr lang="en-US" altLang="ko-KR" dirty="0"/>
              <a:t>\ </a:t>
            </a:r>
            <a:r>
              <a:rPr lang="ko-KR" altLang="en-US" dirty="0"/>
              <a:t>신원 </a:t>
            </a:r>
            <a:r>
              <a:rPr lang="en-US" altLang="ko-KR" dirty="0"/>
              <a:t>(MRSIGNER, ISVPRODID, ISVSVN) </a:t>
            </a:r>
            <a:r>
              <a:rPr lang="ko-KR" altLang="en-US" dirty="0"/>
              <a:t>및 속성 </a:t>
            </a:r>
            <a:r>
              <a:rPr lang="en-US" altLang="ko-KR" dirty="0"/>
              <a:t>(ATTRIBUTES)</a:t>
            </a:r>
            <a:r>
              <a:rPr lang="ko-KR" altLang="en-US" dirty="0"/>
              <a:t>을 나타내는 </a:t>
            </a:r>
            <a:r>
              <a:rPr lang="en-US" altLang="ko-KR" dirty="0"/>
              <a:t>SECS </a:t>
            </a:r>
            <a:r>
              <a:rPr lang="ko-KR" altLang="en-US" dirty="0"/>
              <a:t>필드를 복사합니다</a:t>
            </a:r>
            <a:r>
              <a:rPr lang="en-US" altLang="ko-KR" dirty="0"/>
              <a:t>. </a:t>
            </a:r>
            <a:r>
              <a:rPr lang="ko-KR" altLang="en-US" dirty="0"/>
              <a:t>증명 보고서에는 또한 </a:t>
            </a:r>
            <a:r>
              <a:rPr lang="en-US" altLang="ko-KR" dirty="0"/>
              <a:t>SGX </a:t>
            </a:r>
            <a:r>
              <a:rPr lang="ko-KR" altLang="en-US" dirty="0"/>
              <a:t>구현 </a:t>
            </a:r>
            <a:r>
              <a:rPr lang="en-US" altLang="ko-KR" dirty="0"/>
              <a:t>(CPUSVN)</a:t>
            </a:r>
            <a:r>
              <a:rPr lang="ko-KR" altLang="en-US" dirty="0"/>
              <a:t>의 </a:t>
            </a:r>
            <a:r>
              <a:rPr lang="en-US" altLang="ko-KR" dirty="0"/>
              <a:t>SVN</a:t>
            </a:r>
            <a:r>
              <a:rPr lang="ko-KR" altLang="en-US" dirty="0"/>
              <a:t>과 엔 </a:t>
            </a:r>
            <a:r>
              <a:rPr lang="ko-KR" altLang="en-US" dirty="0" err="1"/>
              <a:t>클레이브에서</a:t>
            </a:r>
            <a:r>
              <a:rPr lang="ko-KR" altLang="en-US" dirty="0"/>
              <a:t> 제공 한 </a:t>
            </a:r>
            <a:r>
              <a:rPr lang="en-US" altLang="ko-KR" dirty="0"/>
              <a:t>64 </a:t>
            </a:r>
            <a:r>
              <a:rPr lang="ko-KR" altLang="en-US" dirty="0"/>
              <a:t>바이트 </a:t>
            </a:r>
            <a:r>
              <a:rPr lang="en-US" altLang="ko-KR" dirty="0"/>
              <a:t>(512 </a:t>
            </a:r>
            <a:r>
              <a:rPr lang="ko-KR" altLang="en-US" dirty="0"/>
              <a:t>비트</a:t>
            </a:r>
            <a:r>
              <a:rPr lang="en-US" altLang="ko-KR" dirty="0"/>
              <a:t>) </a:t>
            </a:r>
            <a:r>
              <a:rPr lang="ko-KR" altLang="en-US" dirty="0"/>
              <a:t>메시지가 포함됩니다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MAC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를 위해서 </a:t>
            </a:r>
            <a:r>
              <a:rPr lang="ko-KR" altLang="en-US" dirty="0" err="1"/>
              <a:t>대상인클레이브의</a:t>
            </a:r>
            <a:r>
              <a:rPr lang="ko-KR" altLang="en-US" dirty="0"/>
              <a:t> </a:t>
            </a:r>
            <a:r>
              <a:rPr lang="en-US" altLang="ko-KR" dirty="0"/>
              <a:t>MRENCLAVE</a:t>
            </a:r>
            <a:r>
              <a:rPr lang="ko-KR" altLang="en-US" dirty="0"/>
              <a:t>값과 </a:t>
            </a:r>
            <a:r>
              <a:rPr lang="en-US" altLang="ko-KR" dirty="0"/>
              <a:t>ATTRIBUTE</a:t>
            </a:r>
            <a:r>
              <a:rPr lang="ko-KR" altLang="en-US" dirty="0"/>
              <a:t>을 이용하여 키를 생성하여 대상 </a:t>
            </a:r>
            <a:r>
              <a:rPr lang="ko-KR" altLang="en-US" dirty="0" err="1"/>
              <a:t>인클레이브만</a:t>
            </a:r>
            <a:r>
              <a:rPr lang="ko-KR" altLang="en-US" dirty="0"/>
              <a:t> </a:t>
            </a:r>
            <a:r>
              <a:rPr lang="en-US" altLang="ko-KR" dirty="0"/>
              <a:t>MAC</a:t>
            </a:r>
            <a:r>
              <a:rPr lang="ko-KR" altLang="en-US" dirty="0"/>
              <a:t>태그를 생성하는데 사용된 키를 얻을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KEYNAME</a:t>
            </a:r>
            <a:r>
              <a:rPr lang="ko-KR" altLang="en-US" dirty="0"/>
              <a:t>은 </a:t>
            </a:r>
            <a:r>
              <a:rPr lang="en-US" altLang="ko-KR" dirty="0"/>
              <a:t>report key</a:t>
            </a:r>
            <a:r>
              <a:rPr lang="ko-KR" altLang="en-US" dirty="0"/>
              <a:t>로 들어가게 되며 마이그레이션 키인 </a:t>
            </a:r>
            <a:r>
              <a:rPr lang="en-US" altLang="ko-KR" dirty="0"/>
              <a:t>seal key</a:t>
            </a:r>
            <a:r>
              <a:rPr lang="ko-KR" altLang="en-US" dirty="0"/>
              <a:t>와는 다르게 </a:t>
            </a:r>
            <a:r>
              <a:rPr lang="en-US" altLang="ko-KR" dirty="0"/>
              <a:t>MRSIGNER, ISVPRODID, ISVSVN</a:t>
            </a:r>
            <a:r>
              <a:rPr lang="ko-KR" altLang="en-US" dirty="0"/>
              <a:t> 등이 빠지게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CPUSVN</a:t>
            </a:r>
            <a:r>
              <a:rPr lang="ko-KR" altLang="en-US" dirty="0"/>
              <a:t>은 현재 </a:t>
            </a:r>
            <a:r>
              <a:rPr lang="en-US" altLang="ko-KR" dirty="0" err="1"/>
              <a:t>cpu</a:t>
            </a:r>
            <a:r>
              <a:rPr lang="ko-KR" altLang="en-US" dirty="0"/>
              <a:t>의 </a:t>
            </a:r>
            <a:r>
              <a:rPr lang="en-US" altLang="ko-KR" dirty="0" err="1"/>
              <a:t>svn</a:t>
            </a:r>
            <a:r>
              <a:rPr lang="ko-KR" altLang="en-US" dirty="0"/>
              <a:t>만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KEYID</a:t>
            </a:r>
            <a:r>
              <a:rPr lang="ko-KR" altLang="en-US" dirty="0"/>
              <a:t>는 </a:t>
            </a:r>
            <a:r>
              <a:rPr lang="en-US" altLang="ko-KR" dirty="0"/>
              <a:t>CR REPORT KEYID</a:t>
            </a:r>
            <a:r>
              <a:rPr lang="ko-KR" altLang="en-US" dirty="0"/>
              <a:t> 레지스터의 내용으로 설정합니다</a:t>
            </a:r>
            <a:r>
              <a:rPr lang="en-US" altLang="ko-KR" dirty="0"/>
              <a:t>. </a:t>
            </a:r>
            <a:r>
              <a:rPr lang="ko-KR" altLang="en-US" dirty="0"/>
              <a:t>이 레지스터는</a:t>
            </a:r>
            <a:r>
              <a:rPr lang="en-US" altLang="ko-KR" dirty="0"/>
              <a:t> SGX</a:t>
            </a:r>
            <a:r>
              <a:rPr lang="ko-KR" altLang="en-US" dirty="0"/>
              <a:t>가 초기화 </a:t>
            </a:r>
            <a:r>
              <a:rPr lang="ko-KR" altLang="en-US" dirty="0" err="1"/>
              <a:t>될때</a:t>
            </a:r>
            <a:r>
              <a:rPr lang="ko-KR" altLang="en-US" dirty="0"/>
              <a:t> 임의의 값으로 초기화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6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인클레이브는</a:t>
            </a:r>
            <a:r>
              <a:rPr lang="ko-KR" altLang="en-US" dirty="0"/>
              <a:t> </a:t>
            </a:r>
            <a:r>
              <a:rPr lang="en-US" altLang="ko-KR" dirty="0"/>
              <a:t>EPREORT</a:t>
            </a:r>
            <a:r>
              <a:rPr lang="ko-KR" altLang="en-US" dirty="0"/>
              <a:t> 명령어를 상용하여 </a:t>
            </a:r>
            <a:r>
              <a:rPr lang="en-US" altLang="ko-KR" dirty="0"/>
              <a:t>identity</a:t>
            </a:r>
            <a:r>
              <a:rPr lang="ko-KR" altLang="en-US" dirty="0"/>
              <a:t>를 증명합니다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생성되는 </a:t>
            </a:r>
            <a:r>
              <a:rPr lang="en-US" altLang="ko-KR" dirty="0"/>
              <a:t>attestation report</a:t>
            </a:r>
            <a:r>
              <a:rPr lang="ko-KR" altLang="en-US" dirty="0"/>
              <a:t>는 </a:t>
            </a:r>
            <a:r>
              <a:rPr lang="ko-KR" altLang="en-US" dirty="0" err="1"/>
              <a:t>인클레이브로</a:t>
            </a:r>
            <a:r>
              <a:rPr lang="ko-KR" altLang="en-US" dirty="0"/>
              <a:t> 부터 전달받은 메시지와 </a:t>
            </a:r>
            <a:r>
              <a:rPr lang="en-US" altLang="ko-KR" dirty="0"/>
              <a:t>measurement based </a:t>
            </a:r>
            <a:r>
              <a:rPr lang="ko-KR" altLang="en-US" dirty="0"/>
              <a:t>그리고 </a:t>
            </a:r>
            <a:r>
              <a:rPr lang="en-US" altLang="ko-KR" dirty="0"/>
              <a:t>certificate based identities</a:t>
            </a:r>
            <a:r>
              <a:rPr lang="ko-KR" altLang="en-US" dirty="0"/>
              <a:t>와 결합시킵니다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EREPORT </a:t>
            </a:r>
            <a:r>
              <a:rPr lang="ko-KR" altLang="en-US" dirty="0"/>
              <a:t>명령은 엔 </a:t>
            </a:r>
            <a:r>
              <a:rPr lang="ko-KR" altLang="en-US" dirty="0" err="1"/>
              <a:t>클레이브의</a:t>
            </a:r>
            <a:r>
              <a:rPr lang="ko-KR" altLang="en-US" dirty="0"/>
              <a:t> </a:t>
            </a:r>
            <a:r>
              <a:rPr lang="en-US" altLang="ko-KR" dirty="0"/>
              <a:t>SECS (x 5.1.3)</a:t>
            </a:r>
            <a:r>
              <a:rPr lang="ko-KR" altLang="en-US" dirty="0"/>
              <a:t>에서 현재 엔 </a:t>
            </a:r>
            <a:r>
              <a:rPr lang="ko-KR" altLang="en-US" dirty="0" err="1"/>
              <a:t>클레이브의</a:t>
            </a:r>
            <a:r>
              <a:rPr lang="ko-KR" altLang="en-US" dirty="0"/>
              <a:t> 신원 정보를 </a:t>
            </a:r>
            <a:r>
              <a:rPr lang="ko-KR" altLang="en-US" dirty="0" err="1"/>
              <a:t>읽고이를</a:t>
            </a:r>
            <a:r>
              <a:rPr lang="ko-KR" altLang="en-US" dirty="0"/>
              <a:t> 사용하여 </a:t>
            </a:r>
            <a:r>
              <a:rPr lang="en-US" altLang="ko-KR" dirty="0"/>
              <a:t>REPORT </a:t>
            </a:r>
            <a:r>
              <a:rPr lang="ko-KR" altLang="en-US" dirty="0"/>
              <a:t>구조를 채 웁니다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EREPORT</a:t>
            </a:r>
            <a:r>
              <a:rPr lang="ko-KR" altLang="en-US" dirty="0"/>
              <a:t>는 엔 </a:t>
            </a:r>
            <a:r>
              <a:rPr lang="ko-KR" altLang="en-US" dirty="0" err="1"/>
              <a:t>클레이브</a:t>
            </a:r>
            <a:r>
              <a:rPr lang="ko-KR" altLang="en-US" dirty="0"/>
              <a:t> 측정 </a:t>
            </a:r>
            <a:r>
              <a:rPr lang="en-US" altLang="ko-KR" dirty="0"/>
              <a:t>(MRENCLAVE), </a:t>
            </a:r>
            <a:r>
              <a:rPr lang="ko-KR" altLang="en-US" dirty="0"/>
              <a:t>인증서 기반 </a:t>
            </a:r>
            <a:r>
              <a:rPr lang="en-US" altLang="ko-KR" dirty="0"/>
              <a:t>\ </a:t>
            </a:r>
            <a:r>
              <a:rPr lang="ko-KR" altLang="en-US" dirty="0"/>
              <a:t>신원 </a:t>
            </a:r>
            <a:r>
              <a:rPr lang="en-US" altLang="ko-KR" dirty="0"/>
              <a:t>(MRSIGNER, ISVPRODID, ISVSVN) </a:t>
            </a:r>
            <a:r>
              <a:rPr lang="ko-KR" altLang="en-US" dirty="0"/>
              <a:t>및 속성 </a:t>
            </a:r>
            <a:r>
              <a:rPr lang="en-US" altLang="ko-KR" dirty="0"/>
              <a:t>(ATTRIBUTES)</a:t>
            </a:r>
            <a:r>
              <a:rPr lang="ko-KR" altLang="en-US" dirty="0"/>
              <a:t>을 나타내는 </a:t>
            </a:r>
            <a:r>
              <a:rPr lang="en-US" altLang="ko-KR" dirty="0"/>
              <a:t>SECS </a:t>
            </a:r>
            <a:r>
              <a:rPr lang="ko-KR" altLang="en-US" dirty="0"/>
              <a:t>필드를 복사합니다</a:t>
            </a:r>
            <a:r>
              <a:rPr lang="en-US" altLang="ko-KR" dirty="0"/>
              <a:t>. </a:t>
            </a:r>
            <a:r>
              <a:rPr lang="ko-KR" altLang="en-US" dirty="0"/>
              <a:t>증명 보고서에는 또한 </a:t>
            </a:r>
            <a:r>
              <a:rPr lang="en-US" altLang="ko-KR" dirty="0"/>
              <a:t>SGX </a:t>
            </a:r>
            <a:r>
              <a:rPr lang="ko-KR" altLang="en-US" dirty="0"/>
              <a:t>구현 </a:t>
            </a:r>
            <a:r>
              <a:rPr lang="en-US" altLang="ko-KR" dirty="0"/>
              <a:t>(CPUSVN)</a:t>
            </a:r>
            <a:r>
              <a:rPr lang="ko-KR" altLang="en-US" dirty="0"/>
              <a:t>의 </a:t>
            </a:r>
            <a:r>
              <a:rPr lang="en-US" altLang="ko-KR" dirty="0"/>
              <a:t>SVN</a:t>
            </a:r>
            <a:r>
              <a:rPr lang="ko-KR" altLang="en-US" dirty="0"/>
              <a:t>과 엔 </a:t>
            </a:r>
            <a:r>
              <a:rPr lang="ko-KR" altLang="en-US" dirty="0" err="1"/>
              <a:t>클레이브에서</a:t>
            </a:r>
            <a:r>
              <a:rPr lang="ko-KR" altLang="en-US" dirty="0"/>
              <a:t> 제공 한 </a:t>
            </a:r>
            <a:r>
              <a:rPr lang="en-US" altLang="ko-KR" dirty="0"/>
              <a:t>64 </a:t>
            </a:r>
            <a:r>
              <a:rPr lang="ko-KR" altLang="en-US" dirty="0"/>
              <a:t>바이트 </a:t>
            </a:r>
            <a:r>
              <a:rPr lang="en-US" altLang="ko-KR" dirty="0"/>
              <a:t>(512 </a:t>
            </a:r>
            <a:r>
              <a:rPr lang="ko-KR" altLang="en-US" dirty="0"/>
              <a:t>비트</a:t>
            </a:r>
            <a:r>
              <a:rPr lang="en-US" altLang="ko-KR" dirty="0"/>
              <a:t>) </a:t>
            </a:r>
            <a:r>
              <a:rPr lang="ko-KR" altLang="en-US" dirty="0"/>
              <a:t>메시지가 포함됩니다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0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인클레이브는</a:t>
            </a:r>
            <a:r>
              <a:rPr lang="ko-KR" altLang="en-US" dirty="0"/>
              <a:t> </a:t>
            </a:r>
            <a:r>
              <a:rPr lang="en-US" altLang="ko-KR" dirty="0"/>
              <a:t>EPREORT</a:t>
            </a:r>
            <a:r>
              <a:rPr lang="ko-KR" altLang="en-US" dirty="0"/>
              <a:t> 명령어를 상용하여 </a:t>
            </a:r>
            <a:r>
              <a:rPr lang="en-US" altLang="ko-KR" dirty="0"/>
              <a:t>identity</a:t>
            </a:r>
            <a:r>
              <a:rPr lang="ko-KR" altLang="en-US" dirty="0"/>
              <a:t>를 증명합니다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생성되는 </a:t>
            </a:r>
            <a:r>
              <a:rPr lang="en-US" altLang="ko-KR" dirty="0"/>
              <a:t>attestation report</a:t>
            </a:r>
            <a:r>
              <a:rPr lang="ko-KR" altLang="en-US" dirty="0"/>
              <a:t>는 </a:t>
            </a:r>
            <a:r>
              <a:rPr lang="ko-KR" altLang="en-US" dirty="0" err="1"/>
              <a:t>인클레이브로</a:t>
            </a:r>
            <a:r>
              <a:rPr lang="ko-KR" altLang="en-US" dirty="0"/>
              <a:t> 부터 전달받은 메시지와 </a:t>
            </a:r>
            <a:r>
              <a:rPr lang="en-US" altLang="ko-KR" dirty="0"/>
              <a:t>measurement based </a:t>
            </a:r>
            <a:r>
              <a:rPr lang="ko-KR" altLang="en-US" dirty="0"/>
              <a:t>그리고 </a:t>
            </a:r>
            <a:r>
              <a:rPr lang="en-US" altLang="ko-KR" dirty="0"/>
              <a:t>certificate based identities</a:t>
            </a:r>
            <a:r>
              <a:rPr lang="ko-KR" altLang="en-US" dirty="0"/>
              <a:t>와 결합시킵니다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EREPORT </a:t>
            </a:r>
            <a:r>
              <a:rPr lang="ko-KR" altLang="en-US" dirty="0"/>
              <a:t>명령은 엔 </a:t>
            </a:r>
            <a:r>
              <a:rPr lang="ko-KR" altLang="en-US" dirty="0" err="1"/>
              <a:t>클레이브의</a:t>
            </a:r>
            <a:r>
              <a:rPr lang="ko-KR" altLang="en-US" dirty="0"/>
              <a:t> </a:t>
            </a:r>
            <a:r>
              <a:rPr lang="en-US" altLang="ko-KR" dirty="0"/>
              <a:t>SECS (x 5.1.3)</a:t>
            </a:r>
            <a:r>
              <a:rPr lang="ko-KR" altLang="en-US" dirty="0"/>
              <a:t>에서 현재 엔 </a:t>
            </a:r>
            <a:r>
              <a:rPr lang="ko-KR" altLang="en-US" dirty="0" err="1"/>
              <a:t>클레이브의</a:t>
            </a:r>
            <a:r>
              <a:rPr lang="ko-KR" altLang="en-US" dirty="0"/>
              <a:t> 신원 정보를 </a:t>
            </a:r>
            <a:r>
              <a:rPr lang="ko-KR" altLang="en-US" dirty="0" err="1"/>
              <a:t>읽고이를</a:t>
            </a:r>
            <a:r>
              <a:rPr lang="ko-KR" altLang="en-US" dirty="0"/>
              <a:t> 사용하여 </a:t>
            </a:r>
            <a:r>
              <a:rPr lang="en-US" altLang="ko-KR" dirty="0"/>
              <a:t>REPORT </a:t>
            </a:r>
            <a:r>
              <a:rPr lang="ko-KR" altLang="en-US" dirty="0"/>
              <a:t>구조를 채 웁니다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EREPORT</a:t>
            </a:r>
            <a:r>
              <a:rPr lang="ko-KR" altLang="en-US" dirty="0"/>
              <a:t>는 엔 </a:t>
            </a:r>
            <a:r>
              <a:rPr lang="ko-KR" altLang="en-US" dirty="0" err="1"/>
              <a:t>클레이브</a:t>
            </a:r>
            <a:r>
              <a:rPr lang="ko-KR" altLang="en-US" dirty="0"/>
              <a:t> 측정 </a:t>
            </a:r>
            <a:r>
              <a:rPr lang="en-US" altLang="ko-KR" dirty="0"/>
              <a:t>(MRENCLAVE), </a:t>
            </a:r>
            <a:r>
              <a:rPr lang="ko-KR" altLang="en-US" dirty="0"/>
              <a:t>인증서 기반 </a:t>
            </a:r>
            <a:r>
              <a:rPr lang="en-US" altLang="ko-KR" dirty="0"/>
              <a:t>\ </a:t>
            </a:r>
            <a:r>
              <a:rPr lang="ko-KR" altLang="en-US" dirty="0"/>
              <a:t>신원 </a:t>
            </a:r>
            <a:r>
              <a:rPr lang="en-US" altLang="ko-KR" dirty="0"/>
              <a:t>(MRSIGNER, ISVPRODID, ISVSVN) </a:t>
            </a:r>
            <a:r>
              <a:rPr lang="ko-KR" altLang="en-US" dirty="0"/>
              <a:t>및 속성 </a:t>
            </a:r>
            <a:r>
              <a:rPr lang="en-US" altLang="ko-KR" dirty="0"/>
              <a:t>(ATTRIBUTES)</a:t>
            </a:r>
            <a:r>
              <a:rPr lang="ko-KR" altLang="en-US" dirty="0"/>
              <a:t>을 나타내는 </a:t>
            </a:r>
            <a:r>
              <a:rPr lang="en-US" altLang="ko-KR" dirty="0"/>
              <a:t>SECS </a:t>
            </a:r>
            <a:r>
              <a:rPr lang="ko-KR" altLang="en-US" dirty="0"/>
              <a:t>필드를 복사합니다</a:t>
            </a:r>
            <a:r>
              <a:rPr lang="en-US" altLang="ko-KR" dirty="0"/>
              <a:t>. </a:t>
            </a:r>
            <a:r>
              <a:rPr lang="ko-KR" altLang="en-US" dirty="0"/>
              <a:t>증명 보고서에는 또한 </a:t>
            </a:r>
            <a:r>
              <a:rPr lang="en-US" altLang="ko-KR" dirty="0"/>
              <a:t>SGX </a:t>
            </a:r>
            <a:r>
              <a:rPr lang="ko-KR" altLang="en-US" dirty="0"/>
              <a:t>구현 </a:t>
            </a:r>
            <a:r>
              <a:rPr lang="en-US" altLang="ko-KR" dirty="0"/>
              <a:t>(CPUSVN)</a:t>
            </a:r>
            <a:r>
              <a:rPr lang="ko-KR" altLang="en-US" dirty="0"/>
              <a:t>의 </a:t>
            </a:r>
            <a:r>
              <a:rPr lang="en-US" altLang="ko-KR" dirty="0"/>
              <a:t>SVN</a:t>
            </a:r>
            <a:r>
              <a:rPr lang="ko-KR" altLang="en-US" dirty="0"/>
              <a:t>과 엔 </a:t>
            </a:r>
            <a:r>
              <a:rPr lang="ko-KR" altLang="en-US" dirty="0" err="1"/>
              <a:t>클레이브에서</a:t>
            </a:r>
            <a:r>
              <a:rPr lang="ko-KR" altLang="en-US" dirty="0"/>
              <a:t> 제공 한 </a:t>
            </a:r>
            <a:r>
              <a:rPr lang="en-US" altLang="ko-KR" dirty="0"/>
              <a:t>64 </a:t>
            </a:r>
            <a:r>
              <a:rPr lang="ko-KR" altLang="en-US" dirty="0"/>
              <a:t>바이트 </a:t>
            </a:r>
            <a:r>
              <a:rPr lang="en-US" altLang="ko-KR" dirty="0"/>
              <a:t>(512 </a:t>
            </a:r>
            <a:r>
              <a:rPr lang="ko-KR" altLang="en-US" dirty="0"/>
              <a:t>비트</a:t>
            </a:r>
            <a:r>
              <a:rPr lang="en-US" altLang="ko-KR" dirty="0"/>
              <a:t>) </a:t>
            </a:r>
            <a:r>
              <a:rPr lang="ko-KR" altLang="en-US" dirty="0"/>
              <a:t>메시지가 포함됩니다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증명 키는 서명자의 익명 성을 유지하기위한 그룹 서명 체계 인 </a:t>
            </a:r>
            <a:r>
              <a:rPr lang="en-US" altLang="ko-KR" dirty="0"/>
              <a:t>Intel</a:t>
            </a:r>
            <a:r>
              <a:rPr lang="ko-KR" altLang="en-US" dirty="0"/>
              <a:t>의 </a:t>
            </a:r>
            <a:r>
              <a:rPr lang="en-US" altLang="ko-KR" dirty="0"/>
              <a:t>EPID (Enhanced Privacy ID) </a:t>
            </a:r>
            <a:r>
              <a:rPr lang="ko-KR" altLang="en-US" dirty="0"/>
              <a:t>암호화 시스템 </a:t>
            </a:r>
            <a:r>
              <a:rPr lang="en-US" altLang="ko-KR" dirty="0"/>
              <a:t>[26]</a:t>
            </a:r>
            <a:r>
              <a:rPr lang="ko-KR" altLang="en-US" dirty="0"/>
              <a:t>을 사용합니다</a:t>
            </a:r>
            <a:r>
              <a:rPr lang="en-US" altLang="ko-KR" dirty="0"/>
              <a:t>. </a:t>
            </a:r>
            <a:r>
              <a:rPr lang="ko-KR" altLang="en-US" dirty="0"/>
              <a:t>인텔의 키 </a:t>
            </a:r>
            <a:r>
              <a:rPr lang="ko-KR" altLang="en-US" dirty="0" err="1"/>
              <a:t>프로비저닝</a:t>
            </a:r>
            <a:r>
              <a:rPr lang="ko-KR" altLang="en-US" dirty="0"/>
              <a:t> 서비스는 </a:t>
            </a:r>
            <a:r>
              <a:rPr lang="en-US" altLang="ko-KR" dirty="0"/>
              <a:t>EPID </a:t>
            </a:r>
            <a:r>
              <a:rPr lang="ko-KR" altLang="en-US" dirty="0"/>
              <a:t>체계의 </a:t>
            </a:r>
            <a:r>
              <a:rPr lang="ko-KR" altLang="en-US" dirty="0" err="1"/>
              <a:t>발급자이므로</a:t>
            </a:r>
            <a:r>
              <a:rPr lang="ko-KR" altLang="en-US" dirty="0"/>
              <a:t> 그룹 공개 키를 게시하면서 마스터 발급 키를 안전하게 저장합니다</a:t>
            </a:r>
            <a:r>
              <a:rPr lang="en-US" altLang="ko-KR" dirty="0"/>
              <a:t>. </a:t>
            </a:r>
            <a:r>
              <a:rPr lang="ko-KR" altLang="en-US" dirty="0" err="1"/>
              <a:t>프로비저닝</a:t>
            </a:r>
            <a:r>
              <a:rPr lang="ko-KR" altLang="en-US" dirty="0"/>
              <a:t> </a:t>
            </a:r>
            <a:r>
              <a:rPr lang="en-US" altLang="ko-KR" dirty="0"/>
              <a:t>Enclave</a:t>
            </a:r>
            <a:r>
              <a:rPr lang="ko-KR" altLang="en-US" dirty="0"/>
              <a:t>는 </a:t>
            </a:r>
            <a:r>
              <a:rPr lang="ko-KR" altLang="en-US" dirty="0" err="1"/>
              <a:t>프로비저닝</a:t>
            </a:r>
            <a:r>
              <a:rPr lang="ko-KR" altLang="en-US" dirty="0"/>
              <a:t> 서비스에 대한 자체 인증을 수행 한 후 증명 키 </a:t>
            </a:r>
            <a:r>
              <a:rPr lang="ko-KR" altLang="en-US" dirty="0" err="1"/>
              <a:t>역할을하는</a:t>
            </a:r>
            <a:r>
              <a:rPr lang="ko-KR" altLang="en-US" dirty="0"/>
              <a:t> </a:t>
            </a:r>
            <a:r>
              <a:rPr lang="en-US" altLang="ko-KR" dirty="0"/>
              <a:t>EPID </a:t>
            </a:r>
            <a:r>
              <a:rPr lang="ko-KR" altLang="en-US" dirty="0"/>
              <a:t>멤버 개인 키를 생성하고 </a:t>
            </a:r>
            <a:r>
              <a:rPr lang="en-US" altLang="ko-KR" dirty="0"/>
              <a:t>EPID </a:t>
            </a:r>
            <a:r>
              <a:rPr lang="ko-KR" altLang="en-US" dirty="0"/>
              <a:t>조인 프로토콜을 실행하여 그룹에 참여합니다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/>
              <a:t>Quoting Enclave</a:t>
            </a:r>
            <a:r>
              <a:rPr lang="ko-KR" altLang="en-US" dirty="0"/>
              <a:t>는 </a:t>
            </a:r>
            <a:r>
              <a:rPr lang="en-US" altLang="ko-KR" dirty="0"/>
              <a:t>EPID </a:t>
            </a:r>
            <a:r>
              <a:rPr lang="ko-KR" altLang="en-US" dirty="0"/>
              <a:t>멤버 개인 키를 사용하여 증명 서명을 생성합니다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2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Provisioning seal key </a:t>
            </a:r>
            <a:r>
              <a:rPr lang="ko-KR" altLang="en-US" dirty="0"/>
              <a:t>또한</a:t>
            </a:r>
            <a:r>
              <a:rPr lang="en-US" altLang="ko-KR" dirty="0"/>
              <a:t> PROVIIONKEY</a:t>
            </a:r>
            <a:r>
              <a:rPr lang="ko-KR" altLang="en-US" dirty="0"/>
              <a:t>가 </a:t>
            </a:r>
            <a:r>
              <a:rPr lang="en-US" altLang="ko-KR" dirty="0"/>
              <a:t>attribute</a:t>
            </a:r>
            <a:r>
              <a:rPr lang="ko-KR" altLang="en-US" dirty="0"/>
              <a:t>로 포함됨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Egetkey</a:t>
            </a:r>
            <a:r>
              <a:rPr lang="ko-KR" altLang="en-US" dirty="0"/>
              <a:t>는 </a:t>
            </a:r>
            <a:r>
              <a:rPr lang="en-US" altLang="ko-KR" dirty="0" err="1"/>
              <a:t>mrsigner</a:t>
            </a:r>
            <a:r>
              <a:rPr lang="en-US" altLang="ko-KR" dirty="0"/>
              <a:t>, </a:t>
            </a:r>
            <a:r>
              <a:rPr lang="en-US" altLang="ko-KR" dirty="0" err="1"/>
              <a:t>isvprodid</a:t>
            </a:r>
            <a:r>
              <a:rPr lang="en-US" altLang="ko-KR" dirty="0"/>
              <a:t>, </a:t>
            </a:r>
            <a:r>
              <a:rPr lang="en-US" altLang="ko-KR" dirty="0" err="1"/>
              <a:t>isvsvn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en-US" altLang="ko-KR" dirty="0" err="1"/>
              <a:t>svn</a:t>
            </a:r>
            <a:r>
              <a:rPr lang="ko-KR" altLang="en-US" dirty="0"/>
              <a:t>을 사용하여 </a:t>
            </a:r>
            <a:r>
              <a:rPr lang="ko-KR" altLang="en-US" dirty="0" err="1"/>
              <a:t>프로비저닝</a:t>
            </a:r>
            <a:r>
              <a:rPr lang="ko-KR" altLang="en-US" dirty="0"/>
              <a:t> 키를 파생함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ko-KR" altLang="en-US" dirty="0" err="1"/>
              <a:t>인클레이브는</a:t>
            </a:r>
            <a:r>
              <a:rPr lang="ko-KR" altLang="en-US" dirty="0"/>
              <a:t> 인텔이 서명한 </a:t>
            </a:r>
            <a:r>
              <a:rPr lang="ko-KR" altLang="en-US" dirty="0" err="1"/>
              <a:t>인클레이브임</a:t>
            </a:r>
            <a:endParaRPr lang="en-US" altLang="ko-KR" dirty="0"/>
          </a:p>
          <a:p>
            <a:r>
              <a:rPr lang="en-US" altLang="ko-KR" dirty="0"/>
              <a:t>MRSIGNER</a:t>
            </a:r>
            <a:r>
              <a:rPr lang="ko-KR" altLang="en-US" dirty="0"/>
              <a:t>를 통해 인텔의 </a:t>
            </a:r>
            <a:r>
              <a:rPr lang="ko-KR" altLang="en-US" dirty="0" err="1"/>
              <a:t>인클레이브에서</a:t>
            </a:r>
            <a:r>
              <a:rPr lang="ko-KR" altLang="en-US" dirty="0"/>
              <a:t> </a:t>
            </a:r>
            <a:r>
              <a:rPr lang="ko-KR" altLang="en-US" dirty="0" err="1"/>
              <a:t>생성하는것인지</a:t>
            </a:r>
            <a:r>
              <a:rPr lang="ko-KR" altLang="en-US" dirty="0"/>
              <a:t> 확인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OWNEREPOCH</a:t>
            </a:r>
            <a:r>
              <a:rPr lang="ko-KR" altLang="en-US" dirty="0"/>
              <a:t>가 포함되지 않아 </a:t>
            </a:r>
            <a:r>
              <a:rPr lang="ko-KR" altLang="en-US" dirty="0" err="1"/>
              <a:t>팔되는</a:t>
            </a:r>
            <a:r>
              <a:rPr lang="ko-KR" altLang="en-US" dirty="0"/>
              <a:t> 문제는 </a:t>
            </a:r>
            <a:r>
              <a:rPr lang="en-US" altLang="ko-KR" dirty="0"/>
              <a:t>PROVISIONKEY </a:t>
            </a:r>
            <a:r>
              <a:rPr lang="ko-KR" altLang="en-US" dirty="0"/>
              <a:t>마스크를 통하  액세스 제어 체계를 사용하여 완화됨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5.8 SGX Software Attestation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A1AF-A341-417C-AA50-C2E8A4A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6C74A59-02AA-46CA-B25F-85233C38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Enclave Measurement</a:t>
            </a:r>
          </a:p>
          <a:p>
            <a:pPr lvl="1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ECREATE, Enclave Attributes, EADD, EEXTEND, EINIT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Enclave Versioning Support</a:t>
            </a:r>
          </a:p>
          <a:p>
            <a:pPr lvl="1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Enclave Certificates, Certificate-Based Enclave Identity, CPU Security Version Numbers, Establishing an Enclave’s Identity, Enclave Key Derivation</a:t>
            </a:r>
          </a:p>
          <a:p>
            <a:r>
              <a:rPr lang="en-US" altLang="ko-KR" dirty="0"/>
              <a:t>Software Attestation</a:t>
            </a:r>
          </a:p>
          <a:p>
            <a:pPr lvl="1"/>
            <a:r>
              <a:rPr lang="en-US" altLang="ko-KR" dirty="0"/>
              <a:t>Local Attestation, Remote Attestation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Enclave Launch Control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1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5.8 Software Attestation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Software Attestation</a:t>
            </a:r>
          </a:p>
          <a:p>
            <a:pPr lvl="1"/>
            <a:r>
              <a:rPr lang="en-US" altLang="ko-KR" dirty="0"/>
              <a:t>The software inside an enclave can generate SGX attestation signature which</a:t>
            </a:r>
            <a:r>
              <a:rPr lang="ko-KR" altLang="en-US" dirty="0"/>
              <a:t> </a:t>
            </a:r>
            <a:r>
              <a:rPr lang="en-US" altLang="ko-KR" dirty="0"/>
              <a:t>includes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MRENCLAVE, and an enclave message.</a:t>
            </a:r>
          </a:p>
          <a:p>
            <a:pPr lvl="1"/>
            <a:r>
              <a:rPr lang="en-US" altLang="ko-KR" dirty="0"/>
              <a:t>Signing process is performed by Quoting Enclave issued by intel(5.8.2)</a:t>
            </a:r>
          </a:p>
          <a:p>
            <a:pPr lvl="1"/>
            <a:r>
              <a:rPr lang="en-US" altLang="ko-KR" dirty="0"/>
              <a:t>SGX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uses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attestation</a:t>
            </a:r>
            <a:r>
              <a:rPr lang="ko-KR" altLang="en-US" dirty="0"/>
              <a:t> </a:t>
            </a:r>
            <a:r>
              <a:rPr lang="en-US" altLang="ko-KR" dirty="0"/>
              <a:t>mechanism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prove</a:t>
            </a:r>
            <a:r>
              <a:rPr lang="ko-KR" altLang="en-US" dirty="0"/>
              <a:t> </a:t>
            </a:r>
            <a:r>
              <a:rPr lang="en-US" altLang="ko-KR" dirty="0"/>
              <a:t>one’s</a:t>
            </a:r>
            <a:r>
              <a:rPr lang="ko-KR" altLang="en-US" dirty="0"/>
              <a:t> </a:t>
            </a:r>
            <a:r>
              <a:rPr lang="en-US" altLang="ko-KR" dirty="0"/>
              <a:t>identity(5.8.1)</a:t>
            </a:r>
          </a:p>
          <a:p>
            <a:pPr lvl="1"/>
            <a:r>
              <a:rPr lang="en-US" altLang="ko-KR" dirty="0"/>
              <a:t>Attestation key is provisioned by Provisioning Enclave issued by Intel, and two special EGETKEY key types.(5.8.2)</a:t>
            </a:r>
          </a:p>
          <a:p>
            <a:pPr lvl="1"/>
            <a:r>
              <a:rPr lang="en-US" altLang="ko-KR" dirty="0"/>
              <a:t>SGX Launch Enclave and EINITTOKEN structure will be discussed(5.9 not today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608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5.8 Software Attestation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7751108" cy="5062037"/>
          </a:xfrm>
        </p:spPr>
        <p:txBody>
          <a:bodyPr/>
          <a:lstStyle/>
          <a:p>
            <a:r>
              <a:rPr lang="en-US" altLang="ko-KR" dirty="0"/>
              <a:t>5.8.1 Local Attestation</a:t>
            </a:r>
          </a:p>
          <a:p>
            <a:pPr lvl="1"/>
            <a:r>
              <a:rPr lang="en-US" altLang="ko-KR" dirty="0"/>
              <a:t>Enclave proves its identity to another enclave by using EREPORT</a:t>
            </a:r>
          </a:p>
          <a:p>
            <a:pPr lvl="1"/>
            <a:r>
              <a:rPr lang="en-US" altLang="ko-KR" dirty="0"/>
              <a:t>Attestation Report binds message supplied by enclave  with the measurement based and certificate-based identities.</a:t>
            </a:r>
          </a:p>
          <a:p>
            <a:pPr lvl="2"/>
            <a:r>
              <a:rPr lang="en-US" altLang="ko-KR" dirty="0"/>
              <a:t>MRENCLAVE,</a:t>
            </a:r>
            <a:r>
              <a:rPr lang="ko-KR" altLang="en-US" dirty="0"/>
              <a:t> </a:t>
            </a:r>
            <a:r>
              <a:rPr lang="en-US" altLang="ko-KR" dirty="0"/>
              <a:t>MRSIGNER,</a:t>
            </a:r>
            <a:r>
              <a:rPr lang="ko-KR" altLang="en-US" dirty="0"/>
              <a:t> </a:t>
            </a:r>
            <a:r>
              <a:rPr lang="en-US" altLang="ko-KR" dirty="0"/>
              <a:t>ISVPRODID, ISVSVN and ATTRIBUTES, CPUSVN, REPORTDATA</a:t>
            </a:r>
          </a:p>
          <a:p>
            <a:pPr lvl="1"/>
            <a:r>
              <a:rPr lang="en-US" altLang="ko-KR" dirty="0"/>
              <a:t>Target enclave’s MRENCLAVE and ATTRIBUTES are</a:t>
            </a:r>
            <a:r>
              <a:rPr lang="ko-KR" altLang="en-US" dirty="0"/>
              <a:t> </a:t>
            </a:r>
            <a:r>
              <a:rPr lang="en-US" altLang="ko-KR" dirty="0"/>
              <a:t>included.</a:t>
            </a:r>
          </a:p>
          <a:p>
            <a:pPr lvl="1"/>
            <a:r>
              <a:rPr lang="en-US" altLang="ko-KR" dirty="0"/>
              <a:t>Current CPUSVN is used.</a:t>
            </a:r>
          </a:p>
          <a:p>
            <a:pPr lvl="1"/>
            <a:r>
              <a:rPr lang="en-US" altLang="ko-KR" dirty="0"/>
              <a:t>KEYID is set to CR REPORT KEYID register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1075C3B-0A94-4723-9E7A-DC3A9371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11" y="2678"/>
            <a:ext cx="4020589" cy="67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5.8 Software Attestation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5.8.1 Local Attestation</a:t>
            </a:r>
          </a:p>
          <a:p>
            <a:pPr lvl="1"/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enclave authenticate</a:t>
            </a:r>
            <a:r>
              <a:rPr lang="ko-KR" altLang="en-US" dirty="0"/>
              <a:t> </a:t>
            </a:r>
            <a:r>
              <a:rPr lang="en-US" altLang="ko-KR" dirty="0"/>
              <a:t>attestation</a:t>
            </a:r>
            <a:r>
              <a:rPr lang="ko-KR" altLang="en-US" dirty="0"/>
              <a:t> </a:t>
            </a:r>
            <a:r>
              <a:rPr lang="en-US" altLang="ko-KR" dirty="0"/>
              <a:t>report.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90BB14-B362-42DB-8CB7-CA820F00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37" y="-13775"/>
            <a:ext cx="3598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5.8 Software Attestation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8021647" cy="5062037"/>
          </a:xfrm>
        </p:spPr>
        <p:txBody>
          <a:bodyPr/>
          <a:lstStyle/>
          <a:p>
            <a:r>
              <a:rPr lang="en-US" altLang="ko-KR" dirty="0"/>
              <a:t>5.8.1 Remote Attestation</a:t>
            </a:r>
          </a:p>
          <a:p>
            <a:pPr lvl="1"/>
            <a:r>
              <a:rPr lang="en-US" altLang="ko-KR" sz="2000" dirty="0"/>
              <a:t>Intel Key generation facility and provisioning service needed</a:t>
            </a:r>
          </a:p>
          <a:p>
            <a:pPr lvl="1"/>
            <a:r>
              <a:rPr lang="en-US" altLang="ko-KR" sz="2000" dirty="0"/>
              <a:t>One-time programmable storage medium referred as Provisioning Secret and Seal secret are needed to communicates with Intel’s key generation service</a:t>
            </a:r>
          </a:p>
          <a:p>
            <a:pPr lvl="1"/>
            <a:r>
              <a:rPr lang="en-US" altLang="ko-KR" sz="2000" dirty="0"/>
              <a:t>Provisioning secret is the input to EGETKEY instruction</a:t>
            </a:r>
          </a:p>
          <a:p>
            <a:pPr lvl="1"/>
            <a:r>
              <a:rPr lang="en-US" altLang="ko-KR" sz="2000" dirty="0"/>
              <a:t>After obtains a Provisioning Key, Provisioning Service generate Attestation Key</a:t>
            </a:r>
          </a:p>
          <a:p>
            <a:pPr lvl="1"/>
            <a:r>
              <a:rPr lang="en-US" altLang="ko-KR" sz="2000" dirty="0"/>
              <a:t>Attestation Key encrypted with Provisioning Seal Key</a:t>
            </a:r>
          </a:p>
          <a:p>
            <a:pPr lvl="1"/>
            <a:r>
              <a:rPr lang="en-US" altLang="ko-KR" sz="2000" dirty="0"/>
              <a:t>Attestation Key uses Enhanced Privacy ID(EPID)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85F243-4B78-41C8-80FF-BB89AEFC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510" y="-13776"/>
            <a:ext cx="384148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3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6827311" cy="5062037"/>
          </a:xfrm>
        </p:spPr>
        <p:txBody>
          <a:bodyPr/>
          <a:lstStyle/>
          <a:p>
            <a:r>
              <a:rPr lang="en-US" altLang="ko-KR" dirty="0"/>
              <a:t>5.8.1 Remote Attestation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E065F-F3F7-4588-A9D8-25E8694A0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32" y="-13775"/>
            <a:ext cx="509216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EA7723-1AD8-43BC-A22E-A6A7D72A6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775"/>
            <a:ext cx="4892239" cy="68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12413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2847</TotalTime>
  <Words>902</Words>
  <Application>Microsoft Office PowerPoint</Application>
  <PresentationFormat>와이드스크린</PresentationFormat>
  <Paragraphs>76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나눔바른고딕</vt:lpstr>
      <vt:lpstr>맑은 고딕</vt:lpstr>
      <vt:lpstr>Arial</vt:lpstr>
      <vt:lpstr>Calibri</vt:lpstr>
      <vt:lpstr>Calibri Light</vt:lpstr>
      <vt:lpstr>MOSL_PPT FORMAT</vt:lpstr>
      <vt:lpstr>FOUO</vt:lpstr>
      <vt:lpstr>Confidential</vt:lpstr>
      <vt:lpstr>1_MOSL</vt:lpstr>
      <vt:lpstr>1_FOUO</vt:lpstr>
      <vt:lpstr>1_Confidential</vt:lpstr>
      <vt:lpstr>5.8 SGX Software Attestation</vt:lpstr>
      <vt:lpstr>Content</vt:lpstr>
      <vt:lpstr>5.8 Software Attestation</vt:lpstr>
      <vt:lpstr>5.8 Software Attestation</vt:lpstr>
      <vt:lpstr>5.8 Software Attestation</vt:lpstr>
      <vt:lpstr>5.8 Software Attestation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 여승현</cp:lastModifiedBy>
  <cp:revision>88</cp:revision>
  <dcterms:created xsi:type="dcterms:W3CDTF">2020-01-27T06:19:21Z</dcterms:created>
  <dcterms:modified xsi:type="dcterms:W3CDTF">2020-02-07T05:15:47Z</dcterms:modified>
</cp:coreProperties>
</file>