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68" r:id="rId6"/>
    <p:sldMasterId id="2147483671" r:id="rId7"/>
    <p:sldMasterId id="2147483676" r:id="rId8"/>
    <p:sldMasterId id="2147483679" r:id="rId9"/>
  </p:sldMasterIdLst>
  <p:notesMasterIdLst>
    <p:notesMasterId r:id="rId27"/>
  </p:notesMasterIdLst>
  <p:handoutMasterIdLst>
    <p:handoutMasterId r:id="rId28"/>
  </p:handoutMasterIdLst>
  <p:sldIdLst>
    <p:sldId id="256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83871" autoAdjust="0"/>
  </p:normalViewPr>
  <p:slideViewPr>
    <p:cSldViewPr snapToGrid="0">
      <p:cViewPr varScale="1">
        <p:scale>
          <a:sx n="117" d="100"/>
          <a:sy n="117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18B538-037A-DB44-BF03-DCD312ECDF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CBE9F-9F45-0A45-A69A-A7ED51631E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0ECF-4E16-634B-8040-46803C5EC9C3}" type="datetimeFigureOut">
              <a:rPr kumimoji="1" lang="ko-Kore-KR" altLang="en-US" smtClean="0"/>
              <a:t>2020. 4. 28.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4DA17-19F1-314F-B787-A718B0C22F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51760-4D55-A44C-9AC7-4B53F712E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A3D7-3862-6243-8D32-C8141D9B77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1019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2020. 4. 28.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1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2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022" y="6479100"/>
            <a:ext cx="1263956" cy="365125"/>
          </a:xfrm>
          <a:prstGeom prst="rect">
            <a:avLst/>
          </a:prstGeom>
        </p:spPr>
        <p:txBody>
          <a:bodyPr anchor="b"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5.</a:t>
            </a:r>
            <a:r>
              <a:rPr lang="ko-KR" altLang="en-US" b="0" dirty="0"/>
              <a:t> </a:t>
            </a:r>
            <a:r>
              <a:rPr lang="en-US" altLang="ko-KR" b="0" dirty="0"/>
              <a:t>SGX Programming Model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32153290 </a:t>
            </a:r>
            <a:r>
              <a:rPr lang="ko-KR" altLang="en-US" dirty="0"/>
              <a:t>이승균</a:t>
            </a:r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5.2.3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Address Translation for SGX Enclaves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사용하고 있는 상황에서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하이퍼바이저는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 테이블과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EPT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대한 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제어권을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가지고 있음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코드는 호스트 어플리케이션과 동일한 페이지 테이블과 주소 변환 기능을 사용함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이러한 특성들은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설치하는 데 필요한 변화를 줄임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 테이블이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비신뢰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시스템 소프트웨어로 제어되기 때문에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주소 변환 공격이 발생할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6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5.2.3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Address Translation for SGX Enclaves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액티브 메모리 매핑 공격의 방어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매커니즘은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각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페이지가 특정 가상 메모리에 매핑하는 것을 중심으로 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페이지가 할당되면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의도한 가상 주소가 페이지의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EPCM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엔트리 내부의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ADDRESS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필드에     저장됨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주소 변환을 통해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대한 물리 주소가 필요할 경우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CPU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해당 가상 주소가 페이지의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EPCM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엔트리에 기록된 가상 주소와 맞는지 확인함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각각의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대한 접근 권한이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작성자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(Author)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의도와 맞는지 계속 확인함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이러한 작업을 통해 패시브 메모리 매핑 공격이나 폴트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인젝션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공격을 막을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페이지에 대한 접근 권한은 페이지가 할당될 때 결정되며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EPCM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엔트리 안의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RWX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필드에 기록됨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13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5.2.3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Address Translation for SGX Enclaves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C7F52F-14AE-CB4E-B801-F059BC1D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02" y="2038349"/>
            <a:ext cx="6381395" cy="34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5.2.3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Address Translation for SGX Enclaves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주소 변환 과정을 통해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접근할 경우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 테이블에 있는 접근 권한이 아닌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EPCM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엔트리에 저장되어 있는 접근 권한을 우선함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작성자는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메모리 레이아웃 정보를 무조건 포함해야 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이러한 레이아웃 정보를 통해 시스템 소프트웨어는 해당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알맞은 가상 주소에 로딩하고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페이지에 대한 권한을 알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시스템 소프트웨어가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작성자가 의도하지 않은 가상 주소 공간을 설정하는 것을 막음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지원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CPU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내부의 가상 메모리가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매핑되었음을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보장함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이는 시스템 소프트웨어의 주소 변환 공격을 막을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전체 가상 주소 공간을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PRM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외부에 매핑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85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5.2.4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 Control Structure (TCS)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	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멀티 코어 프로세서에서 사용될 수 있음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여러 논리 프로세서가 서로 다른 스레드를 사용하여 동시에 같은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코드를 처리 가능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각 논리 프로세서 마다 개별적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작성자는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지원할려는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스레드의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갯수만큼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최대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개수를 지정해 주어야 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특별한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저장되는데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이때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EPCM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엔트리 타입은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PT_TCS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임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21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5.2.4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 Control Structure (TCS)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보유하고 있는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페이지의 내용은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소유한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코드도 직접 접근이 불가능함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인스턴스를 가지고 있는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접근하지 못하는 제한과 비슷함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와는 달리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필드는 디버그 명령어를 사용하여 내용을 읽을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필드는 컨텍스트 전환을 나타냄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코드와 비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코드의 전환 과정에서 논리 프로세서에 의해 컨텍스트 전환 발생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OENTRY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코드의 처리를 시작했을 때 명령어 포인터에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로드된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값을 특정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OFSBASGX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OFSBASFX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FS, GS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세그먼트 레지스터에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로드된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베이스 주소를 특정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베이스 주소는 일반적으로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TLS – 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스레드 로컬 </a:t>
            </a:r>
            <a:r>
              <a:rPr kumimoji="1"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스토리지를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가리킴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3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5.2.5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Save Area (SSA)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프로세서가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내부의 코드를 실행중인 상태에서 하드웨어 예외가 발생하면  특권 레벨 전환을 수행한 다음 하드웨어 예외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핸들러를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호출함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예외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핸들러를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실행하기 이전에 프로세서는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코드의 실행 컨텍스트를 저장할 보안 영역이 필요함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이러한 실행 컨텍스트를 저장하는 공간을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State Save Area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라고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OSSA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필드는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가상 주소 공간에서 첫 번째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위치를 특정함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(offset)</a:t>
            </a: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NSSA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필드는 사용 가능한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개수를 나타냄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(number)</a:t>
            </a: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SECS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SSAFRAMESIZE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필드에 지정된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페이지의 수를 사용함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페이지 타입이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PT_REG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일반적인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페이지에 저장됨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따라서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SSA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안의 데이터는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소프트웨어가 접근할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11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5.2.5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Save Area (SSA)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07C4C8-B40C-8F49-A252-5A85F3C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94" y="1145100"/>
            <a:ext cx="3630863" cy="533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F5EF02-5649-444E-937A-8BB8BEBAF6BF}"/>
              </a:ext>
            </a:extLst>
          </p:cNvPr>
          <p:cNvSpPr/>
          <p:nvPr/>
        </p:nvSpPr>
        <p:spPr>
          <a:xfrm>
            <a:off x="4463143" y="1234851"/>
            <a:ext cx="1240971" cy="81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1A497-226C-9341-8261-61A19A32B8B7}"/>
              </a:ext>
            </a:extLst>
          </p:cNvPr>
          <p:cNvSpPr/>
          <p:nvPr/>
        </p:nvSpPr>
        <p:spPr>
          <a:xfrm>
            <a:off x="6324600" y="1861458"/>
            <a:ext cx="1186543" cy="2525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61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51BA-C864-EA45-BE01-0183E43B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25FC-ACC9-B74E-9589-2573B6E1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SGX Physical Memory Organization</a:t>
            </a:r>
          </a:p>
          <a:p>
            <a:r>
              <a:rPr kumimoji="1" lang="en-US" altLang="ko-Kore-KR" dirty="0"/>
              <a:t>The Memory Layout of an SGX Enclave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The Life Cycle of an SGX Enclave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The Life Cycle of an SGX Thread</a:t>
            </a: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EPC Page Eviction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408DE-7FB2-0F45-A7F0-ED4C5141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.2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Memory Layout of an SGX Enclave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인클레이브는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현대의 소프트웨어 모듈화 기법과 유사하게 적용됨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.so(Unix)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//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en-US" altLang="ko-KR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dll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(Windows)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동적 로드 라이브러리와 유사한 설계임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ore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ore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ore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논문에서는 설명의 편의를 위해 각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인클레이브는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호스트 프로세스만            사용한다고 가정함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ore-KR" altLang="en-US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6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.2.1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Enclave Linear Address Range(ELRANGE)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인클레이브는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개별적인 가상 주소 공간을 사용하고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 주소 공간이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임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주로 코드와 비밀 데이터를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페이지에 매핑하는 데 사용됨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외부의 가상 주소 공간은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호스팅하는 프로세스가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아닌 메모리에   접근하는데 사용됨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외부의 가상 주소 공간은 신뢰할 수 없는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영역임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인클레이브는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호스트 어플리케이션과 가상 주소 공간을 공유함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이를 통해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내부에서 실행되는 코드가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외부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비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메모리에 있는 데이터에 접근이 가능함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과정에서 시스템 소프트웨어가 관리하는 페이지 테이블을 사용하여 메모리 매핑 작업이 진행됨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아닌 메모리에 접근이 가능한 것은 라이브러리 코드의 재사용을 쉽게 만들어 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.(?)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접근하는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메모리 접근은 가상 메모리 추상화를 만족함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1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.2.1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Enclave Linear Address Range(ELRANGE)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D31959-9ECF-A749-AE1D-5DFE27C6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1219200"/>
            <a:ext cx="5649686" cy="49648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78F0D5-1831-EA48-A75E-C40458E01217}"/>
              </a:ext>
            </a:extLst>
          </p:cNvPr>
          <p:cNvSpPr/>
          <p:nvPr/>
        </p:nvSpPr>
        <p:spPr>
          <a:xfrm>
            <a:off x="3233057" y="1469571"/>
            <a:ext cx="2732314" cy="308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4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.2.1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Enclave Linear Address Range(ELRANGE)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시스템 소프트웨어는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코드와 데이터를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EPC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페이지에  매핑함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호스트 어플리케이션이 이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ELRANGE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내부의 메모리에 접근하고자 한다면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시스템 레벨에서 거부됨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특성으로 호스트 어플리케이션이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안의 데이터 및 코드를 변조하거나 읽어올 수 없음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65322-93E1-9E43-A524-4D2A27FF3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t="5263" r="47978" b="33347"/>
          <a:stretch/>
        </p:blipFill>
        <p:spPr>
          <a:xfrm>
            <a:off x="4430485" y="2747962"/>
            <a:ext cx="3113315" cy="32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5.2.2</a:t>
            </a:r>
            <a:r>
              <a:rPr kumimoji="1" lang="ko-KR" altLang="en-US" dirty="0"/>
              <a:t> </a:t>
            </a:r>
            <a:r>
              <a:rPr kumimoji="1" lang="en-US" altLang="ko-KR" dirty="0"/>
              <a:t>SGX Enclave Attributes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인클레이브의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실행 환경은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SECS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안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ATTRIBUTES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필드에 크게 영향을 받음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F6333-DA1E-6244-92A4-E5237D9A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76" y="2081892"/>
            <a:ext cx="6320847" cy="35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5.2.2</a:t>
            </a:r>
            <a:r>
              <a:rPr kumimoji="1" lang="ko-KR" altLang="en-US" dirty="0"/>
              <a:t> </a:t>
            </a:r>
            <a:r>
              <a:rPr kumimoji="1" lang="en-US" altLang="ko-KR" dirty="0"/>
              <a:t>SGX Enclave Attributes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Debug Field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기능을 사용하면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해당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인클레이브에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대한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디버깅 기능을 사용할 수 있음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디버그 기능을 통해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메모리의 대부분을 읽거나 변조가 가능함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디버그 플래그는 개발 단계에서만 사용해야 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XFRM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코드가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XCR0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레지스터를 사용하면서 항상 실행될 수 있다는 것을 보장함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생성할 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XFRM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사용하여 컴파일러에 의해 사용되는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확장을 특정함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이때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컴파일러는 </a:t>
            </a:r>
            <a:r>
              <a:rPr kumimoji="1"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코드를 생성하는 데 사용됨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기능을 통해 새로운 기능을 고려하지 않고 작성된 코드에 대해서 보안 결점을 걱정하지 않아도 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2"/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Intel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MPX 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등의 기존 명령어의 의미가 변화할 수 있는 새로운 </a:t>
            </a:r>
            <a:r>
              <a:rPr kumimoji="1"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</a:t>
            </a:r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확장을 설계할 수 있음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XCR0 = extended Control Registers :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CPU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기능과 관련된 레지스터의 저장 또는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로드하는데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사용되는 제어 레지스터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XFRM = extended features request mask :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확장 기능 요청 마스크</a:t>
            </a:r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8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77CA53-7A48-C646-9645-692756F5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37A2-31E4-42DA-8BB0-592857610C4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2B11B1-C036-744F-B42C-244573C8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5.2.2</a:t>
            </a:r>
            <a:r>
              <a:rPr kumimoji="1" lang="ko-KR" altLang="en-US" dirty="0"/>
              <a:t> </a:t>
            </a:r>
            <a:r>
              <a:rPr kumimoji="1" lang="en-US" altLang="ko-KR" dirty="0"/>
              <a:t>SGX Enclave Attributes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DC4D-91B0-7A46-A236-024B336F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MODE64BIT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해당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인클레이브가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Intel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64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비트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사용한다는 것을 나타냄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보안적인 관점에서 이 플래그는 존재하면 안됨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 번째 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아키텍쳐를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지원하는 것은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SGX</a:t>
            </a:r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사용하는 데 있어 불필요한 복잡도를 추가하는 것임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보안적인 취약점이 발생할 확률을 높이기도 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논문에서는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MODE64BIT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대해서는 분석하지 않음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INIT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생성된 이후부터 항상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false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상태임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인클레이브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생명 주기에서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특정 시점에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true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됨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플래그에 대해서는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5.3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서술할 것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02803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9A7C9440D7024DBF69A90356DCC522" ma:contentTypeVersion="27" ma:contentTypeDescription="새 문서를 만듭니다." ma:contentTypeScope="" ma:versionID="becbad69685d3da4cf3d900d817e09a1">
  <xsd:schema xmlns:xsd="http://www.w3.org/2001/XMLSchema" xmlns:xs="http://www.w3.org/2001/XMLSchema" xmlns:p="http://schemas.microsoft.com/office/2006/metadata/properties" xmlns:ns3="6e1f68ac-06d1-4178-a783-3a2b9b947eac" targetNamespace="http://schemas.microsoft.com/office/2006/metadata/properties" ma:root="true" ma:fieldsID="48b18a172143fd0047ac80205edb471d" ns3:_="">
    <xsd:import namespace="6e1f68ac-06d1-4178-a783-3a2b9b947eac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f68ac-06d1-4178-a783-3a2b9b947ea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6e1f68ac-06d1-4178-a783-3a2b9b947eac" xsi:nil="true"/>
    <Student_Groups xmlns="6e1f68ac-06d1-4178-a783-3a2b9b947eac">
      <UserInfo>
        <DisplayName/>
        <AccountId xsi:nil="true"/>
        <AccountType/>
      </UserInfo>
    </Student_Groups>
    <Owner xmlns="6e1f68ac-06d1-4178-a783-3a2b9b947eac">
      <UserInfo>
        <DisplayName/>
        <AccountId xsi:nil="true"/>
        <AccountType/>
      </UserInfo>
    </Owner>
    <Students xmlns="6e1f68ac-06d1-4178-a783-3a2b9b947eac">
      <UserInfo>
        <DisplayName/>
        <AccountId xsi:nil="true"/>
        <AccountType/>
      </UserInfo>
    </Students>
    <Math_Settings xmlns="6e1f68ac-06d1-4178-a783-3a2b9b947eac" xsi:nil="true"/>
    <TeamsChannelId xmlns="6e1f68ac-06d1-4178-a783-3a2b9b947eac" xsi:nil="true"/>
    <FolderType xmlns="6e1f68ac-06d1-4178-a783-3a2b9b947eac" xsi:nil="true"/>
    <Distribution_Groups xmlns="6e1f68ac-06d1-4178-a783-3a2b9b947eac" xsi:nil="true"/>
    <Has_Teacher_Only_SectionGroup xmlns="6e1f68ac-06d1-4178-a783-3a2b9b947eac" xsi:nil="true"/>
    <AppVersion xmlns="6e1f68ac-06d1-4178-a783-3a2b9b947eac" xsi:nil="true"/>
    <Invited_Teachers xmlns="6e1f68ac-06d1-4178-a783-3a2b9b947eac" xsi:nil="true"/>
    <Invited_Students xmlns="6e1f68ac-06d1-4178-a783-3a2b9b947eac" xsi:nil="true"/>
    <IsNotebookLocked xmlns="6e1f68ac-06d1-4178-a783-3a2b9b947eac" xsi:nil="true"/>
    <Teachers xmlns="6e1f68ac-06d1-4178-a783-3a2b9b947eac">
      <UserInfo>
        <DisplayName/>
        <AccountId xsi:nil="true"/>
        <AccountType/>
      </UserInfo>
    </Teachers>
    <DefaultSectionNames xmlns="6e1f68ac-06d1-4178-a783-3a2b9b947eac" xsi:nil="true"/>
    <LMS_Mappings xmlns="6e1f68ac-06d1-4178-a783-3a2b9b947eac" xsi:nil="true"/>
    <CultureName xmlns="6e1f68ac-06d1-4178-a783-3a2b9b947eac" xsi:nil="true"/>
    <Templates xmlns="6e1f68ac-06d1-4178-a783-3a2b9b947eac" xsi:nil="true"/>
    <Self_Registration_Enabled xmlns="6e1f68ac-06d1-4178-a783-3a2b9b947eac" xsi:nil="true"/>
    <Is_Collaboration_Space_Locked xmlns="6e1f68ac-06d1-4178-a783-3a2b9b947e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15ED4-C38C-4E69-81D0-72CD78594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1f68ac-06d1-4178-a783-3a2b9b947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E0B49F-3A8B-40AA-B79D-13F74752BC5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1f68ac-06d1-4178-a783-3a2b9b947eac"/>
  </ds:schemaRefs>
</ds:datastoreItem>
</file>

<file path=customXml/itemProps3.xml><?xml version="1.0" encoding="utf-8"?>
<ds:datastoreItem xmlns:ds="http://schemas.openxmlformats.org/officeDocument/2006/customXml" ds:itemID="{74E0EA4C-FDCB-4327-BE1B-B87D52522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7611</TotalTime>
  <Words>1117</Words>
  <Application>Microsoft Macintosh PowerPoint</Application>
  <PresentationFormat>와이드스크린</PresentationFormat>
  <Paragraphs>133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나눔바른고딕</vt:lpstr>
      <vt:lpstr>맑은 고딕</vt:lpstr>
      <vt:lpstr>Nanum Gothic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5. SGX Programming Model</vt:lpstr>
      <vt:lpstr>Contents</vt:lpstr>
      <vt:lpstr>5.2 The Memory Layout of an SGX Enclave</vt:lpstr>
      <vt:lpstr>5.2.1 Enclave Linear Address Range(ELRANGE)</vt:lpstr>
      <vt:lpstr>5.2.1 Enclave Linear Address Range(ELRANGE)</vt:lpstr>
      <vt:lpstr>5.2.1 Enclave Linear Address Range(ELRANGE)</vt:lpstr>
      <vt:lpstr>5.2.2 SGX Enclave Attributes</vt:lpstr>
      <vt:lpstr>5.2.2 SGX Enclave Attributes</vt:lpstr>
      <vt:lpstr>5.2.2 SGX Enclave Attributes</vt:lpstr>
      <vt:lpstr>5.2.3 Address Translation for SGX Enclaves</vt:lpstr>
      <vt:lpstr>5.2.3 Address Translation for SGX Enclaves</vt:lpstr>
      <vt:lpstr>5.2.3 Address Translation for SGX Enclaves</vt:lpstr>
      <vt:lpstr>5.2.3 Address Translation for SGX Enclaves</vt:lpstr>
      <vt:lpstr>5.2.4 Thread Control Structure (TCS)</vt:lpstr>
      <vt:lpstr>5.2.4 Thread Control Structure (TCS)</vt:lpstr>
      <vt:lpstr>5.2.5 State Save Area (SSA)</vt:lpstr>
      <vt:lpstr>5.2.5 State Save Area (SSA)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이승균</cp:lastModifiedBy>
  <cp:revision>127</cp:revision>
  <dcterms:created xsi:type="dcterms:W3CDTF">2020-01-27T06:19:21Z</dcterms:created>
  <dcterms:modified xsi:type="dcterms:W3CDTF">2020-04-27T17:17:52Z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0x010100469A7C9440D7024DBF69A90356DCC522</vt:lpwstr>
  </property>
</Properties>
</file>