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23132B-63D3-455F-BE42-F74465EA038B}" v="364" dt="2024-02-03T16:21:25.8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705684-9546-4790-AC66-62CDE005129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ED56469-93F6-4CAB-8D04-9B4CA7F9CF8F}">
      <dgm:prSet/>
      <dgm:spPr/>
      <dgm:t>
        <a:bodyPr/>
        <a:lstStyle/>
        <a:p>
          <a:pPr rtl="0"/>
          <a:r>
            <a:rPr lang="en-US" dirty="0">
              <a:latin typeface="Georgia Pro Semibold"/>
            </a:rPr>
            <a:t>Series Clipper</a:t>
          </a:r>
          <a:endParaRPr lang="en-US" dirty="0"/>
        </a:p>
      </dgm:t>
    </dgm:pt>
    <dgm:pt modelId="{3AC2D91A-A5E7-4FED-A3CB-A61BC6625B82}" type="parTrans" cxnId="{F8A1AFF9-0283-4E4E-9366-14460BD738E9}">
      <dgm:prSet/>
      <dgm:spPr/>
      <dgm:t>
        <a:bodyPr/>
        <a:lstStyle/>
        <a:p>
          <a:endParaRPr lang="en-US"/>
        </a:p>
      </dgm:t>
    </dgm:pt>
    <dgm:pt modelId="{23DAFCF3-A742-4ADE-B1A0-FA67D78CCC57}" type="sibTrans" cxnId="{F8A1AFF9-0283-4E4E-9366-14460BD738E9}">
      <dgm:prSet/>
      <dgm:spPr/>
      <dgm:t>
        <a:bodyPr/>
        <a:lstStyle/>
        <a:p>
          <a:endParaRPr lang="en-US"/>
        </a:p>
      </dgm:t>
    </dgm:pt>
    <dgm:pt modelId="{06356C70-36C4-4B88-B0A7-E1E3630D8984}">
      <dgm:prSet phldr="0"/>
      <dgm:spPr/>
      <dgm:t>
        <a:bodyPr/>
        <a:lstStyle/>
        <a:p>
          <a:pPr rtl="0"/>
          <a:r>
            <a:rPr lang="en-US" dirty="0">
              <a:latin typeface="Georgia Pro Semibold"/>
            </a:rPr>
            <a:t>Parallel Clipper</a:t>
          </a:r>
        </a:p>
      </dgm:t>
    </dgm:pt>
    <dgm:pt modelId="{687070FD-3BC7-44FF-9820-4E05ECC690C3}" type="parTrans" cxnId="{6B0C69E4-38D0-4E6F-8D75-55E1B505F96F}">
      <dgm:prSet/>
      <dgm:spPr/>
    </dgm:pt>
    <dgm:pt modelId="{41FD17EA-E7AF-46B9-855B-BC02F1E74F29}" type="sibTrans" cxnId="{6B0C69E4-38D0-4E6F-8D75-55E1B505F96F}">
      <dgm:prSet/>
      <dgm:spPr/>
    </dgm:pt>
    <dgm:pt modelId="{25EAB02F-8474-44C6-A4F9-05F7C8FA4EE4}" type="pres">
      <dgm:prSet presAssocID="{97705684-9546-4790-AC66-62CDE0051290}" presName="hierChild1" presStyleCnt="0">
        <dgm:presLayoutVars>
          <dgm:chPref val="1"/>
          <dgm:dir/>
          <dgm:animOne val="branch"/>
          <dgm:animLvl val="lvl"/>
          <dgm:resizeHandles/>
        </dgm:presLayoutVars>
      </dgm:prSet>
      <dgm:spPr/>
    </dgm:pt>
    <dgm:pt modelId="{B80DEA36-AD37-444B-94A8-2C117A9C25EB}" type="pres">
      <dgm:prSet presAssocID="{7ED56469-93F6-4CAB-8D04-9B4CA7F9CF8F}" presName="hierRoot1" presStyleCnt="0"/>
      <dgm:spPr/>
    </dgm:pt>
    <dgm:pt modelId="{9A5DC691-F9C2-4DB3-A882-F2FA2C2CA25A}" type="pres">
      <dgm:prSet presAssocID="{7ED56469-93F6-4CAB-8D04-9B4CA7F9CF8F}" presName="composite" presStyleCnt="0"/>
      <dgm:spPr/>
    </dgm:pt>
    <dgm:pt modelId="{1C795456-3680-4128-AE46-694312DA0898}" type="pres">
      <dgm:prSet presAssocID="{7ED56469-93F6-4CAB-8D04-9B4CA7F9CF8F}" presName="background" presStyleLbl="node0" presStyleIdx="0" presStyleCnt="2"/>
      <dgm:spPr/>
    </dgm:pt>
    <dgm:pt modelId="{1857DB12-BC30-4B31-9213-643B7BB17858}" type="pres">
      <dgm:prSet presAssocID="{7ED56469-93F6-4CAB-8D04-9B4CA7F9CF8F}" presName="text" presStyleLbl="fgAcc0" presStyleIdx="0" presStyleCnt="2">
        <dgm:presLayoutVars>
          <dgm:chPref val="3"/>
        </dgm:presLayoutVars>
      </dgm:prSet>
      <dgm:spPr/>
    </dgm:pt>
    <dgm:pt modelId="{B73D8C4D-2030-4ADA-9659-67C6D6FA41D0}" type="pres">
      <dgm:prSet presAssocID="{7ED56469-93F6-4CAB-8D04-9B4CA7F9CF8F}" presName="hierChild2" presStyleCnt="0"/>
      <dgm:spPr/>
    </dgm:pt>
    <dgm:pt modelId="{7FC1EB56-EE00-4EF5-A5FC-72FD38AD9BA8}" type="pres">
      <dgm:prSet presAssocID="{06356C70-36C4-4B88-B0A7-E1E3630D8984}" presName="hierRoot1" presStyleCnt="0"/>
      <dgm:spPr/>
    </dgm:pt>
    <dgm:pt modelId="{FB165538-498C-42E3-951E-CB29A4118622}" type="pres">
      <dgm:prSet presAssocID="{06356C70-36C4-4B88-B0A7-E1E3630D8984}" presName="composite" presStyleCnt="0"/>
      <dgm:spPr/>
    </dgm:pt>
    <dgm:pt modelId="{00AEEDDF-CCAA-449F-8E50-35BFABF6BAF4}" type="pres">
      <dgm:prSet presAssocID="{06356C70-36C4-4B88-B0A7-E1E3630D8984}" presName="background" presStyleLbl="node0" presStyleIdx="1" presStyleCnt="2"/>
      <dgm:spPr/>
    </dgm:pt>
    <dgm:pt modelId="{58EEC562-349C-4868-B227-5D95021647F5}" type="pres">
      <dgm:prSet presAssocID="{06356C70-36C4-4B88-B0A7-E1E3630D8984}" presName="text" presStyleLbl="fgAcc0" presStyleIdx="1" presStyleCnt="2">
        <dgm:presLayoutVars>
          <dgm:chPref val="3"/>
        </dgm:presLayoutVars>
      </dgm:prSet>
      <dgm:spPr/>
    </dgm:pt>
    <dgm:pt modelId="{88A836DE-4576-4937-8CE1-5F8B34DA800B}" type="pres">
      <dgm:prSet presAssocID="{06356C70-36C4-4B88-B0A7-E1E3630D8984}" presName="hierChild2" presStyleCnt="0"/>
      <dgm:spPr/>
    </dgm:pt>
  </dgm:ptLst>
  <dgm:cxnLst>
    <dgm:cxn modelId="{B4D95C3A-B48D-47C7-BE98-AD29A02E1902}" type="presOf" srcId="{06356C70-36C4-4B88-B0A7-E1E3630D8984}" destId="{58EEC562-349C-4868-B227-5D95021647F5}" srcOrd="0" destOrd="0" presId="urn:microsoft.com/office/officeart/2005/8/layout/hierarchy1"/>
    <dgm:cxn modelId="{6A30E0B7-60EA-4271-940F-3E2068AFDF2D}" type="presOf" srcId="{7ED56469-93F6-4CAB-8D04-9B4CA7F9CF8F}" destId="{1857DB12-BC30-4B31-9213-643B7BB17858}" srcOrd="0" destOrd="0" presId="urn:microsoft.com/office/officeart/2005/8/layout/hierarchy1"/>
    <dgm:cxn modelId="{6B0C69E4-38D0-4E6F-8D75-55E1B505F96F}" srcId="{97705684-9546-4790-AC66-62CDE0051290}" destId="{06356C70-36C4-4B88-B0A7-E1E3630D8984}" srcOrd="1" destOrd="0" parTransId="{687070FD-3BC7-44FF-9820-4E05ECC690C3}" sibTransId="{41FD17EA-E7AF-46B9-855B-BC02F1E74F29}"/>
    <dgm:cxn modelId="{F8A1AFF9-0283-4E4E-9366-14460BD738E9}" srcId="{97705684-9546-4790-AC66-62CDE0051290}" destId="{7ED56469-93F6-4CAB-8D04-9B4CA7F9CF8F}" srcOrd="0" destOrd="0" parTransId="{3AC2D91A-A5E7-4FED-A3CB-A61BC6625B82}" sibTransId="{23DAFCF3-A742-4ADE-B1A0-FA67D78CCC57}"/>
    <dgm:cxn modelId="{12C500FB-677F-480C-BA19-D02BF2772E9D}" type="presOf" srcId="{97705684-9546-4790-AC66-62CDE0051290}" destId="{25EAB02F-8474-44C6-A4F9-05F7C8FA4EE4}" srcOrd="0" destOrd="0" presId="urn:microsoft.com/office/officeart/2005/8/layout/hierarchy1"/>
    <dgm:cxn modelId="{A5A893D0-142B-49B0-BE3D-810167598BF9}" type="presParOf" srcId="{25EAB02F-8474-44C6-A4F9-05F7C8FA4EE4}" destId="{B80DEA36-AD37-444B-94A8-2C117A9C25EB}" srcOrd="0" destOrd="0" presId="urn:microsoft.com/office/officeart/2005/8/layout/hierarchy1"/>
    <dgm:cxn modelId="{16BB78DC-3A8D-488E-BCAF-3ACF89A935B5}" type="presParOf" srcId="{B80DEA36-AD37-444B-94A8-2C117A9C25EB}" destId="{9A5DC691-F9C2-4DB3-A882-F2FA2C2CA25A}" srcOrd="0" destOrd="0" presId="urn:microsoft.com/office/officeart/2005/8/layout/hierarchy1"/>
    <dgm:cxn modelId="{623D5535-7E5B-473A-B160-390BF3A11F65}" type="presParOf" srcId="{9A5DC691-F9C2-4DB3-A882-F2FA2C2CA25A}" destId="{1C795456-3680-4128-AE46-694312DA0898}" srcOrd="0" destOrd="0" presId="urn:microsoft.com/office/officeart/2005/8/layout/hierarchy1"/>
    <dgm:cxn modelId="{61DA8948-0193-4872-A518-63809404085A}" type="presParOf" srcId="{9A5DC691-F9C2-4DB3-A882-F2FA2C2CA25A}" destId="{1857DB12-BC30-4B31-9213-643B7BB17858}" srcOrd="1" destOrd="0" presId="urn:microsoft.com/office/officeart/2005/8/layout/hierarchy1"/>
    <dgm:cxn modelId="{E7FD4CE9-D2FB-4637-95BD-13AC22A2B045}" type="presParOf" srcId="{B80DEA36-AD37-444B-94A8-2C117A9C25EB}" destId="{B73D8C4D-2030-4ADA-9659-67C6D6FA41D0}" srcOrd="1" destOrd="0" presId="urn:microsoft.com/office/officeart/2005/8/layout/hierarchy1"/>
    <dgm:cxn modelId="{F8D27920-F36F-4E32-B887-6BADCDFCD27E}" type="presParOf" srcId="{25EAB02F-8474-44C6-A4F9-05F7C8FA4EE4}" destId="{7FC1EB56-EE00-4EF5-A5FC-72FD38AD9BA8}" srcOrd="1" destOrd="0" presId="urn:microsoft.com/office/officeart/2005/8/layout/hierarchy1"/>
    <dgm:cxn modelId="{11F20D8B-0B59-4815-8904-727493DE1829}" type="presParOf" srcId="{7FC1EB56-EE00-4EF5-A5FC-72FD38AD9BA8}" destId="{FB165538-498C-42E3-951E-CB29A4118622}" srcOrd="0" destOrd="0" presId="urn:microsoft.com/office/officeart/2005/8/layout/hierarchy1"/>
    <dgm:cxn modelId="{03717998-158E-4BE3-9327-418FD270327A}" type="presParOf" srcId="{FB165538-498C-42E3-951E-CB29A4118622}" destId="{00AEEDDF-CCAA-449F-8E50-35BFABF6BAF4}" srcOrd="0" destOrd="0" presId="urn:microsoft.com/office/officeart/2005/8/layout/hierarchy1"/>
    <dgm:cxn modelId="{DB674E60-3341-4A6B-B179-AD04C7AD0863}" type="presParOf" srcId="{FB165538-498C-42E3-951E-CB29A4118622}" destId="{58EEC562-349C-4868-B227-5D95021647F5}" srcOrd="1" destOrd="0" presId="urn:microsoft.com/office/officeart/2005/8/layout/hierarchy1"/>
    <dgm:cxn modelId="{01B526C2-7AFC-4DB8-8BB1-A30DBD23C7E9}" type="presParOf" srcId="{7FC1EB56-EE00-4EF5-A5FC-72FD38AD9BA8}" destId="{88A836DE-4576-4937-8CE1-5F8B34DA800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655615-8904-4D10-B63E-B94230D90DB9}"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E71A271D-FF0D-485C-849E-4E7B89E046FF}">
      <dgm:prSet/>
      <dgm:spPr/>
      <dgm:t>
        <a:bodyPr/>
        <a:lstStyle/>
        <a:p>
          <a:r>
            <a:rPr lang="en-US"/>
            <a:t>1. Take careful note of where the output voltage is defined. </a:t>
          </a:r>
        </a:p>
      </dgm:t>
    </dgm:pt>
    <dgm:pt modelId="{24270631-836C-4B71-B6E4-A512D75ABC79}" type="parTrans" cxnId="{866A7FBD-7E14-4059-B51F-9947B060F9C9}">
      <dgm:prSet/>
      <dgm:spPr/>
      <dgm:t>
        <a:bodyPr/>
        <a:lstStyle/>
        <a:p>
          <a:endParaRPr lang="en-US"/>
        </a:p>
      </dgm:t>
    </dgm:pt>
    <dgm:pt modelId="{968AC8EC-9D6F-441B-BF40-E392183868E0}" type="sibTrans" cxnId="{866A7FBD-7E14-4059-B51F-9947B060F9C9}">
      <dgm:prSet phldrT="1" phldr="0"/>
      <dgm:spPr/>
      <dgm:t>
        <a:bodyPr/>
        <a:lstStyle/>
        <a:p>
          <a:r>
            <a:rPr lang="en-US"/>
            <a:t>1</a:t>
          </a:r>
        </a:p>
      </dgm:t>
    </dgm:pt>
    <dgm:pt modelId="{E739041B-1CDC-45B0-B114-3946335CD935}">
      <dgm:prSet/>
      <dgm:spPr/>
      <dgm:t>
        <a:bodyPr/>
        <a:lstStyle/>
        <a:p>
          <a:r>
            <a:rPr lang="en-US"/>
            <a:t>2. Try to develop an overall sense of the response by simply noting the “pressure” established by each supply and the effect it will have on the conventional current direction through the diode. </a:t>
          </a:r>
        </a:p>
      </dgm:t>
    </dgm:pt>
    <dgm:pt modelId="{A3747E0B-8314-46C9-BE1F-2613734B26FF}" type="parTrans" cxnId="{EF62266D-1071-4D46-9D84-3B714B85146A}">
      <dgm:prSet/>
      <dgm:spPr/>
      <dgm:t>
        <a:bodyPr/>
        <a:lstStyle/>
        <a:p>
          <a:endParaRPr lang="en-US"/>
        </a:p>
      </dgm:t>
    </dgm:pt>
    <dgm:pt modelId="{1A0C586C-2F53-4D82-9DD7-DD457D3999C5}" type="sibTrans" cxnId="{EF62266D-1071-4D46-9D84-3B714B85146A}">
      <dgm:prSet phldrT="2" phldr="0"/>
      <dgm:spPr/>
      <dgm:t>
        <a:bodyPr/>
        <a:lstStyle/>
        <a:p>
          <a:r>
            <a:rPr lang="en-US"/>
            <a:t>2</a:t>
          </a:r>
        </a:p>
      </dgm:t>
    </dgm:pt>
    <dgm:pt modelId="{8A08A2F3-C17C-4A89-A3BE-05597DDF3A08}">
      <dgm:prSet/>
      <dgm:spPr/>
      <dgm:t>
        <a:bodyPr/>
        <a:lstStyle/>
        <a:p>
          <a:r>
            <a:rPr lang="en-US"/>
            <a:t>3. Determine the applied voltage (transition voltage) that will result in a change of state for the diode from the “off” to the “on” state.</a:t>
          </a:r>
        </a:p>
      </dgm:t>
    </dgm:pt>
    <dgm:pt modelId="{C4B891B3-D6BD-448B-82D4-0A60D90C1594}" type="parTrans" cxnId="{33178678-EE73-45AD-AD23-6FF91EE03F0D}">
      <dgm:prSet/>
      <dgm:spPr/>
      <dgm:t>
        <a:bodyPr/>
        <a:lstStyle/>
        <a:p>
          <a:endParaRPr lang="en-US"/>
        </a:p>
      </dgm:t>
    </dgm:pt>
    <dgm:pt modelId="{1ABA7C24-3BA8-42FA-9B53-0C9AAFEF0457}" type="sibTrans" cxnId="{33178678-EE73-45AD-AD23-6FF91EE03F0D}">
      <dgm:prSet phldrT="3" phldr="0"/>
      <dgm:spPr/>
      <dgm:t>
        <a:bodyPr/>
        <a:lstStyle/>
        <a:p>
          <a:r>
            <a:rPr lang="en-US"/>
            <a:t>3</a:t>
          </a:r>
        </a:p>
      </dgm:t>
    </dgm:pt>
    <dgm:pt modelId="{31ACBC02-3053-4052-B924-0FF413B949F5}" type="pres">
      <dgm:prSet presAssocID="{38655615-8904-4D10-B63E-B94230D90DB9}" presName="Name0" presStyleCnt="0">
        <dgm:presLayoutVars>
          <dgm:animLvl val="lvl"/>
          <dgm:resizeHandles val="exact"/>
        </dgm:presLayoutVars>
      </dgm:prSet>
      <dgm:spPr/>
    </dgm:pt>
    <dgm:pt modelId="{BAB02811-8558-40EC-AC8A-BEE2F42839CB}" type="pres">
      <dgm:prSet presAssocID="{E71A271D-FF0D-485C-849E-4E7B89E046FF}" presName="compositeNode" presStyleCnt="0">
        <dgm:presLayoutVars>
          <dgm:bulletEnabled val="1"/>
        </dgm:presLayoutVars>
      </dgm:prSet>
      <dgm:spPr/>
    </dgm:pt>
    <dgm:pt modelId="{F6471802-3C0B-4473-A40C-1682267A0B1A}" type="pres">
      <dgm:prSet presAssocID="{E71A271D-FF0D-485C-849E-4E7B89E046FF}" presName="bgRect" presStyleLbl="bgAccFollowNode1" presStyleIdx="0" presStyleCnt="3"/>
      <dgm:spPr/>
    </dgm:pt>
    <dgm:pt modelId="{2AA3BF76-29C5-4872-826E-3DE18F31EC9F}" type="pres">
      <dgm:prSet presAssocID="{968AC8EC-9D6F-441B-BF40-E392183868E0}" presName="sibTransNodeCircle" presStyleLbl="alignNode1" presStyleIdx="0" presStyleCnt="6">
        <dgm:presLayoutVars>
          <dgm:chMax val="0"/>
          <dgm:bulletEnabled/>
        </dgm:presLayoutVars>
      </dgm:prSet>
      <dgm:spPr/>
    </dgm:pt>
    <dgm:pt modelId="{4AB171E8-E4E3-47B7-8052-B74F2CCFBB75}" type="pres">
      <dgm:prSet presAssocID="{E71A271D-FF0D-485C-849E-4E7B89E046FF}" presName="bottomLine" presStyleLbl="alignNode1" presStyleIdx="1" presStyleCnt="6">
        <dgm:presLayoutVars/>
      </dgm:prSet>
      <dgm:spPr/>
    </dgm:pt>
    <dgm:pt modelId="{FE041E8D-93CC-4EE2-B04C-68332BB640E4}" type="pres">
      <dgm:prSet presAssocID="{E71A271D-FF0D-485C-849E-4E7B89E046FF}" presName="nodeText" presStyleLbl="bgAccFollowNode1" presStyleIdx="0" presStyleCnt="3">
        <dgm:presLayoutVars>
          <dgm:bulletEnabled val="1"/>
        </dgm:presLayoutVars>
      </dgm:prSet>
      <dgm:spPr/>
    </dgm:pt>
    <dgm:pt modelId="{675221DF-C4C2-4A2B-B41C-B5B0E07CCA67}" type="pres">
      <dgm:prSet presAssocID="{968AC8EC-9D6F-441B-BF40-E392183868E0}" presName="sibTrans" presStyleCnt="0"/>
      <dgm:spPr/>
    </dgm:pt>
    <dgm:pt modelId="{C93B200C-6AB2-44CB-87C4-B9D57FAA0857}" type="pres">
      <dgm:prSet presAssocID="{E739041B-1CDC-45B0-B114-3946335CD935}" presName="compositeNode" presStyleCnt="0">
        <dgm:presLayoutVars>
          <dgm:bulletEnabled val="1"/>
        </dgm:presLayoutVars>
      </dgm:prSet>
      <dgm:spPr/>
    </dgm:pt>
    <dgm:pt modelId="{536C5EF1-EAE5-4614-A90E-CB151C8B4FF4}" type="pres">
      <dgm:prSet presAssocID="{E739041B-1CDC-45B0-B114-3946335CD935}" presName="bgRect" presStyleLbl="bgAccFollowNode1" presStyleIdx="1" presStyleCnt="3"/>
      <dgm:spPr/>
    </dgm:pt>
    <dgm:pt modelId="{60F26D2B-9B94-40A6-92B1-04F1E211B69C}" type="pres">
      <dgm:prSet presAssocID="{1A0C586C-2F53-4D82-9DD7-DD457D3999C5}" presName="sibTransNodeCircle" presStyleLbl="alignNode1" presStyleIdx="2" presStyleCnt="6">
        <dgm:presLayoutVars>
          <dgm:chMax val="0"/>
          <dgm:bulletEnabled/>
        </dgm:presLayoutVars>
      </dgm:prSet>
      <dgm:spPr/>
    </dgm:pt>
    <dgm:pt modelId="{7E0C704D-F8F2-4FAA-B0B6-BD2D330D0EC1}" type="pres">
      <dgm:prSet presAssocID="{E739041B-1CDC-45B0-B114-3946335CD935}" presName="bottomLine" presStyleLbl="alignNode1" presStyleIdx="3" presStyleCnt="6">
        <dgm:presLayoutVars/>
      </dgm:prSet>
      <dgm:spPr/>
    </dgm:pt>
    <dgm:pt modelId="{595A23FB-438C-4340-9C0B-7305EC53ABA5}" type="pres">
      <dgm:prSet presAssocID="{E739041B-1CDC-45B0-B114-3946335CD935}" presName="nodeText" presStyleLbl="bgAccFollowNode1" presStyleIdx="1" presStyleCnt="3">
        <dgm:presLayoutVars>
          <dgm:bulletEnabled val="1"/>
        </dgm:presLayoutVars>
      </dgm:prSet>
      <dgm:spPr/>
    </dgm:pt>
    <dgm:pt modelId="{FA128512-9D0B-4A59-8E6E-6088E719063B}" type="pres">
      <dgm:prSet presAssocID="{1A0C586C-2F53-4D82-9DD7-DD457D3999C5}" presName="sibTrans" presStyleCnt="0"/>
      <dgm:spPr/>
    </dgm:pt>
    <dgm:pt modelId="{67EE2B01-938A-4970-8507-006215FAA1FD}" type="pres">
      <dgm:prSet presAssocID="{8A08A2F3-C17C-4A89-A3BE-05597DDF3A08}" presName="compositeNode" presStyleCnt="0">
        <dgm:presLayoutVars>
          <dgm:bulletEnabled val="1"/>
        </dgm:presLayoutVars>
      </dgm:prSet>
      <dgm:spPr/>
    </dgm:pt>
    <dgm:pt modelId="{65B46B2A-A709-4368-9244-B4B751831957}" type="pres">
      <dgm:prSet presAssocID="{8A08A2F3-C17C-4A89-A3BE-05597DDF3A08}" presName="bgRect" presStyleLbl="bgAccFollowNode1" presStyleIdx="2" presStyleCnt="3"/>
      <dgm:spPr/>
    </dgm:pt>
    <dgm:pt modelId="{652CBAE1-B68E-4937-BE68-9081BF68A07A}" type="pres">
      <dgm:prSet presAssocID="{1ABA7C24-3BA8-42FA-9B53-0C9AAFEF0457}" presName="sibTransNodeCircle" presStyleLbl="alignNode1" presStyleIdx="4" presStyleCnt="6">
        <dgm:presLayoutVars>
          <dgm:chMax val="0"/>
          <dgm:bulletEnabled/>
        </dgm:presLayoutVars>
      </dgm:prSet>
      <dgm:spPr/>
    </dgm:pt>
    <dgm:pt modelId="{0E8D0710-1E8C-4C64-A326-B4865ECF4814}" type="pres">
      <dgm:prSet presAssocID="{8A08A2F3-C17C-4A89-A3BE-05597DDF3A08}" presName="bottomLine" presStyleLbl="alignNode1" presStyleIdx="5" presStyleCnt="6">
        <dgm:presLayoutVars/>
      </dgm:prSet>
      <dgm:spPr/>
    </dgm:pt>
    <dgm:pt modelId="{5179CEE8-6271-43AB-BB0C-67AEC26DE232}" type="pres">
      <dgm:prSet presAssocID="{8A08A2F3-C17C-4A89-A3BE-05597DDF3A08}" presName="nodeText" presStyleLbl="bgAccFollowNode1" presStyleIdx="2" presStyleCnt="3">
        <dgm:presLayoutVars>
          <dgm:bulletEnabled val="1"/>
        </dgm:presLayoutVars>
      </dgm:prSet>
      <dgm:spPr/>
    </dgm:pt>
  </dgm:ptLst>
  <dgm:cxnLst>
    <dgm:cxn modelId="{A3B19061-DBC8-47DC-A898-A6B9AF4B78A8}" type="presOf" srcId="{968AC8EC-9D6F-441B-BF40-E392183868E0}" destId="{2AA3BF76-29C5-4872-826E-3DE18F31EC9F}" srcOrd="0" destOrd="0" presId="urn:microsoft.com/office/officeart/2016/7/layout/BasicLinearProcessNumbered"/>
    <dgm:cxn modelId="{EF62266D-1071-4D46-9D84-3B714B85146A}" srcId="{38655615-8904-4D10-B63E-B94230D90DB9}" destId="{E739041B-1CDC-45B0-B114-3946335CD935}" srcOrd="1" destOrd="0" parTransId="{A3747E0B-8314-46C9-BE1F-2613734B26FF}" sibTransId="{1A0C586C-2F53-4D82-9DD7-DD457D3999C5}"/>
    <dgm:cxn modelId="{8534DC50-AF8B-44B7-8DEF-2B30EAAFD8EB}" type="presOf" srcId="{1A0C586C-2F53-4D82-9DD7-DD457D3999C5}" destId="{60F26D2B-9B94-40A6-92B1-04F1E211B69C}" srcOrd="0" destOrd="0" presId="urn:microsoft.com/office/officeart/2016/7/layout/BasicLinearProcessNumbered"/>
    <dgm:cxn modelId="{79A46D56-3162-4377-AE69-94A5ADF7E6D7}" type="presOf" srcId="{8A08A2F3-C17C-4A89-A3BE-05597DDF3A08}" destId="{5179CEE8-6271-43AB-BB0C-67AEC26DE232}" srcOrd="1" destOrd="0" presId="urn:microsoft.com/office/officeart/2016/7/layout/BasicLinearProcessNumbered"/>
    <dgm:cxn modelId="{33178678-EE73-45AD-AD23-6FF91EE03F0D}" srcId="{38655615-8904-4D10-B63E-B94230D90DB9}" destId="{8A08A2F3-C17C-4A89-A3BE-05597DDF3A08}" srcOrd="2" destOrd="0" parTransId="{C4B891B3-D6BD-448B-82D4-0A60D90C1594}" sibTransId="{1ABA7C24-3BA8-42FA-9B53-0C9AAFEF0457}"/>
    <dgm:cxn modelId="{3B204E7F-BFF0-461C-9EB1-4162B50D9E95}" type="presOf" srcId="{E71A271D-FF0D-485C-849E-4E7B89E046FF}" destId="{FE041E8D-93CC-4EE2-B04C-68332BB640E4}" srcOrd="1" destOrd="0" presId="urn:microsoft.com/office/officeart/2016/7/layout/BasicLinearProcessNumbered"/>
    <dgm:cxn modelId="{EA93F496-66B8-46B3-8BE7-2EB690F5821E}" type="presOf" srcId="{E739041B-1CDC-45B0-B114-3946335CD935}" destId="{536C5EF1-EAE5-4614-A90E-CB151C8B4FF4}" srcOrd="0" destOrd="0" presId="urn:microsoft.com/office/officeart/2016/7/layout/BasicLinearProcessNumbered"/>
    <dgm:cxn modelId="{E5C7109A-BA73-4951-9554-4D912D468019}" type="presOf" srcId="{38655615-8904-4D10-B63E-B94230D90DB9}" destId="{31ACBC02-3053-4052-B924-0FF413B949F5}" srcOrd="0" destOrd="0" presId="urn:microsoft.com/office/officeart/2016/7/layout/BasicLinearProcessNumbered"/>
    <dgm:cxn modelId="{EFF76A9B-6F03-465B-A934-987C9FCD88A6}" type="presOf" srcId="{E71A271D-FF0D-485C-849E-4E7B89E046FF}" destId="{F6471802-3C0B-4473-A40C-1682267A0B1A}" srcOrd="0" destOrd="0" presId="urn:microsoft.com/office/officeart/2016/7/layout/BasicLinearProcessNumbered"/>
    <dgm:cxn modelId="{90399BB4-1A54-4C88-94BD-F8B1824F522F}" type="presOf" srcId="{8A08A2F3-C17C-4A89-A3BE-05597DDF3A08}" destId="{65B46B2A-A709-4368-9244-B4B751831957}" srcOrd="0" destOrd="0" presId="urn:microsoft.com/office/officeart/2016/7/layout/BasicLinearProcessNumbered"/>
    <dgm:cxn modelId="{866A7FBD-7E14-4059-B51F-9947B060F9C9}" srcId="{38655615-8904-4D10-B63E-B94230D90DB9}" destId="{E71A271D-FF0D-485C-849E-4E7B89E046FF}" srcOrd="0" destOrd="0" parTransId="{24270631-836C-4B71-B6E4-A512D75ABC79}" sibTransId="{968AC8EC-9D6F-441B-BF40-E392183868E0}"/>
    <dgm:cxn modelId="{125390CC-9BCB-4554-B8FC-EC4E6492632B}" type="presOf" srcId="{E739041B-1CDC-45B0-B114-3946335CD935}" destId="{595A23FB-438C-4340-9C0B-7305EC53ABA5}" srcOrd="1" destOrd="0" presId="urn:microsoft.com/office/officeart/2016/7/layout/BasicLinearProcessNumbered"/>
    <dgm:cxn modelId="{314B35D8-38E6-4DD2-B4C9-6CC349804909}" type="presOf" srcId="{1ABA7C24-3BA8-42FA-9B53-0C9AAFEF0457}" destId="{652CBAE1-B68E-4937-BE68-9081BF68A07A}" srcOrd="0" destOrd="0" presId="urn:microsoft.com/office/officeart/2016/7/layout/BasicLinearProcessNumbered"/>
    <dgm:cxn modelId="{C49209BA-C1CB-4EF4-9AA7-DACD69B8E1D9}" type="presParOf" srcId="{31ACBC02-3053-4052-B924-0FF413B949F5}" destId="{BAB02811-8558-40EC-AC8A-BEE2F42839CB}" srcOrd="0" destOrd="0" presId="urn:microsoft.com/office/officeart/2016/7/layout/BasicLinearProcessNumbered"/>
    <dgm:cxn modelId="{CE489001-9BF0-412D-9945-E03CC0DA5B7F}" type="presParOf" srcId="{BAB02811-8558-40EC-AC8A-BEE2F42839CB}" destId="{F6471802-3C0B-4473-A40C-1682267A0B1A}" srcOrd="0" destOrd="0" presId="urn:microsoft.com/office/officeart/2016/7/layout/BasicLinearProcessNumbered"/>
    <dgm:cxn modelId="{DA7AA02A-8E1D-4178-BAFE-3B8DBE6933C3}" type="presParOf" srcId="{BAB02811-8558-40EC-AC8A-BEE2F42839CB}" destId="{2AA3BF76-29C5-4872-826E-3DE18F31EC9F}" srcOrd="1" destOrd="0" presId="urn:microsoft.com/office/officeart/2016/7/layout/BasicLinearProcessNumbered"/>
    <dgm:cxn modelId="{EACFDD08-1777-4375-8D39-57B8CC5D9846}" type="presParOf" srcId="{BAB02811-8558-40EC-AC8A-BEE2F42839CB}" destId="{4AB171E8-E4E3-47B7-8052-B74F2CCFBB75}" srcOrd="2" destOrd="0" presId="urn:microsoft.com/office/officeart/2016/7/layout/BasicLinearProcessNumbered"/>
    <dgm:cxn modelId="{05033FD5-E8AC-4B61-A705-DD56BC63CDCE}" type="presParOf" srcId="{BAB02811-8558-40EC-AC8A-BEE2F42839CB}" destId="{FE041E8D-93CC-4EE2-B04C-68332BB640E4}" srcOrd="3" destOrd="0" presId="urn:microsoft.com/office/officeart/2016/7/layout/BasicLinearProcessNumbered"/>
    <dgm:cxn modelId="{51DE5203-B48D-4891-A2E1-DE62ECF6D45F}" type="presParOf" srcId="{31ACBC02-3053-4052-B924-0FF413B949F5}" destId="{675221DF-C4C2-4A2B-B41C-B5B0E07CCA67}" srcOrd="1" destOrd="0" presId="urn:microsoft.com/office/officeart/2016/7/layout/BasicLinearProcessNumbered"/>
    <dgm:cxn modelId="{CF0EB3B6-0487-421A-9AD5-BCE5477DCA22}" type="presParOf" srcId="{31ACBC02-3053-4052-B924-0FF413B949F5}" destId="{C93B200C-6AB2-44CB-87C4-B9D57FAA0857}" srcOrd="2" destOrd="0" presId="urn:microsoft.com/office/officeart/2016/7/layout/BasicLinearProcessNumbered"/>
    <dgm:cxn modelId="{E4D9B61A-5925-4417-8989-1BBD74BB5E97}" type="presParOf" srcId="{C93B200C-6AB2-44CB-87C4-B9D57FAA0857}" destId="{536C5EF1-EAE5-4614-A90E-CB151C8B4FF4}" srcOrd="0" destOrd="0" presId="urn:microsoft.com/office/officeart/2016/7/layout/BasicLinearProcessNumbered"/>
    <dgm:cxn modelId="{BD1C876B-1B6E-4F22-964B-62DFB805B429}" type="presParOf" srcId="{C93B200C-6AB2-44CB-87C4-B9D57FAA0857}" destId="{60F26D2B-9B94-40A6-92B1-04F1E211B69C}" srcOrd="1" destOrd="0" presId="urn:microsoft.com/office/officeart/2016/7/layout/BasicLinearProcessNumbered"/>
    <dgm:cxn modelId="{CDA2A4F0-B706-43A7-9C1E-307654399EAD}" type="presParOf" srcId="{C93B200C-6AB2-44CB-87C4-B9D57FAA0857}" destId="{7E0C704D-F8F2-4FAA-B0B6-BD2D330D0EC1}" srcOrd="2" destOrd="0" presId="urn:microsoft.com/office/officeart/2016/7/layout/BasicLinearProcessNumbered"/>
    <dgm:cxn modelId="{690D602F-4CFD-4D3F-8F66-C9E795717E9A}" type="presParOf" srcId="{C93B200C-6AB2-44CB-87C4-B9D57FAA0857}" destId="{595A23FB-438C-4340-9C0B-7305EC53ABA5}" srcOrd="3" destOrd="0" presId="urn:microsoft.com/office/officeart/2016/7/layout/BasicLinearProcessNumbered"/>
    <dgm:cxn modelId="{13B89F4E-5088-447A-86B1-CBB2DD9FB32A}" type="presParOf" srcId="{31ACBC02-3053-4052-B924-0FF413B949F5}" destId="{FA128512-9D0B-4A59-8E6E-6088E719063B}" srcOrd="3" destOrd="0" presId="urn:microsoft.com/office/officeart/2016/7/layout/BasicLinearProcessNumbered"/>
    <dgm:cxn modelId="{E7DB4833-D55B-42E7-9CB1-ABEB8347B303}" type="presParOf" srcId="{31ACBC02-3053-4052-B924-0FF413B949F5}" destId="{67EE2B01-938A-4970-8507-006215FAA1FD}" srcOrd="4" destOrd="0" presId="urn:microsoft.com/office/officeart/2016/7/layout/BasicLinearProcessNumbered"/>
    <dgm:cxn modelId="{4C632B00-1D8C-42DC-88C3-3691EBACC972}" type="presParOf" srcId="{67EE2B01-938A-4970-8507-006215FAA1FD}" destId="{65B46B2A-A709-4368-9244-B4B751831957}" srcOrd="0" destOrd="0" presId="urn:microsoft.com/office/officeart/2016/7/layout/BasicLinearProcessNumbered"/>
    <dgm:cxn modelId="{990C86A9-BEFA-42DB-9DC8-B93DDD67A2C5}" type="presParOf" srcId="{67EE2B01-938A-4970-8507-006215FAA1FD}" destId="{652CBAE1-B68E-4937-BE68-9081BF68A07A}" srcOrd="1" destOrd="0" presId="urn:microsoft.com/office/officeart/2016/7/layout/BasicLinearProcessNumbered"/>
    <dgm:cxn modelId="{12972EFF-08A5-42DB-A5AD-9C786441C0D7}" type="presParOf" srcId="{67EE2B01-938A-4970-8507-006215FAA1FD}" destId="{0E8D0710-1E8C-4C64-A326-B4865ECF4814}" srcOrd="2" destOrd="0" presId="urn:microsoft.com/office/officeart/2016/7/layout/BasicLinearProcessNumbered"/>
    <dgm:cxn modelId="{6C550A97-6075-46CB-A525-64182A6CFFED}" type="presParOf" srcId="{67EE2B01-938A-4970-8507-006215FAA1FD}" destId="{5179CEE8-6271-43AB-BB0C-67AEC26DE23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438D5F-66FE-4837-946F-F32686C158A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C9153C1-03B9-4D22-B0D6-CB211F1DC20E}">
      <dgm:prSet/>
      <dgm:spPr/>
      <dgm:t>
        <a:bodyPr/>
        <a:lstStyle/>
        <a:p>
          <a:r>
            <a:rPr lang="en-US"/>
            <a:t>A clamper is a network constructed of a diode, a resistor, and a capacitor that shifts a waveform to a different dc level without changing the appearance of the applied signal.</a:t>
          </a:r>
        </a:p>
      </dgm:t>
    </dgm:pt>
    <dgm:pt modelId="{F64956B7-A1EC-415A-9DCE-E0B429F42F97}" type="parTrans" cxnId="{A5FA3CC8-E87C-4680-B373-96794A092C28}">
      <dgm:prSet/>
      <dgm:spPr/>
      <dgm:t>
        <a:bodyPr/>
        <a:lstStyle/>
        <a:p>
          <a:endParaRPr lang="en-US"/>
        </a:p>
      </dgm:t>
    </dgm:pt>
    <dgm:pt modelId="{D557BC3F-4509-43A2-9CFA-940546FE77DF}" type="sibTrans" cxnId="{A5FA3CC8-E87C-4680-B373-96794A092C28}">
      <dgm:prSet/>
      <dgm:spPr/>
      <dgm:t>
        <a:bodyPr/>
        <a:lstStyle/>
        <a:p>
          <a:endParaRPr lang="en-US"/>
        </a:p>
      </dgm:t>
    </dgm:pt>
    <dgm:pt modelId="{67062505-A451-40FD-84F8-3EECB69166A5}">
      <dgm:prSet/>
      <dgm:spPr/>
      <dgm:t>
        <a:bodyPr/>
        <a:lstStyle/>
        <a:p>
          <a:r>
            <a:rPr lang="en-US"/>
            <a:t>Clamping networks have a capacitor connected directly from input to output with a resistive element in parallel with the output signal. The diode is also in parallel with the output signal but may or may not have a series dc supply as an added element. </a:t>
          </a:r>
        </a:p>
      </dgm:t>
    </dgm:pt>
    <dgm:pt modelId="{6FF641B5-976C-41FA-9C9D-DFA7164BA342}" type="parTrans" cxnId="{1FEB2F45-4A46-478E-B154-609E9D10E744}">
      <dgm:prSet/>
      <dgm:spPr/>
      <dgm:t>
        <a:bodyPr/>
        <a:lstStyle/>
        <a:p>
          <a:endParaRPr lang="en-US"/>
        </a:p>
      </dgm:t>
    </dgm:pt>
    <dgm:pt modelId="{FF1C4B74-1328-4723-AC06-0ADDDE19F652}" type="sibTrans" cxnId="{1FEB2F45-4A46-478E-B154-609E9D10E744}">
      <dgm:prSet/>
      <dgm:spPr/>
      <dgm:t>
        <a:bodyPr/>
        <a:lstStyle/>
        <a:p>
          <a:endParaRPr lang="en-US"/>
        </a:p>
      </dgm:t>
    </dgm:pt>
    <dgm:pt modelId="{B62D2C93-E22A-4949-929E-C4C80A4EA0AD}" type="pres">
      <dgm:prSet presAssocID="{5D438D5F-66FE-4837-946F-F32686C158A5}" presName="root" presStyleCnt="0">
        <dgm:presLayoutVars>
          <dgm:dir/>
          <dgm:resizeHandles val="exact"/>
        </dgm:presLayoutVars>
      </dgm:prSet>
      <dgm:spPr/>
    </dgm:pt>
    <dgm:pt modelId="{4098FCDF-3ADF-494F-B9BB-82D6B16465AB}" type="pres">
      <dgm:prSet presAssocID="{1C9153C1-03B9-4D22-B0D6-CB211F1DC20E}" presName="compNode" presStyleCnt="0"/>
      <dgm:spPr/>
    </dgm:pt>
    <dgm:pt modelId="{DBB31E1B-14C2-495E-9D92-100AF64053C3}" type="pres">
      <dgm:prSet presAssocID="{1C9153C1-03B9-4D22-B0D6-CB211F1DC20E}" presName="bgRect" presStyleLbl="bgShp" presStyleIdx="0" presStyleCnt="2"/>
      <dgm:spPr/>
    </dgm:pt>
    <dgm:pt modelId="{D0C91F91-07B0-45AD-ABB8-25338A160FBE}" type="pres">
      <dgm:prSet presAssocID="{1C9153C1-03B9-4D22-B0D6-CB211F1DC20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D7E5E23D-7D9B-4BFD-BC62-0EE8968DFFF2}" type="pres">
      <dgm:prSet presAssocID="{1C9153C1-03B9-4D22-B0D6-CB211F1DC20E}" presName="spaceRect" presStyleCnt="0"/>
      <dgm:spPr/>
    </dgm:pt>
    <dgm:pt modelId="{5385ABBE-6893-44BB-8C78-B5A833F45E0B}" type="pres">
      <dgm:prSet presAssocID="{1C9153C1-03B9-4D22-B0D6-CB211F1DC20E}" presName="parTx" presStyleLbl="revTx" presStyleIdx="0" presStyleCnt="2">
        <dgm:presLayoutVars>
          <dgm:chMax val="0"/>
          <dgm:chPref val="0"/>
        </dgm:presLayoutVars>
      </dgm:prSet>
      <dgm:spPr/>
    </dgm:pt>
    <dgm:pt modelId="{46778677-21BE-40FC-8FF7-398094135BA1}" type="pres">
      <dgm:prSet presAssocID="{D557BC3F-4509-43A2-9CFA-940546FE77DF}" presName="sibTrans" presStyleCnt="0"/>
      <dgm:spPr/>
    </dgm:pt>
    <dgm:pt modelId="{9118AFE2-1EAE-48AD-9007-AE39B7DA475B}" type="pres">
      <dgm:prSet presAssocID="{67062505-A451-40FD-84F8-3EECB69166A5}" presName="compNode" presStyleCnt="0"/>
      <dgm:spPr/>
    </dgm:pt>
    <dgm:pt modelId="{1822DA27-1B9E-46CC-B83A-F733991A5740}" type="pres">
      <dgm:prSet presAssocID="{67062505-A451-40FD-84F8-3EECB69166A5}" presName="bgRect" presStyleLbl="bgShp" presStyleIdx="1" presStyleCnt="2"/>
      <dgm:spPr/>
    </dgm:pt>
    <dgm:pt modelId="{C76C32CB-83C1-4C5E-A7EB-4F3573E022EE}" type="pres">
      <dgm:prSet presAssocID="{67062505-A451-40FD-84F8-3EECB69166A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24672327-2429-43FC-B714-234CA8E73607}" type="pres">
      <dgm:prSet presAssocID="{67062505-A451-40FD-84F8-3EECB69166A5}" presName="spaceRect" presStyleCnt="0"/>
      <dgm:spPr/>
    </dgm:pt>
    <dgm:pt modelId="{3A3DCF4B-8712-4CF0-AED1-8F50744C5558}" type="pres">
      <dgm:prSet presAssocID="{67062505-A451-40FD-84F8-3EECB69166A5}" presName="parTx" presStyleLbl="revTx" presStyleIdx="1" presStyleCnt="2">
        <dgm:presLayoutVars>
          <dgm:chMax val="0"/>
          <dgm:chPref val="0"/>
        </dgm:presLayoutVars>
      </dgm:prSet>
      <dgm:spPr/>
    </dgm:pt>
  </dgm:ptLst>
  <dgm:cxnLst>
    <dgm:cxn modelId="{98539007-0C1C-45B8-9D4D-51A2CEE088D3}" type="presOf" srcId="{67062505-A451-40FD-84F8-3EECB69166A5}" destId="{3A3DCF4B-8712-4CF0-AED1-8F50744C5558}" srcOrd="0" destOrd="0" presId="urn:microsoft.com/office/officeart/2018/2/layout/IconVerticalSolidList"/>
    <dgm:cxn modelId="{F3E86E3B-C2FC-45A0-BD20-6CE6FD7C09ED}" type="presOf" srcId="{1C9153C1-03B9-4D22-B0D6-CB211F1DC20E}" destId="{5385ABBE-6893-44BB-8C78-B5A833F45E0B}" srcOrd="0" destOrd="0" presId="urn:microsoft.com/office/officeart/2018/2/layout/IconVerticalSolidList"/>
    <dgm:cxn modelId="{A172D563-AB96-4C98-94A2-3043909F6680}" type="presOf" srcId="{5D438D5F-66FE-4837-946F-F32686C158A5}" destId="{B62D2C93-E22A-4949-929E-C4C80A4EA0AD}" srcOrd="0" destOrd="0" presId="urn:microsoft.com/office/officeart/2018/2/layout/IconVerticalSolidList"/>
    <dgm:cxn modelId="{1FEB2F45-4A46-478E-B154-609E9D10E744}" srcId="{5D438D5F-66FE-4837-946F-F32686C158A5}" destId="{67062505-A451-40FD-84F8-3EECB69166A5}" srcOrd="1" destOrd="0" parTransId="{6FF641B5-976C-41FA-9C9D-DFA7164BA342}" sibTransId="{FF1C4B74-1328-4723-AC06-0ADDDE19F652}"/>
    <dgm:cxn modelId="{A5FA3CC8-E87C-4680-B373-96794A092C28}" srcId="{5D438D5F-66FE-4837-946F-F32686C158A5}" destId="{1C9153C1-03B9-4D22-B0D6-CB211F1DC20E}" srcOrd="0" destOrd="0" parTransId="{F64956B7-A1EC-415A-9DCE-E0B429F42F97}" sibTransId="{D557BC3F-4509-43A2-9CFA-940546FE77DF}"/>
    <dgm:cxn modelId="{B86A52A8-34C6-45B2-B884-1D6C433B7B58}" type="presParOf" srcId="{B62D2C93-E22A-4949-929E-C4C80A4EA0AD}" destId="{4098FCDF-3ADF-494F-B9BB-82D6B16465AB}" srcOrd="0" destOrd="0" presId="urn:microsoft.com/office/officeart/2018/2/layout/IconVerticalSolidList"/>
    <dgm:cxn modelId="{64391165-63D8-498E-A9F3-872261D3184B}" type="presParOf" srcId="{4098FCDF-3ADF-494F-B9BB-82D6B16465AB}" destId="{DBB31E1B-14C2-495E-9D92-100AF64053C3}" srcOrd="0" destOrd="0" presId="urn:microsoft.com/office/officeart/2018/2/layout/IconVerticalSolidList"/>
    <dgm:cxn modelId="{513EEBA5-2E5E-4960-8AA0-321A861062E0}" type="presParOf" srcId="{4098FCDF-3ADF-494F-B9BB-82D6B16465AB}" destId="{D0C91F91-07B0-45AD-ABB8-25338A160FBE}" srcOrd="1" destOrd="0" presId="urn:microsoft.com/office/officeart/2018/2/layout/IconVerticalSolidList"/>
    <dgm:cxn modelId="{6CCA4D19-1096-4C44-A776-C4131639132D}" type="presParOf" srcId="{4098FCDF-3ADF-494F-B9BB-82D6B16465AB}" destId="{D7E5E23D-7D9B-4BFD-BC62-0EE8968DFFF2}" srcOrd="2" destOrd="0" presId="urn:microsoft.com/office/officeart/2018/2/layout/IconVerticalSolidList"/>
    <dgm:cxn modelId="{AA84B242-C91C-4D4F-8AB3-14A0A5FE32BE}" type="presParOf" srcId="{4098FCDF-3ADF-494F-B9BB-82D6B16465AB}" destId="{5385ABBE-6893-44BB-8C78-B5A833F45E0B}" srcOrd="3" destOrd="0" presId="urn:microsoft.com/office/officeart/2018/2/layout/IconVerticalSolidList"/>
    <dgm:cxn modelId="{77FDEE09-4149-4226-B4A5-8885CD142436}" type="presParOf" srcId="{B62D2C93-E22A-4949-929E-C4C80A4EA0AD}" destId="{46778677-21BE-40FC-8FF7-398094135BA1}" srcOrd="1" destOrd="0" presId="urn:microsoft.com/office/officeart/2018/2/layout/IconVerticalSolidList"/>
    <dgm:cxn modelId="{5AE792AF-C74B-4FE7-9644-345B8E4BB803}" type="presParOf" srcId="{B62D2C93-E22A-4949-929E-C4C80A4EA0AD}" destId="{9118AFE2-1EAE-48AD-9007-AE39B7DA475B}" srcOrd="2" destOrd="0" presId="urn:microsoft.com/office/officeart/2018/2/layout/IconVerticalSolidList"/>
    <dgm:cxn modelId="{ECC25017-6B59-4D48-A4A6-9131C5F44A1F}" type="presParOf" srcId="{9118AFE2-1EAE-48AD-9007-AE39B7DA475B}" destId="{1822DA27-1B9E-46CC-B83A-F733991A5740}" srcOrd="0" destOrd="0" presId="urn:microsoft.com/office/officeart/2018/2/layout/IconVerticalSolidList"/>
    <dgm:cxn modelId="{44EECA39-F644-4FC1-8BB5-847C082EAB70}" type="presParOf" srcId="{9118AFE2-1EAE-48AD-9007-AE39B7DA475B}" destId="{C76C32CB-83C1-4C5E-A7EB-4F3573E022EE}" srcOrd="1" destOrd="0" presId="urn:microsoft.com/office/officeart/2018/2/layout/IconVerticalSolidList"/>
    <dgm:cxn modelId="{1F2BB38E-D55D-409A-B087-B658005969B2}" type="presParOf" srcId="{9118AFE2-1EAE-48AD-9007-AE39B7DA475B}" destId="{24672327-2429-43FC-B714-234CA8E73607}" srcOrd="2" destOrd="0" presId="urn:microsoft.com/office/officeart/2018/2/layout/IconVerticalSolidList"/>
    <dgm:cxn modelId="{F10EC63E-F1AA-4DDD-8A3C-DF5E0D105005}" type="presParOf" srcId="{9118AFE2-1EAE-48AD-9007-AE39B7DA475B}" destId="{3A3DCF4B-8712-4CF0-AED1-8F50744C55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2D2EE3-C719-41E2-AAF0-6F90CAFEB98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051D217-3548-44E0-9070-EA8A7A2113C5}">
      <dgm:prSet/>
      <dgm:spPr/>
      <dgm:t>
        <a:bodyPr/>
        <a:lstStyle/>
        <a:p>
          <a:pPr>
            <a:lnSpc>
              <a:spcPct val="100000"/>
            </a:lnSpc>
          </a:pPr>
          <a:r>
            <a:rPr lang="en-US"/>
            <a:t>Step 1: Start the analysis by examining the response of the portion of the input signal that will forward bias the diode.</a:t>
          </a:r>
        </a:p>
      </dgm:t>
    </dgm:pt>
    <dgm:pt modelId="{45AB35C4-35B1-4E5A-88A1-F7A558D648FA}" type="parTrans" cxnId="{6DCF6C39-FB6C-4720-8E1E-543F54BF43E9}">
      <dgm:prSet/>
      <dgm:spPr/>
      <dgm:t>
        <a:bodyPr/>
        <a:lstStyle/>
        <a:p>
          <a:endParaRPr lang="en-US"/>
        </a:p>
      </dgm:t>
    </dgm:pt>
    <dgm:pt modelId="{F25CFD01-3601-498B-ACC4-3832DA4C3E05}" type="sibTrans" cxnId="{6DCF6C39-FB6C-4720-8E1E-543F54BF43E9}">
      <dgm:prSet/>
      <dgm:spPr/>
      <dgm:t>
        <a:bodyPr/>
        <a:lstStyle/>
        <a:p>
          <a:pPr>
            <a:lnSpc>
              <a:spcPct val="100000"/>
            </a:lnSpc>
          </a:pPr>
          <a:endParaRPr lang="en-US"/>
        </a:p>
      </dgm:t>
    </dgm:pt>
    <dgm:pt modelId="{6006F158-14C9-4ADB-9593-CD2DEC598396}">
      <dgm:prSet/>
      <dgm:spPr/>
      <dgm:t>
        <a:bodyPr/>
        <a:lstStyle/>
        <a:p>
          <a:pPr>
            <a:lnSpc>
              <a:spcPct val="100000"/>
            </a:lnSpc>
          </a:pPr>
          <a:r>
            <a:rPr lang="en-US"/>
            <a:t>Step 2: During the period that the diode is in the “on” state, assume that the capacitor will charge up instantaneously to a voltage level determined by the surrounding network. </a:t>
          </a:r>
        </a:p>
      </dgm:t>
    </dgm:pt>
    <dgm:pt modelId="{7311A8D2-E4AD-4588-9517-F6B4E15D47D5}" type="parTrans" cxnId="{043D87C6-C833-4149-9669-82A8D22927FD}">
      <dgm:prSet/>
      <dgm:spPr/>
      <dgm:t>
        <a:bodyPr/>
        <a:lstStyle/>
        <a:p>
          <a:endParaRPr lang="en-US"/>
        </a:p>
      </dgm:t>
    </dgm:pt>
    <dgm:pt modelId="{9650DA9D-C9AC-4451-A5F9-7ECD2C4290BE}" type="sibTrans" cxnId="{043D87C6-C833-4149-9669-82A8D22927FD}">
      <dgm:prSet/>
      <dgm:spPr/>
      <dgm:t>
        <a:bodyPr/>
        <a:lstStyle/>
        <a:p>
          <a:pPr>
            <a:lnSpc>
              <a:spcPct val="100000"/>
            </a:lnSpc>
          </a:pPr>
          <a:endParaRPr lang="en-US"/>
        </a:p>
      </dgm:t>
    </dgm:pt>
    <dgm:pt modelId="{2F8E585B-E1D9-4909-99F7-3EB1EB0D7589}">
      <dgm:prSet/>
      <dgm:spPr/>
      <dgm:t>
        <a:bodyPr/>
        <a:lstStyle/>
        <a:p>
          <a:pPr>
            <a:lnSpc>
              <a:spcPct val="100000"/>
            </a:lnSpc>
          </a:pPr>
          <a:r>
            <a:rPr lang="en-US"/>
            <a:t>Step 3: Assume that during the period when the diode is in the “off” state the capacitor holds on to its established voltage level.</a:t>
          </a:r>
        </a:p>
      </dgm:t>
    </dgm:pt>
    <dgm:pt modelId="{6855BC19-1044-4D2E-ACE2-72D2092539F4}" type="parTrans" cxnId="{9AAC108F-D095-4755-AE96-129D13E396F9}">
      <dgm:prSet/>
      <dgm:spPr/>
      <dgm:t>
        <a:bodyPr/>
        <a:lstStyle/>
        <a:p>
          <a:endParaRPr lang="en-US"/>
        </a:p>
      </dgm:t>
    </dgm:pt>
    <dgm:pt modelId="{EFEB292B-F7E3-428C-94EB-EDBDFD79D958}" type="sibTrans" cxnId="{9AAC108F-D095-4755-AE96-129D13E396F9}">
      <dgm:prSet/>
      <dgm:spPr/>
      <dgm:t>
        <a:bodyPr/>
        <a:lstStyle/>
        <a:p>
          <a:pPr>
            <a:lnSpc>
              <a:spcPct val="100000"/>
            </a:lnSpc>
          </a:pPr>
          <a:endParaRPr lang="en-US"/>
        </a:p>
      </dgm:t>
    </dgm:pt>
    <dgm:pt modelId="{F6F0D233-C5CA-4CD1-AC3A-C4D176BFBED9}">
      <dgm:prSet/>
      <dgm:spPr/>
      <dgm:t>
        <a:bodyPr/>
        <a:lstStyle/>
        <a:p>
          <a:pPr>
            <a:lnSpc>
              <a:spcPct val="100000"/>
            </a:lnSpc>
          </a:pPr>
          <a:r>
            <a:rPr lang="en-US"/>
            <a:t>Step 4: Throughout the analysis, maintain a continual awareness of the location and defined polarity for v o to ensure that the proper levels are obtained. </a:t>
          </a:r>
        </a:p>
      </dgm:t>
    </dgm:pt>
    <dgm:pt modelId="{4A13B36B-85B9-4DA8-AACF-5366EF2B7C07}" type="parTrans" cxnId="{A55DF3A3-89B7-466F-B356-AEF216F4DBBF}">
      <dgm:prSet/>
      <dgm:spPr/>
      <dgm:t>
        <a:bodyPr/>
        <a:lstStyle/>
        <a:p>
          <a:endParaRPr lang="en-US"/>
        </a:p>
      </dgm:t>
    </dgm:pt>
    <dgm:pt modelId="{F2C67DE3-5D6F-4206-9CB8-39EAA032806C}" type="sibTrans" cxnId="{A55DF3A3-89B7-466F-B356-AEF216F4DBBF}">
      <dgm:prSet/>
      <dgm:spPr/>
      <dgm:t>
        <a:bodyPr/>
        <a:lstStyle/>
        <a:p>
          <a:pPr>
            <a:lnSpc>
              <a:spcPct val="100000"/>
            </a:lnSpc>
          </a:pPr>
          <a:endParaRPr lang="en-US"/>
        </a:p>
      </dgm:t>
    </dgm:pt>
    <dgm:pt modelId="{1D9AD4F0-1A1D-4302-A915-09273E8A4D2C}">
      <dgm:prSet/>
      <dgm:spPr/>
      <dgm:t>
        <a:bodyPr/>
        <a:lstStyle/>
        <a:p>
          <a:pPr>
            <a:lnSpc>
              <a:spcPct val="100000"/>
            </a:lnSpc>
          </a:pPr>
          <a:r>
            <a:rPr lang="en-US"/>
            <a:t>Step 5: Check that the total swing of the output matches that of the input. </a:t>
          </a:r>
        </a:p>
      </dgm:t>
    </dgm:pt>
    <dgm:pt modelId="{4DFA433C-10EC-447C-8518-20EF7E3B6558}" type="parTrans" cxnId="{15DB3B5C-5ABB-4E6D-954C-E7E61D699A20}">
      <dgm:prSet/>
      <dgm:spPr/>
      <dgm:t>
        <a:bodyPr/>
        <a:lstStyle/>
        <a:p>
          <a:endParaRPr lang="en-US"/>
        </a:p>
      </dgm:t>
    </dgm:pt>
    <dgm:pt modelId="{FED5A661-651C-4AD6-83DC-3EE5B61EDA87}" type="sibTrans" cxnId="{15DB3B5C-5ABB-4E6D-954C-E7E61D699A20}">
      <dgm:prSet/>
      <dgm:spPr/>
      <dgm:t>
        <a:bodyPr/>
        <a:lstStyle/>
        <a:p>
          <a:endParaRPr lang="en-US"/>
        </a:p>
      </dgm:t>
    </dgm:pt>
    <dgm:pt modelId="{6080582C-16C2-4478-AB7A-9962B14E83CF}" type="pres">
      <dgm:prSet presAssocID="{5F2D2EE3-C719-41E2-AAF0-6F90CAFEB984}" presName="root" presStyleCnt="0">
        <dgm:presLayoutVars>
          <dgm:dir/>
          <dgm:resizeHandles val="exact"/>
        </dgm:presLayoutVars>
      </dgm:prSet>
      <dgm:spPr/>
    </dgm:pt>
    <dgm:pt modelId="{5A945526-A965-4A5B-B9FA-FEB8D1B44294}" type="pres">
      <dgm:prSet presAssocID="{F051D217-3548-44E0-9070-EA8A7A2113C5}" presName="compNode" presStyleCnt="0"/>
      <dgm:spPr/>
    </dgm:pt>
    <dgm:pt modelId="{790B50D3-5DE0-495C-9407-FED1A2E0DDF4}" type="pres">
      <dgm:prSet presAssocID="{F051D217-3548-44E0-9070-EA8A7A2113C5}" presName="bgRect" presStyleLbl="bgShp" presStyleIdx="0" presStyleCnt="5"/>
      <dgm:spPr/>
    </dgm:pt>
    <dgm:pt modelId="{15E9A5A6-7A62-4BBE-8ABF-17B7B7A1D17E}" type="pres">
      <dgm:prSet presAssocID="{F051D217-3548-44E0-9070-EA8A7A2113C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00292E9E-4BF9-486F-A20B-76F6BC41B75F}" type="pres">
      <dgm:prSet presAssocID="{F051D217-3548-44E0-9070-EA8A7A2113C5}" presName="spaceRect" presStyleCnt="0"/>
      <dgm:spPr/>
    </dgm:pt>
    <dgm:pt modelId="{D76092CE-3577-4D84-B6DB-02D12B4FF319}" type="pres">
      <dgm:prSet presAssocID="{F051D217-3548-44E0-9070-EA8A7A2113C5}" presName="parTx" presStyleLbl="revTx" presStyleIdx="0" presStyleCnt="5">
        <dgm:presLayoutVars>
          <dgm:chMax val="0"/>
          <dgm:chPref val="0"/>
        </dgm:presLayoutVars>
      </dgm:prSet>
      <dgm:spPr/>
    </dgm:pt>
    <dgm:pt modelId="{BC880A02-4C0A-41A1-ABFD-4DCDB70198A0}" type="pres">
      <dgm:prSet presAssocID="{F25CFD01-3601-498B-ACC4-3832DA4C3E05}" presName="sibTrans" presStyleCnt="0"/>
      <dgm:spPr/>
    </dgm:pt>
    <dgm:pt modelId="{5ADC39F9-0382-4C91-AA70-F7F63A759E9A}" type="pres">
      <dgm:prSet presAssocID="{6006F158-14C9-4ADB-9593-CD2DEC598396}" presName="compNode" presStyleCnt="0"/>
      <dgm:spPr/>
    </dgm:pt>
    <dgm:pt modelId="{4877567D-CC75-411C-B819-79BC518A7165}" type="pres">
      <dgm:prSet presAssocID="{6006F158-14C9-4ADB-9593-CD2DEC598396}" presName="bgRect" presStyleLbl="bgShp" presStyleIdx="1" presStyleCnt="5"/>
      <dgm:spPr/>
    </dgm:pt>
    <dgm:pt modelId="{DB7FCAE3-D359-465B-95F4-DEA1ED480FB6}" type="pres">
      <dgm:prSet presAssocID="{6006F158-14C9-4ADB-9593-CD2DEC5983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748F8EBC-8A46-4655-A0E9-0FB230416B13}" type="pres">
      <dgm:prSet presAssocID="{6006F158-14C9-4ADB-9593-CD2DEC598396}" presName="spaceRect" presStyleCnt="0"/>
      <dgm:spPr/>
    </dgm:pt>
    <dgm:pt modelId="{71F4DF81-A457-4F7A-94F1-EF9D3466473E}" type="pres">
      <dgm:prSet presAssocID="{6006F158-14C9-4ADB-9593-CD2DEC598396}" presName="parTx" presStyleLbl="revTx" presStyleIdx="1" presStyleCnt="5">
        <dgm:presLayoutVars>
          <dgm:chMax val="0"/>
          <dgm:chPref val="0"/>
        </dgm:presLayoutVars>
      </dgm:prSet>
      <dgm:spPr/>
    </dgm:pt>
    <dgm:pt modelId="{AD5C9948-D2B6-447C-9B68-5D7DF1F088CA}" type="pres">
      <dgm:prSet presAssocID="{9650DA9D-C9AC-4451-A5F9-7ECD2C4290BE}" presName="sibTrans" presStyleCnt="0"/>
      <dgm:spPr/>
    </dgm:pt>
    <dgm:pt modelId="{E0072418-A77C-4CBE-A278-E0FB44A4463A}" type="pres">
      <dgm:prSet presAssocID="{2F8E585B-E1D9-4909-99F7-3EB1EB0D7589}" presName="compNode" presStyleCnt="0"/>
      <dgm:spPr/>
    </dgm:pt>
    <dgm:pt modelId="{D04C8CFA-6516-47A2-A564-05EF564CCFAF}" type="pres">
      <dgm:prSet presAssocID="{2F8E585B-E1D9-4909-99F7-3EB1EB0D7589}" presName="bgRect" presStyleLbl="bgShp" presStyleIdx="2" presStyleCnt="5"/>
      <dgm:spPr/>
    </dgm:pt>
    <dgm:pt modelId="{31349B8D-9E13-44F0-973C-327B12B4927F}" type="pres">
      <dgm:prSet presAssocID="{2F8E585B-E1D9-4909-99F7-3EB1EB0D758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peed Bump"/>
        </a:ext>
      </dgm:extLst>
    </dgm:pt>
    <dgm:pt modelId="{97BA8DC8-7F05-4EFF-8352-4827AC48071D}" type="pres">
      <dgm:prSet presAssocID="{2F8E585B-E1D9-4909-99F7-3EB1EB0D7589}" presName="spaceRect" presStyleCnt="0"/>
      <dgm:spPr/>
    </dgm:pt>
    <dgm:pt modelId="{5CDDFFC2-AC2E-401A-9308-7C6A11CCD707}" type="pres">
      <dgm:prSet presAssocID="{2F8E585B-E1D9-4909-99F7-3EB1EB0D7589}" presName="parTx" presStyleLbl="revTx" presStyleIdx="2" presStyleCnt="5">
        <dgm:presLayoutVars>
          <dgm:chMax val="0"/>
          <dgm:chPref val="0"/>
        </dgm:presLayoutVars>
      </dgm:prSet>
      <dgm:spPr/>
    </dgm:pt>
    <dgm:pt modelId="{4E2566ED-4399-49D5-B0CA-478F129385B4}" type="pres">
      <dgm:prSet presAssocID="{EFEB292B-F7E3-428C-94EB-EDBDFD79D958}" presName="sibTrans" presStyleCnt="0"/>
      <dgm:spPr/>
    </dgm:pt>
    <dgm:pt modelId="{7903D296-6859-45C4-8FD3-25BDFA7CA71D}" type="pres">
      <dgm:prSet presAssocID="{F6F0D233-C5CA-4CD1-AC3A-C4D176BFBED9}" presName="compNode" presStyleCnt="0"/>
      <dgm:spPr/>
    </dgm:pt>
    <dgm:pt modelId="{867B736A-9203-4FF0-89BD-C14A69BA6114}" type="pres">
      <dgm:prSet presAssocID="{F6F0D233-C5CA-4CD1-AC3A-C4D176BFBED9}" presName="bgRect" presStyleLbl="bgShp" presStyleIdx="3" presStyleCnt="5"/>
      <dgm:spPr/>
    </dgm:pt>
    <dgm:pt modelId="{9EE080B6-B80B-4E0A-85AC-BC8C74FF2188}" type="pres">
      <dgm:prSet presAssocID="{F6F0D233-C5CA-4CD1-AC3A-C4D176BFBED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D16AE6E8-942D-44C1-A5AE-665B384B9583}" type="pres">
      <dgm:prSet presAssocID="{F6F0D233-C5CA-4CD1-AC3A-C4D176BFBED9}" presName="spaceRect" presStyleCnt="0"/>
      <dgm:spPr/>
    </dgm:pt>
    <dgm:pt modelId="{05233FCE-03A3-49DA-BE45-69425A3B3E1F}" type="pres">
      <dgm:prSet presAssocID="{F6F0D233-C5CA-4CD1-AC3A-C4D176BFBED9}" presName="parTx" presStyleLbl="revTx" presStyleIdx="3" presStyleCnt="5">
        <dgm:presLayoutVars>
          <dgm:chMax val="0"/>
          <dgm:chPref val="0"/>
        </dgm:presLayoutVars>
      </dgm:prSet>
      <dgm:spPr/>
    </dgm:pt>
    <dgm:pt modelId="{37C7ABB5-5F4C-478E-8D99-43A71B2AC6C8}" type="pres">
      <dgm:prSet presAssocID="{F2C67DE3-5D6F-4206-9CB8-39EAA032806C}" presName="sibTrans" presStyleCnt="0"/>
      <dgm:spPr/>
    </dgm:pt>
    <dgm:pt modelId="{40A8E560-3744-4C7F-925F-8D04C8357957}" type="pres">
      <dgm:prSet presAssocID="{1D9AD4F0-1A1D-4302-A915-09273E8A4D2C}" presName="compNode" presStyleCnt="0"/>
      <dgm:spPr/>
    </dgm:pt>
    <dgm:pt modelId="{5DA79B5C-3CFF-4BEC-A817-90CFCD7275C5}" type="pres">
      <dgm:prSet presAssocID="{1D9AD4F0-1A1D-4302-A915-09273E8A4D2C}" presName="bgRect" presStyleLbl="bgShp" presStyleIdx="4" presStyleCnt="5"/>
      <dgm:spPr/>
    </dgm:pt>
    <dgm:pt modelId="{11B2E7A7-75FB-46C5-9DEC-7F5A2B09AC99}" type="pres">
      <dgm:prSet presAssocID="{1D9AD4F0-1A1D-4302-A915-09273E8A4D2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chart"/>
        </a:ext>
      </dgm:extLst>
    </dgm:pt>
    <dgm:pt modelId="{CE4B8868-2809-444B-A66D-BF75F66C60C5}" type="pres">
      <dgm:prSet presAssocID="{1D9AD4F0-1A1D-4302-A915-09273E8A4D2C}" presName="spaceRect" presStyleCnt="0"/>
      <dgm:spPr/>
    </dgm:pt>
    <dgm:pt modelId="{18C236D7-61AE-4FA6-9168-7CCE451FC61C}" type="pres">
      <dgm:prSet presAssocID="{1D9AD4F0-1A1D-4302-A915-09273E8A4D2C}" presName="parTx" presStyleLbl="revTx" presStyleIdx="4" presStyleCnt="5">
        <dgm:presLayoutVars>
          <dgm:chMax val="0"/>
          <dgm:chPref val="0"/>
        </dgm:presLayoutVars>
      </dgm:prSet>
      <dgm:spPr/>
    </dgm:pt>
  </dgm:ptLst>
  <dgm:cxnLst>
    <dgm:cxn modelId="{259CA909-629C-4353-82A5-07FD616FE528}" type="presOf" srcId="{2F8E585B-E1D9-4909-99F7-3EB1EB0D7589}" destId="{5CDDFFC2-AC2E-401A-9308-7C6A11CCD707}" srcOrd="0" destOrd="0" presId="urn:microsoft.com/office/officeart/2018/2/layout/IconVerticalSolidList"/>
    <dgm:cxn modelId="{0658D91E-0DA9-4AD6-B4A7-348E4E1B7615}" type="presOf" srcId="{F051D217-3548-44E0-9070-EA8A7A2113C5}" destId="{D76092CE-3577-4D84-B6DB-02D12B4FF319}" srcOrd="0" destOrd="0" presId="urn:microsoft.com/office/officeart/2018/2/layout/IconVerticalSolidList"/>
    <dgm:cxn modelId="{6DCF6C39-FB6C-4720-8E1E-543F54BF43E9}" srcId="{5F2D2EE3-C719-41E2-AAF0-6F90CAFEB984}" destId="{F051D217-3548-44E0-9070-EA8A7A2113C5}" srcOrd="0" destOrd="0" parTransId="{45AB35C4-35B1-4E5A-88A1-F7A558D648FA}" sibTransId="{F25CFD01-3601-498B-ACC4-3832DA4C3E05}"/>
    <dgm:cxn modelId="{15DB3B5C-5ABB-4E6D-954C-E7E61D699A20}" srcId="{5F2D2EE3-C719-41E2-AAF0-6F90CAFEB984}" destId="{1D9AD4F0-1A1D-4302-A915-09273E8A4D2C}" srcOrd="4" destOrd="0" parTransId="{4DFA433C-10EC-447C-8518-20EF7E3B6558}" sibTransId="{FED5A661-651C-4AD6-83DC-3EE5B61EDA87}"/>
    <dgm:cxn modelId="{11E6425C-4312-4CAE-A42A-12EC1D095209}" type="presOf" srcId="{F6F0D233-C5CA-4CD1-AC3A-C4D176BFBED9}" destId="{05233FCE-03A3-49DA-BE45-69425A3B3E1F}" srcOrd="0" destOrd="0" presId="urn:microsoft.com/office/officeart/2018/2/layout/IconVerticalSolidList"/>
    <dgm:cxn modelId="{E443B264-A8D4-47F1-B2AB-9C8EF37A1903}" type="presOf" srcId="{1D9AD4F0-1A1D-4302-A915-09273E8A4D2C}" destId="{18C236D7-61AE-4FA6-9168-7CCE451FC61C}" srcOrd="0" destOrd="0" presId="urn:microsoft.com/office/officeart/2018/2/layout/IconVerticalSolidList"/>
    <dgm:cxn modelId="{9AAC108F-D095-4755-AE96-129D13E396F9}" srcId="{5F2D2EE3-C719-41E2-AAF0-6F90CAFEB984}" destId="{2F8E585B-E1D9-4909-99F7-3EB1EB0D7589}" srcOrd="2" destOrd="0" parTransId="{6855BC19-1044-4D2E-ACE2-72D2092539F4}" sibTransId="{EFEB292B-F7E3-428C-94EB-EDBDFD79D958}"/>
    <dgm:cxn modelId="{A55DF3A3-89B7-466F-B356-AEF216F4DBBF}" srcId="{5F2D2EE3-C719-41E2-AAF0-6F90CAFEB984}" destId="{F6F0D233-C5CA-4CD1-AC3A-C4D176BFBED9}" srcOrd="3" destOrd="0" parTransId="{4A13B36B-85B9-4DA8-AACF-5366EF2B7C07}" sibTransId="{F2C67DE3-5D6F-4206-9CB8-39EAA032806C}"/>
    <dgm:cxn modelId="{043D87C6-C833-4149-9669-82A8D22927FD}" srcId="{5F2D2EE3-C719-41E2-AAF0-6F90CAFEB984}" destId="{6006F158-14C9-4ADB-9593-CD2DEC598396}" srcOrd="1" destOrd="0" parTransId="{7311A8D2-E4AD-4588-9517-F6B4E15D47D5}" sibTransId="{9650DA9D-C9AC-4451-A5F9-7ECD2C4290BE}"/>
    <dgm:cxn modelId="{A7B692F0-D8A7-4E69-AD5E-E7027EEA0613}" type="presOf" srcId="{6006F158-14C9-4ADB-9593-CD2DEC598396}" destId="{71F4DF81-A457-4F7A-94F1-EF9D3466473E}" srcOrd="0" destOrd="0" presId="urn:microsoft.com/office/officeart/2018/2/layout/IconVerticalSolidList"/>
    <dgm:cxn modelId="{CF2D49F7-4445-4301-BE26-8684F4BB9AFE}" type="presOf" srcId="{5F2D2EE3-C719-41E2-AAF0-6F90CAFEB984}" destId="{6080582C-16C2-4478-AB7A-9962B14E83CF}" srcOrd="0" destOrd="0" presId="urn:microsoft.com/office/officeart/2018/2/layout/IconVerticalSolidList"/>
    <dgm:cxn modelId="{90498993-1523-40C6-AC9C-F9843C39DB99}" type="presParOf" srcId="{6080582C-16C2-4478-AB7A-9962B14E83CF}" destId="{5A945526-A965-4A5B-B9FA-FEB8D1B44294}" srcOrd="0" destOrd="0" presId="urn:microsoft.com/office/officeart/2018/2/layout/IconVerticalSolidList"/>
    <dgm:cxn modelId="{BE9AC25E-B77F-4D6C-AF22-8AE15CAAEE56}" type="presParOf" srcId="{5A945526-A965-4A5B-B9FA-FEB8D1B44294}" destId="{790B50D3-5DE0-495C-9407-FED1A2E0DDF4}" srcOrd="0" destOrd="0" presId="urn:microsoft.com/office/officeart/2018/2/layout/IconVerticalSolidList"/>
    <dgm:cxn modelId="{D90B1BF0-EDF5-4657-9826-34D1C7E42963}" type="presParOf" srcId="{5A945526-A965-4A5B-B9FA-FEB8D1B44294}" destId="{15E9A5A6-7A62-4BBE-8ABF-17B7B7A1D17E}" srcOrd="1" destOrd="0" presId="urn:microsoft.com/office/officeart/2018/2/layout/IconVerticalSolidList"/>
    <dgm:cxn modelId="{E37BB082-590C-4B83-8E18-A693F0B42218}" type="presParOf" srcId="{5A945526-A965-4A5B-B9FA-FEB8D1B44294}" destId="{00292E9E-4BF9-486F-A20B-76F6BC41B75F}" srcOrd="2" destOrd="0" presId="urn:microsoft.com/office/officeart/2018/2/layout/IconVerticalSolidList"/>
    <dgm:cxn modelId="{0B770B33-DCB9-4F52-92F7-700465259D94}" type="presParOf" srcId="{5A945526-A965-4A5B-B9FA-FEB8D1B44294}" destId="{D76092CE-3577-4D84-B6DB-02D12B4FF319}" srcOrd="3" destOrd="0" presId="urn:microsoft.com/office/officeart/2018/2/layout/IconVerticalSolidList"/>
    <dgm:cxn modelId="{32C75248-23D7-4AEA-8823-8CACB9330993}" type="presParOf" srcId="{6080582C-16C2-4478-AB7A-9962B14E83CF}" destId="{BC880A02-4C0A-41A1-ABFD-4DCDB70198A0}" srcOrd="1" destOrd="0" presId="urn:microsoft.com/office/officeart/2018/2/layout/IconVerticalSolidList"/>
    <dgm:cxn modelId="{B829020C-68D9-405C-AE84-101C93B7D7AC}" type="presParOf" srcId="{6080582C-16C2-4478-AB7A-9962B14E83CF}" destId="{5ADC39F9-0382-4C91-AA70-F7F63A759E9A}" srcOrd="2" destOrd="0" presId="urn:microsoft.com/office/officeart/2018/2/layout/IconVerticalSolidList"/>
    <dgm:cxn modelId="{E1E86C1D-5196-45F7-BBD1-B88D6940E945}" type="presParOf" srcId="{5ADC39F9-0382-4C91-AA70-F7F63A759E9A}" destId="{4877567D-CC75-411C-B819-79BC518A7165}" srcOrd="0" destOrd="0" presId="urn:microsoft.com/office/officeart/2018/2/layout/IconVerticalSolidList"/>
    <dgm:cxn modelId="{1B588FDB-6111-4B0B-AC09-FCCF9F96F2BE}" type="presParOf" srcId="{5ADC39F9-0382-4C91-AA70-F7F63A759E9A}" destId="{DB7FCAE3-D359-465B-95F4-DEA1ED480FB6}" srcOrd="1" destOrd="0" presId="urn:microsoft.com/office/officeart/2018/2/layout/IconVerticalSolidList"/>
    <dgm:cxn modelId="{635DB2A4-A7EF-4D25-96C7-876BBC410A77}" type="presParOf" srcId="{5ADC39F9-0382-4C91-AA70-F7F63A759E9A}" destId="{748F8EBC-8A46-4655-A0E9-0FB230416B13}" srcOrd="2" destOrd="0" presId="urn:microsoft.com/office/officeart/2018/2/layout/IconVerticalSolidList"/>
    <dgm:cxn modelId="{F9F835B6-020A-42F5-BA54-C57C3B011587}" type="presParOf" srcId="{5ADC39F9-0382-4C91-AA70-F7F63A759E9A}" destId="{71F4DF81-A457-4F7A-94F1-EF9D3466473E}" srcOrd="3" destOrd="0" presId="urn:microsoft.com/office/officeart/2018/2/layout/IconVerticalSolidList"/>
    <dgm:cxn modelId="{6FAE1D6F-9147-4FD2-8592-5E64D91D42D2}" type="presParOf" srcId="{6080582C-16C2-4478-AB7A-9962B14E83CF}" destId="{AD5C9948-D2B6-447C-9B68-5D7DF1F088CA}" srcOrd="3" destOrd="0" presId="urn:microsoft.com/office/officeart/2018/2/layout/IconVerticalSolidList"/>
    <dgm:cxn modelId="{C4202C7B-A4C9-4006-AC52-BF7252235105}" type="presParOf" srcId="{6080582C-16C2-4478-AB7A-9962B14E83CF}" destId="{E0072418-A77C-4CBE-A278-E0FB44A4463A}" srcOrd="4" destOrd="0" presId="urn:microsoft.com/office/officeart/2018/2/layout/IconVerticalSolidList"/>
    <dgm:cxn modelId="{45A7B41C-E9B6-4559-BEA6-C197EA85278E}" type="presParOf" srcId="{E0072418-A77C-4CBE-A278-E0FB44A4463A}" destId="{D04C8CFA-6516-47A2-A564-05EF564CCFAF}" srcOrd="0" destOrd="0" presId="urn:microsoft.com/office/officeart/2018/2/layout/IconVerticalSolidList"/>
    <dgm:cxn modelId="{604AC1C2-0E77-45B5-BBF8-5DDD634E2FFC}" type="presParOf" srcId="{E0072418-A77C-4CBE-A278-E0FB44A4463A}" destId="{31349B8D-9E13-44F0-973C-327B12B4927F}" srcOrd="1" destOrd="0" presId="urn:microsoft.com/office/officeart/2018/2/layout/IconVerticalSolidList"/>
    <dgm:cxn modelId="{B0EDE5E9-85DB-4D71-AAD4-FAF7281494CA}" type="presParOf" srcId="{E0072418-A77C-4CBE-A278-E0FB44A4463A}" destId="{97BA8DC8-7F05-4EFF-8352-4827AC48071D}" srcOrd="2" destOrd="0" presId="urn:microsoft.com/office/officeart/2018/2/layout/IconVerticalSolidList"/>
    <dgm:cxn modelId="{476C4060-7C1C-4FBC-85F0-4E509E377035}" type="presParOf" srcId="{E0072418-A77C-4CBE-A278-E0FB44A4463A}" destId="{5CDDFFC2-AC2E-401A-9308-7C6A11CCD707}" srcOrd="3" destOrd="0" presId="urn:microsoft.com/office/officeart/2018/2/layout/IconVerticalSolidList"/>
    <dgm:cxn modelId="{1CE35051-39C9-4473-B3E1-BDEC50E5D111}" type="presParOf" srcId="{6080582C-16C2-4478-AB7A-9962B14E83CF}" destId="{4E2566ED-4399-49D5-B0CA-478F129385B4}" srcOrd="5" destOrd="0" presId="urn:microsoft.com/office/officeart/2018/2/layout/IconVerticalSolidList"/>
    <dgm:cxn modelId="{F22CAA66-9785-4793-AD83-F9F94BE03176}" type="presParOf" srcId="{6080582C-16C2-4478-AB7A-9962B14E83CF}" destId="{7903D296-6859-45C4-8FD3-25BDFA7CA71D}" srcOrd="6" destOrd="0" presId="urn:microsoft.com/office/officeart/2018/2/layout/IconVerticalSolidList"/>
    <dgm:cxn modelId="{AE37AEB9-8331-46C3-B95A-5C94A76CB89E}" type="presParOf" srcId="{7903D296-6859-45C4-8FD3-25BDFA7CA71D}" destId="{867B736A-9203-4FF0-89BD-C14A69BA6114}" srcOrd="0" destOrd="0" presId="urn:microsoft.com/office/officeart/2018/2/layout/IconVerticalSolidList"/>
    <dgm:cxn modelId="{26DF3422-6D5B-4EC8-B50A-6A5505109706}" type="presParOf" srcId="{7903D296-6859-45C4-8FD3-25BDFA7CA71D}" destId="{9EE080B6-B80B-4E0A-85AC-BC8C74FF2188}" srcOrd="1" destOrd="0" presId="urn:microsoft.com/office/officeart/2018/2/layout/IconVerticalSolidList"/>
    <dgm:cxn modelId="{D40ED3D2-B78D-40B8-B66A-B70B3FF162B9}" type="presParOf" srcId="{7903D296-6859-45C4-8FD3-25BDFA7CA71D}" destId="{D16AE6E8-942D-44C1-A5AE-665B384B9583}" srcOrd="2" destOrd="0" presId="urn:microsoft.com/office/officeart/2018/2/layout/IconVerticalSolidList"/>
    <dgm:cxn modelId="{994F96B2-9346-4E8D-A247-F901F7208415}" type="presParOf" srcId="{7903D296-6859-45C4-8FD3-25BDFA7CA71D}" destId="{05233FCE-03A3-49DA-BE45-69425A3B3E1F}" srcOrd="3" destOrd="0" presId="urn:microsoft.com/office/officeart/2018/2/layout/IconVerticalSolidList"/>
    <dgm:cxn modelId="{46B4D59C-375F-4B38-B262-C896D27A4A65}" type="presParOf" srcId="{6080582C-16C2-4478-AB7A-9962B14E83CF}" destId="{37C7ABB5-5F4C-478E-8D99-43A71B2AC6C8}" srcOrd="7" destOrd="0" presId="urn:microsoft.com/office/officeart/2018/2/layout/IconVerticalSolidList"/>
    <dgm:cxn modelId="{AD7C55D1-C9F8-4A58-9910-62E41BC67A34}" type="presParOf" srcId="{6080582C-16C2-4478-AB7A-9962B14E83CF}" destId="{40A8E560-3744-4C7F-925F-8D04C8357957}" srcOrd="8" destOrd="0" presId="urn:microsoft.com/office/officeart/2018/2/layout/IconVerticalSolidList"/>
    <dgm:cxn modelId="{D1EAFF43-DC10-4D0A-81CE-96C79310ECF2}" type="presParOf" srcId="{40A8E560-3744-4C7F-925F-8D04C8357957}" destId="{5DA79B5C-3CFF-4BEC-A817-90CFCD7275C5}" srcOrd="0" destOrd="0" presId="urn:microsoft.com/office/officeart/2018/2/layout/IconVerticalSolidList"/>
    <dgm:cxn modelId="{C4397EF6-E623-4C7C-AE58-D11983BCEEE0}" type="presParOf" srcId="{40A8E560-3744-4C7F-925F-8D04C8357957}" destId="{11B2E7A7-75FB-46C5-9DEC-7F5A2B09AC99}" srcOrd="1" destOrd="0" presId="urn:microsoft.com/office/officeart/2018/2/layout/IconVerticalSolidList"/>
    <dgm:cxn modelId="{8078EBC5-387C-48ED-8875-58314C1CEA19}" type="presParOf" srcId="{40A8E560-3744-4C7F-925F-8D04C8357957}" destId="{CE4B8868-2809-444B-A66D-BF75F66C60C5}" srcOrd="2" destOrd="0" presId="urn:microsoft.com/office/officeart/2018/2/layout/IconVerticalSolidList"/>
    <dgm:cxn modelId="{E253700D-B956-4878-B06F-DAC61D02526D}" type="presParOf" srcId="{40A8E560-3744-4C7F-925F-8D04C8357957}" destId="{18C236D7-61AE-4FA6-9168-7CCE451FC6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95456-3680-4128-AE46-694312DA0898}">
      <dsp:nvSpPr>
        <dsp:cNvPr id="0" name=""/>
        <dsp:cNvSpPr/>
      </dsp:nvSpPr>
      <dsp:spPr>
        <a:xfrm>
          <a:off x="1230" y="175226"/>
          <a:ext cx="4317852" cy="27418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57DB12-BC30-4B31-9213-643B7BB17858}">
      <dsp:nvSpPr>
        <dsp:cNvPr id="0" name=""/>
        <dsp:cNvSpPr/>
      </dsp:nvSpPr>
      <dsp:spPr>
        <a:xfrm>
          <a:off x="480991" y="630999"/>
          <a:ext cx="4317852" cy="274183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rtl="0">
            <a:lnSpc>
              <a:spcPct val="90000"/>
            </a:lnSpc>
            <a:spcBef>
              <a:spcPct val="0"/>
            </a:spcBef>
            <a:spcAft>
              <a:spcPct val="35000"/>
            </a:spcAft>
            <a:buNone/>
          </a:pPr>
          <a:r>
            <a:rPr lang="en-US" sz="4000" kern="1200" dirty="0">
              <a:latin typeface="Georgia Pro Semibold"/>
            </a:rPr>
            <a:t>Series Clipper</a:t>
          </a:r>
          <a:endParaRPr lang="en-US" sz="4000" kern="1200" dirty="0"/>
        </a:p>
      </dsp:txBody>
      <dsp:txXfrm>
        <a:off x="561297" y="711305"/>
        <a:ext cx="4157240" cy="2581224"/>
      </dsp:txXfrm>
    </dsp:sp>
    <dsp:sp modelId="{00AEEDDF-CCAA-449F-8E50-35BFABF6BAF4}">
      <dsp:nvSpPr>
        <dsp:cNvPr id="0" name=""/>
        <dsp:cNvSpPr/>
      </dsp:nvSpPr>
      <dsp:spPr>
        <a:xfrm>
          <a:off x="5278605" y="175226"/>
          <a:ext cx="4317852" cy="27418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EEC562-349C-4868-B227-5D95021647F5}">
      <dsp:nvSpPr>
        <dsp:cNvPr id="0" name=""/>
        <dsp:cNvSpPr/>
      </dsp:nvSpPr>
      <dsp:spPr>
        <a:xfrm>
          <a:off x="5758367" y="630999"/>
          <a:ext cx="4317852" cy="274183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rtl="0">
            <a:lnSpc>
              <a:spcPct val="90000"/>
            </a:lnSpc>
            <a:spcBef>
              <a:spcPct val="0"/>
            </a:spcBef>
            <a:spcAft>
              <a:spcPct val="35000"/>
            </a:spcAft>
            <a:buNone/>
          </a:pPr>
          <a:r>
            <a:rPr lang="en-US" sz="4000" kern="1200" dirty="0">
              <a:latin typeface="Georgia Pro Semibold"/>
            </a:rPr>
            <a:t>Parallel Clipper</a:t>
          </a:r>
        </a:p>
      </dsp:txBody>
      <dsp:txXfrm>
        <a:off x="5838673" y="711305"/>
        <a:ext cx="4157240" cy="2581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71802-3C0B-4473-A40C-1682267A0B1A}">
      <dsp:nvSpPr>
        <dsp:cNvPr id="0" name=""/>
        <dsp:cNvSpPr/>
      </dsp:nvSpPr>
      <dsp:spPr>
        <a:xfrm>
          <a:off x="0" y="0"/>
          <a:ext cx="3438870" cy="440726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8108" tIns="330200" rIns="268108" bIns="330200" numCol="1" spcCol="1270" anchor="t" anchorCtr="0">
          <a:noAutofit/>
        </a:bodyPr>
        <a:lstStyle/>
        <a:p>
          <a:pPr marL="0" lvl="0" indent="0" algn="l" defTabSz="755650">
            <a:lnSpc>
              <a:spcPct val="90000"/>
            </a:lnSpc>
            <a:spcBef>
              <a:spcPct val="0"/>
            </a:spcBef>
            <a:spcAft>
              <a:spcPct val="35000"/>
            </a:spcAft>
            <a:buNone/>
          </a:pPr>
          <a:r>
            <a:rPr lang="en-US" sz="1700" kern="1200"/>
            <a:t>1. Take careful note of where the output voltage is defined. </a:t>
          </a:r>
        </a:p>
      </dsp:txBody>
      <dsp:txXfrm>
        <a:off x="0" y="1674760"/>
        <a:ext cx="3438870" cy="2644358"/>
      </dsp:txXfrm>
    </dsp:sp>
    <dsp:sp modelId="{2AA3BF76-29C5-4872-826E-3DE18F31EC9F}">
      <dsp:nvSpPr>
        <dsp:cNvPr id="0" name=""/>
        <dsp:cNvSpPr/>
      </dsp:nvSpPr>
      <dsp:spPr>
        <a:xfrm>
          <a:off x="1058345" y="440726"/>
          <a:ext cx="1322179" cy="132217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082" tIns="12700" rIns="103082"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51974" y="634355"/>
        <a:ext cx="934921" cy="934921"/>
      </dsp:txXfrm>
    </dsp:sp>
    <dsp:sp modelId="{4AB171E8-E4E3-47B7-8052-B74F2CCFBB75}">
      <dsp:nvSpPr>
        <dsp:cNvPr id="0" name=""/>
        <dsp:cNvSpPr/>
      </dsp:nvSpPr>
      <dsp:spPr>
        <a:xfrm>
          <a:off x="0" y="4407192"/>
          <a:ext cx="3438870" cy="72"/>
        </a:xfrm>
        <a:prstGeom prst="rect">
          <a:avLst/>
        </a:prstGeom>
        <a:solidFill>
          <a:schemeClr val="accent2">
            <a:hueOff val="246845"/>
            <a:satOff val="1569"/>
            <a:lumOff val="-4039"/>
            <a:alphaOff val="0"/>
          </a:schemeClr>
        </a:solidFill>
        <a:ln w="12700" cap="flat" cmpd="sng" algn="ctr">
          <a:solidFill>
            <a:schemeClr val="accent2">
              <a:hueOff val="246845"/>
              <a:satOff val="1569"/>
              <a:lumOff val="-40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6C5EF1-EAE5-4614-A90E-CB151C8B4FF4}">
      <dsp:nvSpPr>
        <dsp:cNvPr id="0" name=""/>
        <dsp:cNvSpPr/>
      </dsp:nvSpPr>
      <dsp:spPr>
        <a:xfrm>
          <a:off x="3782757" y="0"/>
          <a:ext cx="3438870" cy="4407264"/>
        </a:xfrm>
        <a:prstGeom prst="rect">
          <a:avLst/>
        </a:prstGeom>
        <a:solidFill>
          <a:schemeClr val="accent2">
            <a:tint val="40000"/>
            <a:alpha val="90000"/>
            <a:hueOff val="429570"/>
            <a:satOff val="-1293"/>
            <a:lumOff val="-1902"/>
            <a:alphaOff val="0"/>
          </a:schemeClr>
        </a:solidFill>
        <a:ln w="12700" cap="flat" cmpd="sng" algn="ctr">
          <a:solidFill>
            <a:schemeClr val="accent2">
              <a:tint val="40000"/>
              <a:alpha val="90000"/>
              <a:hueOff val="429570"/>
              <a:satOff val="-1293"/>
              <a:lumOff val="-19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8108" tIns="330200" rIns="268108" bIns="330200" numCol="1" spcCol="1270" anchor="t" anchorCtr="0">
          <a:noAutofit/>
        </a:bodyPr>
        <a:lstStyle/>
        <a:p>
          <a:pPr marL="0" lvl="0" indent="0" algn="l" defTabSz="755650">
            <a:lnSpc>
              <a:spcPct val="90000"/>
            </a:lnSpc>
            <a:spcBef>
              <a:spcPct val="0"/>
            </a:spcBef>
            <a:spcAft>
              <a:spcPct val="35000"/>
            </a:spcAft>
            <a:buNone/>
          </a:pPr>
          <a:r>
            <a:rPr lang="en-US" sz="1700" kern="1200"/>
            <a:t>2. Try to develop an overall sense of the response by simply noting the “pressure” established by each supply and the effect it will have on the conventional current direction through the diode. </a:t>
          </a:r>
        </a:p>
      </dsp:txBody>
      <dsp:txXfrm>
        <a:off x="3782757" y="1674760"/>
        <a:ext cx="3438870" cy="2644358"/>
      </dsp:txXfrm>
    </dsp:sp>
    <dsp:sp modelId="{60F26D2B-9B94-40A6-92B1-04F1E211B69C}">
      <dsp:nvSpPr>
        <dsp:cNvPr id="0" name=""/>
        <dsp:cNvSpPr/>
      </dsp:nvSpPr>
      <dsp:spPr>
        <a:xfrm>
          <a:off x="4841102" y="440726"/>
          <a:ext cx="1322179" cy="1322179"/>
        </a:xfrm>
        <a:prstGeom prst="ellipse">
          <a:avLst/>
        </a:prstGeom>
        <a:solidFill>
          <a:schemeClr val="accent2">
            <a:hueOff val="493691"/>
            <a:satOff val="3138"/>
            <a:lumOff val="-8078"/>
            <a:alphaOff val="0"/>
          </a:schemeClr>
        </a:solidFill>
        <a:ln w="12700" cap="flat" cmpd="sng" algn="ctr">
          <a:solidFill>
            <a:schemeClr val="accent2">
              <a:hueOff val="493691"/>
              <a:satOff val="3138"/>
              <a:lumOff val="-80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082" tIns="12700" rIns="103082"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34731" y="634355"/>
        <a:ext cx="934921" cy="934921"/>
      </dsp:txXfrm>
    </dsp:sp>
    <dsp:sp modelId="{7E0C704D-F8F2-4FAA-B0B6-BD2D330D0EC1}">
      <dsp:nvSpPr>
        <dsp:cNvPr id="0" name=""/>
        <dsp:cNvSpPr/>
      </dsp:nvSpPr>
      <dsp:spPr>
        <a:xfrm>
          <a:off x="3782757" y="4407192"/>
          <a:ext cx="3438870" cy="72"/>
        </a:xfrm>
        <a:prstGeom prst="rect">
          <a:avLst/>
        </a:prstGeom>
        <a:solidFill>
          <a:schemeClr val="accent2">
            <a:hueOff val="740536"/>
            <a:satOff val="4707"/>
            <a:lumOff val="-12118"/>
            <a:alphaOff val="0"/>
          </a:schemeClr>
        </a:solidFill>
        <a:ln w="12700" cap="flat" cmpd="sng" algn="ctr">
          <a:solidFill>
            <a:schemeClr val="accent2">
              <a:hueOff val="740536"/>
              <a:satOff val="4707"/>
              <a:lumOff val="-121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B46B2A-A709-4368-9244-B4B751831957}">
      <dsp:nvSpPr>
        <dsp:cNvPr id="0" name=""/>
        <dsp:cNvSpPr/>
      </dsp:nvSpPr>
      <dsp:spPr>
        <a:xfrm>
          <a:off x="7565514" y="0"/>
          <a:ext cx="3438870" cy="4407264"/>
        </a:xfrm>
        <a:prstGeom prst="rect">
          <a:avLst/>
        </a:prstGeom>
        <a:solidFill>
          <a:schemeClr val="accent2">
            <a:tint val="40000"/>
            <a:alpha val="90000"/>
            <a:hueOff val="859139"/>
            <a:satOff val="-2586"/>
            <a:lumOff val="-3805"/>
            <a:alphaOff val="0"/>
          </a:schemeClr>
        </a:solidFill>
        <a:ln w="12700" cap="flat" cmpd="sng" algn="ctr">
          <a:solidFill>
            <a:schemeClr val="accent2">
              <a:tint val="40000"/>
              <a:alpha val="90000"/>
              <a:hueOff val="859139"/>
              <a:satOff val="-2586"/>
              <a:lumOff val="-38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8108" tIns="330200" rIns="268108" bIns="330200" numCol="1" spcCol="1270" anchor="t" anchorCtr="0">
          <a:noAutofit/>
        </a:bodyPr>
        <a:lstStyle/>
        <a:p>
          <a:pPr marL="0" lvl="0" indent="0" algn="l" defTabSz="755650">
            <a:lnSpc>
              <a:spcPct val="90000"/>
            </a:lnSpc>
            <a:spcBef>
              <a:spcPct val="0"/>
            </a:spcBef>
            <a:spcAft>
              <a:spcPct val="35000"/>
            </a:spcAft>
            <a:buNone/>
          </a:pPr>
          <a:r>
            <a:rPr lang="en-US" sz="1700" kern="1200"/>
            <a:t>3. Determine the applied voltage (transition voltage) that will result in a change of state for the diode from the “off” to the “on” state.</a:t>
          </a:r>
        </a:p>
      </dsp:txBody>
      <dsp:txXfrm>
        <a:off x="7565514" y="1674760"/>
        <a:ext cx="3438870" cy="2644358"/>
      </dsp:txXfrm>
    </dsp:sp>
    <dsp:sp modelId="{652CBAE1-B68E-4937-BE68-9081BF68A07A}">
      <dsp:nvSpPr>
        <dsp:cNvPr id="0" name=""/>
        <dsp:cNvSpPr/>
      </dsp:nvSpPr>
      <dsp:spPr>
        <a:xfrm>
          <a:off x="8623860" y="440726"/>
          <a:ext cx="1322179" cy="1322179"/>
        </a:xfrm>
        <a:prstGeom prst="ellipse">
          <a:avLst/>
        </a:prstGeom>
        <a:solidFill>
          <a:schemeClr val="accent2">
            <a:hueOff val="987382"/>
            <a:satOff val="6276"/>
            <a:lumOff val="-16157"/>
            <a:alphaOff val="0"/>
          </a:schemeClr>
        </a:solidFill>
        <a:ln w="12700" cap="flat" cmpd="sng" algn="ctr">
          <a:solidFill>
            <a:schemeClr val="accent2">
              <a:hueOff val="987382"/>
              <a:satOff val="6276"/>
              <a:lumOff val="-16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082" tIns="12700" rIns="103082"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817489" y="634355"/>
        <a:ext cx="934921" cy="934921"/>
      </dsp:txXfrm>
    </dsp:sp>
    <dsp:sp modelId="{0E8D0710-1E8C-4C64-A326-B4865ECF4814}">
      <dsp:nvSpPr>
        <dsp:cNvPr id="0" name=""/>
        <dsp:cNvSpPr/>
      </dsp:nvSpPr>
      <dsp:spPr>
        <a:xfrm>
          <a:off x="7565514" y="4407192"/>
          <a:ext cx="3438870" cy="72"/>
        </a:xfrm>
        <a:prstGeom prst="rect">
          <a:avLst/>
        </a:prstGeom>
        <a:solidFill>
          <a:schemeClr val="accent2">
            <a:hueOff val="1234227"/>
            <a:satOff val="7845"/>
            <a:lumOff val="-20196"/>
            <a:alphaOff val="0"/>
          </a:schemeClr>
        </a:solidFill>
        <a:ln w="12700" cap="flat" cmpd="sng" algn="ctr">
          <a:solidFill>
            <a:schemeClr val="accent2">
              <a:hueOff val="1234227"/>
              <a:satOff val="7845"/>
              <a:lumOff val="-20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31E1B-14C2-495E-9D92-100AF64053C3}">
      <dsp:nvSpPr>
        <dsp:cNvPr id="0" name=""/>
        <dsp:cNvSpPr/>
      </dsp:nvSpPr>
      <dsp:spPr>
        <a:xfrm>
          <a:off x="0" y="716180"/>
          <a:ext cx="11004385" cy="1322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91F91-07B0-45AD-ABB8-25338A160FBE}">
      <dsp:nvSpPr>
        <dsp:cNvPr id="0" name=""/>
        <dsp:cNvSpPr/>
      </dsp:nvSpPr>
      <dsp:spPr>
        <a:xfrm>
          <a:off x="399959" y="1013670"/>
          <a:ext cx="727198" cy="7271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85ABBE-6893-44BB-8C78-B5A833F45E0B}">
      <dsp:nvSpPr>
        <dsp:cNvPr id="0" name=""/>
        <dsp:cNvSpPr/>
      </dsp:nvSpPr>
      <dsp:spPr>
        <a:xfrm>
          <a:off x="1527116" y="716180"/>
          <a:ext cx="9477268" cy="1322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31" tIns="139931" rIns="139931" bIns="139931" numCol="1" spcCol="1270" anchor="ctr" anchorCtr="0">
          <a:noAutofit/>
        </a:bodyPr>
        <a:lstStyle/>
        <a:p>
          <a:pPr marL="0" lvl="0" indent="0" algn="l" defTabSz="844550">
            <a:lnSpc>
              <a:spcPct val="90000"/>
            </a:lnSpc>
            <a:spcBef>
              <a:spcPct val="0"/>
            </a:spcBef>
            <a:spcAft>
              <a:spcPct val="35000"/>
            </a:spcAft>
            <a:buNone/>
          </a:pPr>
          <a:r>
            <a:rPr lang="en-US" sz="1900" kern="1200"/>
            <a:t>A clamper is a network constructed of a diode, a resistor, and a capacitor that shifts a waveform to a different dc level without changing the appearance of the applied signal.</a:t>
          </a:r>
        </a:p>
      </dsp:txBody>
      <dsp:txXfrm>
        <a:off x="1527116" y="716180"/>
        <a:ext cx="9477268" cy="1322179"/>
      </dsp:txXfrm>
    </dsp:sp>
    <dsp:sp modelId="{1822DA27-1B9E-46CC-B83A-F733991A5740}">
      <dsp:nvSpPr>
        <dsp:cNvPr id="0" name=""/>
        <dsp:cNvSpPr/>
      </dsp:nvSpPr>
      <dsp:spPr>
        <a:xfrm>
          <a:off x="0" y="2368904"/>
          <a:ext cx="11004385" cy="1322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6C32CB-83C1-4C5E-A7EB-4F3573E022EE}">
      <dsp:nvSpPr>
        <dsp:cNvPr id="0" name=""/>
        <dsp:cNvSpPr/>
      </dsp:nvSpPr>
      <dsp:spPr>
        <a:xfrm>
          <a:off x="399959" y="2666394"/>
          <a:ext cx="727198" cy="7271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3DCF4B-8712-4CF0-AED1-8F50744C5558}">
      <dsp:nvSpPr>
        <dsp:cNvPr id="0" name=""/>
        <dsp:cNvSpPr/>
      </dsp:nvSpPr>
      <dsp:spPr>
        <a:xfrm>
          <a:off x="1527116" y="2368904"/>
          <a:ext cx="9477268" cy="1322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31" tIns="139931" rIns="139931" bIns="139931" numCol="1" spcCol="1270" anchor="ctr" anchorCtr="0">
          <a:noAutofit/>
        </a:bodyPr>
        <a:lstStyle/>
        <a:p>
          <a:pPr marL="0" lvl="0" indent="0" algn="l" defTabSz="844550">
            <a:lnSpc>
              <a:spcPct val="90000"/>
            </a:lnSpc>
            <a:spcBef>
              <a:spcPct val="0"/>
            </a:spcBef>
            <a:spcAft>
              <a:spcPct val="35000"/>
            </a:spcAft>
            <a:buNone/>
          </a:pPr>
          <a:r>
            <a:rPr lang="en-US" sz="1900" kern="1200"/>
            <a:t>Clamping networks have a capacitor connected directly from input to output with a resistive element in parallel with the output signal. The diode is also in parallel with the output signal but may or may not have a series dc supply as an added element. </a:t>
          </a:r>
        </a:p>
      </dsp:txBody>
      <dsp:txXfrm>
        <a:off x="1527116" y="2368904"/>
        <a:ext cx="9477268" cy="13221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B50D3-5DE0-495C-9407-FED1A2E0DDF4}">
      <dsp:nvSpPr>
        <dsp:cNvPr id="0" name=""/>
        <dsp:cNvSpPr/>
      </dsp:nvSpPr>
      <dsp:spPr>
        <a:xfrm>
          <a:off x="0" y="3607"/>
          <a:ext cx="11738034" cy="768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E9A5A6-7A62-4BBE-8ABF-17B7B7A1D17E}">
      <dsp:nvSpPr>
        <dsp:cNvPr id="0" name=""/>
        <dsp:cNvSpPr/>
      </dsp:nvSpPr>
      <dsp:spPr>
        <a:xfrm>
          <a:off x="232466" y="176516"/>
          <a:ext cx="422666" cy="4226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6092CE-3577-4D84-B6DB-02D12B4FF319}">
      <dsp:nvSpPr>
        <dsp:cNvPr id="0" name=""/>
        <dsp:cNvSpPr/>
      </dsp:nvSpPr>
      <dsp:spPr>
        <a:xfrm>
          <a:off x="887598" y="3607"/>
          <a:ext cx="10850435" cy="768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31" tIns="81331" rIns="81331" bIns="81331" numCol="1" spcCol="1270" anchor="ctr" anchorCtr="0">
          <a:noAutofit/>
        </a:bodyPr>
        <a:lstStyle/>
        <a:p>
          <a:pPr marL="0" lvl="0" indent="0" algn="l" defTabSz="844550">
            <a:lnSpc>
              <a:spcPct val="100000"/>
            </a:lnSpc>
            <a:spcBef>
              <a:spcPct val="0"/>
            </a:spcBef>
            <a:spcAft>
              <a:spcPct val="35000"/>
            </a:spcAft>
            <a:buNone/>
          </a:pPr>
          <a:r>
            <a:rPr lang="en-US" sz="1900" kern="1200"/>
            <a:t>Step 1: Start the analysis by examining the response of the portion of the input signal that will forward bias the diode.</a:t>
          </a:r>
        </a:p>
      </dsp:txBody>
      <dsp:txXfrm>
        <a:off x="887598" y="3607"/>
        <a:ext cx="10850435" cy="768483"/>
      </dsp:txXfrm>
    </dsp:sp>
    <dsp:sp modelId="{4877567D-CC75-411C-B819-79BC518A7165}">
      <dsp:nvSpPr>
        <dsp:cNvPr id="0" name=""/>
        <dsp:cNvSpPr/>
      </dsp:nvSpPr>
      <dsp:spPr>
        <a:xfrm>
          <a:off x="0" y="964212"/>
          <a:ext cx="11738034" cy="768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7FCAE3-D359-465B-95F4-DEA1ED480FB6}">
      <dsp:nvSpPr>
        <dsp:cNvPr id="0" name=""/>
        <dsp:cNvSpPr/>
      </dsp:nvSpPr>
      <dsp:spPr>
        <a:xfrm>
          <a:off x="232466" y="1137121"/>
          <a:ext cx="422666" cy="4226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F4DF81-A457-4F7A-94F1-EF9D3466473E}">
      <dsp:nvSpPr>
        <dsp:cNvPr id="0" name=""/>
        <dsp:cNvSpPr/>
      </dsp:nvSpPr>
      <dsp:spPr>
        <a:xfrm>
          <a:off x="887598" y="964212"/>
          <a:ext cx="10850435" cy="768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31" tIns="81331" rIns="81331" bIns="81331" numCol="1" spcCol="1270" anchor="ctr" anchorCtr="0">
          <a:noAutofit/>
        </a:bodyPr>
        <a:lstStyle/>
        <a:p>
          <a:pPr marL="0" lvl="0" indent="0" algn="l" defTabSz="844550">
            <a:lnSpc>
              <a:spcPct val="100000"/>
            </a:lnSpc>
            <a:spcBef>
              <a:spcPct val="0"/>
            </a:spcBef>
            <a:spcAft>
              <a:spcPct val="35000"/>
            </a:spcAft>
            <a:buNone/>
          </a:pPr>
          <a:r>
            <a:rPr lang="en-US" sz="1900" kern="1200"/>
            <a:t>Step 2: During the period that the diode is in the “on” state, assume that the capacitor will charge up instantaneously to a voltage level determined by the surrounding network. </a:t>
          </a:r>
        </a:p>
      </dsp:txBody>
      <dsp:txXfrm>
        <a:off x="887598" y="964212"/>
        <a:ext cx="10850435" cy="768483"/>
      </dsp:txXfrm>
    </dsp:sp>
    <dsp:sp modelId="{D04C8CFA-6516-47A2-A564-05EF564CCFAF}">
      <dsp:nvSpPr>
        <dsp:cNvPr id="0" name=""/>
        <dsp:cNvSpPr/>
      </dsp:nvSpPr>
      <dsp:spPr>
        <a:xfrm>
          <a:off x="0" y="1924817"/>
          <a:ext cx="11738034" cy="768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349B8D-9E13-44F0-973C-327B12B4927F}">
      <dsp:nvSpPr>
        <dsp:cNvPr id="0" name=""/>
        <dsp:cNvSpPr/>
      </dsp:nvSpPr>
      <dsp:spPr>
        <a:xfrm>
          <a:off x="232466" y="2097726"/>
          <a:ext cx="422666" cy="4226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DDFFC2-AC2E-401A-9308-7C6A11CCD707}">
      <dsp:nvSpPr>
        <dsp:cNvPr id="0" name=""/>
        <dsp:cNvSpPr/>
      </dsp:nvSpPr>
      <dsp:spPr>
        <a:xfrm>
          <a:off x="887598" y="1924817"/>
          <a:ext cx="10850435" cy="768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31" tIns="81331" rIns="81331" bIns="81331" numCol="1" spcCol="1270" anchor="ctr" anchorCtr="0">
          <a:noAutofit/>
        </a:bodyPr>
        <a:lstStyle/>
        <a:p>
          <a:pPr marL="0" lvl="0" indent="0" algn="l" defTabSz="844550">
            <a:lnSpc>
              <a:spcPct val="100000"/>
            </a:lnSpc>
            <a:spcBef>
              <a:spcPct val="0"/>
            </a:spcBef>
            <a:spcAft>
              <a:spcPct val="35000"/>
            </a:spcAft>
            <a:buNone/>
          </a:pPr>
          <a:r>
            <a:rPr lang="en-US" sz="1900" kern="1200"/>
            <a:t>Step 3: Assume that during the period when the diode is in the “off” state the capacitor holds on to its established voltage level.</a:t>
          </a:r>
        </a:p>
      </dsp:txBody>
      <dsp:txXfrm>
        <a:off x="887598" y="1924817"/>
        <a:ext cx="10850435" cy="768483"/>
      </dsp:txXfrm>
    </dsp:sp>
    <dsp:sp modelId="{867B736A-9203-4FF0-89BD-C14A69BA6114}">
      <dsp:nvSpPr>
        <dsp:cNvPr id="0" name=""/>
        <dsp:cNvSpPr/>
      </dsp:nvSpPr>
      <dsp:spPr>
        <a:xfrm>
          <a:off x="0" y="2885422"/>
          <a:ext cx="11738034" cy="768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E080B6-B80B-4E0A-85AC-BC8C74FF2188}">
      <dsp:nvSpPr>
        <dsp:cNvPr id="0" name=""/>
        <dsp:cNvSpPr/>
      </dsp:nvSpPr>
      <dsp:spPr>
        <a:xfrm>
          <a:off x="232466" y="3058331"/>
          <a:ext cx="422666" cy="4226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233FCE-03A3-49DA-BE45-69425A3B3E1F}">
      <dsp:nvSpPr>
        <dsp:cNvPr id="0" name=""/>
        <dsp:cNvSpPr/>
      </dsp:nvSpPr>
      <dsp:spPr>
        <a:xfrm>
          <a:off x="887598" y="2885422"/>
          <a:ext cx="10850435" cy="768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31" tIns="81331" rIns="81331" bIns="81331" numCol="1" spcCol="1270" anchor="ctr" anchorCtr="0">
          <a:noAutofit/>
        </a:bodyPr>
        <a:lstStyle/>
        <a:p>
          <a:pPr marL="0" lvl="0" indent="0" algn="l" defTabSz="844550">
            <a:lnSpc>
              <a:spcPct val="100000"/>
            </a:lnSpc>
            <a:spcBef>
              <a:spcPct val="0"/>
            </a:spcBef>
            <a:spcAft>
              <a:spcPct val="35000"/>
            </a:spcAft>
            <a:buNone/>
          </a:pPr>
          <a:r>
            <a:rPr lang="en-US" sz="1900" kern="1200"/>
            <a:t>Step 4: Throughout the analysis, maintain a continual awareness of the location and defined polarity for v o to ensure that the proper levels are obtained. </a:t>
          </a:r>
        </a:p>
      </dsp:txBody>
      <dsp:txXfrm>
        <a:off x="887598" y="2885422"/>
        <a:ext cx="10850435" cy="768483"/>
      </dsp:txXfrm>
    </dsp:sp>
    <dsp:sp modelId="{5DA79B5C-3CFF-4BEC-A817-90CFCD7275C5}">
      <dsp:nvSpPr>
        <dsp:cNvPr id="0" name=""/>
        <dsp:cNvSpPr/>
      </dsp:nvSpPr>
      <dsp:spPr>
        <a:xfrm>
          <a:off x="0" y="3846027"/>
          <a:ext cx="11738034" cy="768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B2E7A7-75FB-46C5-9DEC-7F5A2B09AC99}">
      <dsp:nvSpPr>
        <dsp:cNvPr id="0" name=""/>
        <dsp:cNvSpPr/>
      </dsp:nvSpPr>
      <dsp:spPr>
        <a:xfrm>
          <a:off x="232466" y="4018936"/>
          <a:ext cx="422666" cy="4226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C236D7-61AE-4FA6-9168-7CCE451FC61C}">
      <dsp:nvSpPr>
        <dsp:cNvPr id="0" name=""/>
        <dsp:cNvSpPr/>
      </dsp:nvSpPr>
      <dsp:spPr>
        <a:xfrm>
          <a:off x="887598" y="3846027"/>
          <a:ext cx="10850435" cy="768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31" tIns="81331" rIns="81331" bIns="81331" numCol="1" spcCol="1270" anchor="ctr" anchorCtr="0">
          <a:noAutofit/>
        </a:bodyPr>
        <a:lstStyle/>
        <a:p>
          <a:pPr marL="0" lvl="0" indent="0" algn="l" defTabSz="844550">
            <a:lnSpc>
              <a:spcPct val="100000"/>
            </a:lnSpc>
            <a:spcBef>
              <a:spcPct val="0"/>
            </a:spcBef>
            <a:spcAft>
              <a:spcPct val="35000"/>
            </a:spcAft>
            <a:buNone/>
          </a:pPr>
          <a:r>
            <a:rPr lang="en-US" sz="1900" kern="1200"/>
            <a:t>Step 5: Check that the total swing of the output matches that of the input. </a:t>
          </a:r>
        </a:p>
      </dsp:txBody>
      <dsp:txXfrm>
        <a:off x="887598" y="3846027"/>
        <a:ext cx="10850435" cy="76848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2/3/2024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1069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2/3/2024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5803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2/3/2024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95273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2/3/2024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79529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2/3/2024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3599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2/3/2024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37743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2/3/2024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14273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2/3/2024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54167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2/3/2024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579432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2/3/2024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6123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2/3/2024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750592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2/3/2024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548145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ctrTitle"/>
          </p:nvPr>
        </p:nvSpPr>
        <p:spPr>
          <a:xfrm>
            <a:off x="530352" y="1122363"/>
            <a:ext cx="4892516" cy="1978346"/>
          </a:xfrm>
        </p:spPr>
        <p:txBody>
          <a:bodyPr>
            <a:normAutofit/>
          </a:bodyPr>
          <a:lstStyle/>
          <a:p>
            <a:r>
              <a:rPr lang="en-US" dirty="0"/>
              <a:t>Clipper Circuit</a:t>
            </a:r>
          </a:p>
        </p:txBody>
      </p:sp>
      <p:sp>
        <p:nvSpPr>
          <p:cNvPr id="20" name="Freeform: Shape 19">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Picture 3" descr="Electronics protoboard">
            <a:extLst>
              <a:ext uri="{FF2B5EF4-FFF2-40B4-BE49-F238E27FC236}">
                <a16:creationId xmlns:a16="http://schemas.microsoft.com/office/drawing/2014/main" id="{54192968-972A-8F1C-F18E-57FB3253398F}"/>
              </a:ext>
            </a:extLst>
          </p:cNvPr>
          <p:cNvPicPr>
            <a:picLocks noChangeAspect="1"/>
          </p:cNvPicPr>
          <p:nvPr/>
        </p:nvPicPr>
        <p:blipFill rotWithShape="1">
          <a:blip r:embed="rId2"/>
          <a:srcRect r="33250" b="1"/>
          <a:stretch/>
        </p:blipFill>
        <p:spPr>
          <a:xfrm>
            <a:off x="5974872" y="555615"/>
            <a:ext cx="5677184" cy="5677184"/>
          </a:xfrm>
          <a:prstGeom prst="rect">
            <a:avLst/>
          </a:prstGeom>
        </p:spPr>
      </p:pic>
      <p:sp>
        <p:nvSpPr>
          <p:cNvPr id="30" name="Freeform: Shape 29">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2" name="Group 31">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33" name="Freeform: Shape 32">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4" name="Freeform: Shape 33">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5" name="Freeform: Shape 34">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6"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7"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8"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977F-9102-369C-CF74-7E63FCD432C3}"/>
              </a:ext>
            </a:extLst>
          </p:cNvPr>
          <p:cNvSpPr>
            <a:spLocks noGrp="1"/>
          </p:cNvSpPr>
          <p:nvPr>
            <p:ph type="title"/>
          </p:nvPr>
        </p:nvSpPr>
        <p:spPr>
          <a:xfrm>
            <a:off x="434732" y="47814"/>
            <a:ext cx="10077557" cy="904758"/>
          </a:xfrm>
        </p:spPr>
        <p:txBody>
          <a:bodyPr/>
          <a:lstStyle/>
          <a:p>
            <a:r>
              <a:rPr lang="en-US" sz="4000" dirty="0">
                <a:ea typeface="+mj-lt"/>
                <a:cs typeface="+mj-lt"/>
              </a:rPr>
              <a:t>Biased Parallel Clipper(Ideal Diode)</a:t>
            </a:r>
            <a:endParaRPr lang="en-US" dirty="0"/>
          </a:p>
        </p:txBody>
      </p:sp>
      <p:pic>
        <p:nvPicPr>
          <p:cNvPr id="4" name="Content Placeholder 3">
            <a:extLst>
              <a:ext uri="{FF2B5EF4-FFF2-40B4-BE49-F238E27FC236}">
                <a16:creationId xmlns:a16="http://schemas.microsoft.com/office/drawing/2014/main" id="{1F19D338-32DD-CB8F-D85B-1E9215BE37B7}"/>
              </a:ext>
            </a:extLst>
          </p:cNvPr>
          <p:cNvPicPr>
            <a:picLocks noGrp="1" noChangeAspect="1"/>
          </p:cNvPicPr>
          <p:nvPr>
            <p:ph idx="1"/>
          </p:nvPr>
        </p:nvPicPr>
        <p:blipFill>
          <a:blip r:embed="rId2"/>
          <a:stretch>
            <a:fillRect/>
          </a:stretch>
        </p:blipFill>
        <p:spPr>
          <a:xfrm>
            <a:off x="1450931" y="1304960"/>
            <a:ext cx="8443218" cy="5493850"/>
          </a:xfrm>
        </p:spPr>
      </p:pic>
    </p:spTree>
    <p:extLst>
      <p:ext uri="{BB962C8B-B14F-4D97-AF65-F5344CB8AC3E}">
        <p14:creationId xmlns:p14="http://schemas.microsoft.com/office/powerpoint/2010/main" val="281931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977F-9102-369C-CF74-7E63FCD432C3}"/>
              </a:ext>
            </a:extLst>
          </p:cNvPr>
          <p:cNvSpPr>
            <a:spLocks noGrp="1"/>
          </p:cNvSpPr>
          <p:nvPr>
            <p:ph type="title"/>
          </p:nvPr>
        </p:nvSpPr>
        <p:spPr>
          <a:xfrm>
            <a:off x="434732" y="47814"/>
            <a:ext cx="10077557" cy="904758"/>
          </a:xfrm>
        </p:spPr>
        <p:txBody>
          <a:bodyPr/>
          <a:lstStyle/>
          <a:p>
            <a:r>
              <a:rPr lang="en-US" sz="4000" dirty="0">
                <a:ea typeface="+mj-lt"/>
                <a:cs typeface="+mj-lt"/>
              </a:rPr>
              <a:t>Biased Parallel Clipper(Ideal Diode)</a:t>
            </a:r>
            <a:endParaRPr lang="en-US" dirty="0"/>
          </a:p>
        </p:txBody>
      </p:sp>
      <p:pic>
        <p:nvPicPr>
          <p:cNvPr id="6" name="Content Placeholder 5" descr="A diagram of electrical circuits&#10;&#10;Description automatically generated">
            <a:extLst>
              <a:ext uri="{FF2B5EF4-FFF2-40B4-BE49-F238E27FC236}">
                <a16:creationId xmlns:a16="http://schemas.microsoft.com/office/drawing/2014/main" id="{31DE4953-3662-4FA9-1DFF-E5E2BF5A8E3D}"/>
              </a:ext>
            </a:extLst>
          </p:cNvPr>
          <p:cNvPicPr>
            <a:picLocks noGrp="1" noChangeAspect="1"/>
          </p:cNvPicPr>
          <p:nvPr>
            <p:ph idx="1"/>
          </p:nvPr>
        </p:nvPicPr>
        <p:blipFill>
          <a:blip r:embed="rId2"/>
          <a:stretch>
            <a:fillRect/>
          </a:stretch>
        </p:blipFill>
        <p:spPr>
          <a:xfrm>
            <a:off x="2474401" y="1657527"/>
            <a:ext cx="7078666" cy="5186775"/>
          </a:xfrm>
        </p:spPr>
      </p:pic>
    </p:spTree>
    <p:extLst>
      <p:ext uri="{BB962C8B-B14F-4D97-AF65-F5344CB8AC3E}">
        <p14:creationId xmlns:p14="http://schemas.microsoft.com/office/powerpoint/2010/main" val="3283459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0" name="Group 59">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61" name="Freeform: Shape 60">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2" name="Freeform: Shape 61">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3" name="Freeform: Shape 62">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4"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5"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6"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9" name="Freeform: Shape 68">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1"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72"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3"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4"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5"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6"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7"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79" name="Rectangle 7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549AEB0-5DEA-200A-85C6-2A2DDEDB1E2A}"/>
              </a:ext>
            </a:extLst>
          </p:cNvPr>
          <p:cNvSpPr>
            <a:spLocks noGrp="1"/>
          </p:cNvSpPr>
          <p:nvPr>
            <p:ph type="title"/>
          </p:nvPr>
        </p:nvSpPr>
        <p:spPr>
          <a:xfrm>
            <a:off x="530352" y="885557"/>
            <a:ext cx="4114800" cy="2215152"/>
          </a:xfrm>
        </p:spPr>
        <p:txBody>
          <a:bodyPr vert="horz" lIns="91440" tIns="45720" rIns="91440" bIns="45720" rtlCol="0" anchor="b">
            <a:normAutofit/>
          </a:bodyPr>
          <a:lstStyle/>
          <a:p>
            <a:r>
              <a:rPr lang="en-US" sz="4000"/>
              <a:t>Clamper Circuit</a:t>
            </a:r>
          </a:p>
        </p:txBody>
      </p:sp>
      <p:sp>
        <p:nvSpPr>
          <p:cNvPr id="81" name="Freeform: Shape 80">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Circuit board">
            <a:extLst>
              <a:ext uri="{FF2B5EF4-FFF2-40B4-BE49-F238E27FC236}">
                <a16:creationId xmlns:a16="http://schemas.microsoft.com/office/drawing/2014/main" id="{1A1A3B13-A55C-D83B-DCF1-EAC89C39FB6E}"/>
              </a:ext>
            </a:extLst>
          </p:cNvPr>
          <p:cNvPicPr>
            <a:picLocks noChangeAspect="1"/>
          </p:cNvPicPr>
          <p:nvPr/>
        </p:nvPicPr>
        <p:blipFill rotWithShape="1">
          <a:blip r:embed="rId2"/>
          <a:srcRect l="16610" r="16618" b="2"/>
          <a:stretch/>
        </p:blipFill>
        <p:spPr>
          <a:xfrm>
            <a:off x="5334000" y="10"/>
            <a:ext cx="6858000" cy="6855654"/>
          </a:xfrm>
          <a:prstGeom prst="rect">
            <a:avLst/>
          </a:prstGeom>
        </p:spPr>
      </p:pic>
      <p:sp>
        <p:nvSpPr>
          <p:cNvPr id="83" name="Freeform: Shape 82">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5" name="Group 84">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28232"/>
            <a:ext cx="886142" cy="693398"/>
            <a:chOff x="10948005" y="3379098"/>
            <a:chExt cx="868640" cy="679702"/>
          </a:xfrm>
          <a:solidFill>
            <a:schemeClr val="accent6"/>
          </a:solidFill>
        </p:grpSpPr>
        <p:sp>
          <p:nvSpPr>
            <p:cNvPr id="86" name="Freeform: Shape 85">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7" name="Freeform: Shape 86">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8"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9"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9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9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9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9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9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74195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C661F9B-640F-9AAC-2AF6-3B97BDB3CB59}"/>
              </a:ext>
            </a:extLst>
          </p:cNvPr>
          <p:cNvSpPr>
            <a:spLocks noGrp="1"/>
          </p:cNvSpPr>
          <p:nvPr>
            <p:ph type="title"/>
          </p:nvPr>
        </p:nvSpPr>
        <p:spPr>
          <a:xfrm>
            <a:off x="525717" y="696952"/>
            <a:ext cx="10077196" cy="821794"/>
          </a:xfrm>
        </p:spPr>
        <p:txBody>
          <a:bodyPr>
            <a:normAutofit/>
          </a:bodyPr>
          <a:lstStyle/>
          <a:p>
            <a:r>
              <a:rPr lang="en-US" dirty="0"/>
              <a:t>Definition</a:t>
            </a:r>
          </a:p>
        </p:txBody>
      </p:sp>
      <p:grpSp>
        <p:nvGrpSpPr>
          <p:cNvPr id="61" name="Graphic 78">
            <a:extLst>
              <a:ext uri="{FF2B5EF4-FFF2-40B4-BE49-F238E27FC236}">
                <a16:creationId xmlns:a16="http://schemas.microsoft.com/office/drawing/2014/main" id="{BC3D4A83-1EFA-4B2C-B330-849E35895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1708814"/>
            <a:ext cx="972241" cy="45718"/>
            <a:chOff x="4886325" y="3371754"/>
            <a:chExt cx="2418492" cy="113728"/>
          </a:xfrm>
          <a:solidFill>
            <a:schemeClr val="accent1"/>
          </a:solidFill>
        </p:grpSpPr>
        <p:sp>
          <p:nvSpPr>
            <p:cNvPr id="40" name="Graphic 78">
              <a:extLst>
                <a:ext uri="{FF2B5EF4-FFF2-40B4-BE49-F238E27FC236}">
                  <a16:creationId xmlns:a16="http://schemas.microsoft.com/office/drawing/2014/main" id="{3508E11F-ACA4-405C-A9FA-2577500EA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2" name="Graphic 78">
              <a:extLst>
                <a:ext uri="{FF2B5EF4-FFF2-40B4-BE49-F238E27FC236}">
                  <a16:creationId xmlns:a16="http://schemas.microsoft.com/office/drawing/2014/main" id="{82B1CDA4-B2EA-4968-8276-0552D6D744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2" name="Graphic 78">
                <a:extLst>
                  <a:ext uri="{FF2B5EF4-FFF2-40B4-BE49-F238E27FC236}">
                    <a16:creationId xmlns:a16="http://schemas.microsoft.com/office/drawing/2014/main" id="{F4337472-CDEB-4AFE-BBB9-5A11CA470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6CD67A6D-EAE7-4891-ACC9-4AC0CCF44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F1769489-D4BC-4B3B-9E23-87FCFDAB4E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13E13021-8923-4A4D-84FA-DA886E292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7" name="Freeform: Shape 46">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4683" y="5165905"/>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3" name="Content Placeholder 2">
            <a:extLst>
              <a:ext uri="{FF2B5EF4-FFF2-40B4-BE49-F238E27FC236}">
                <a16:creationId xmlns:a16="http://schemas.microsoft.com/office/drawing/2014/main" id="{539ABECB-3A73-57B4-E065-970A64ECB23C}"/>
              </a:ext>
            </a:extLst>
          </p:cNvPr>
          <p:cNvGraphicFramePr>
            <a:graphicFrameLocks noGrp="1"/>
          </p:cNvGraphicFramePr>
          <p:nvPr>
            <p:ph idx="1"/>
            <p:extLst>
              <p:ext uri="{D42A27DB-BD31-4B8C-83A1-F6EECF244321}">
                <p14:modId xmlns:p14="http://schemas.microsoft.com/office/powerpoint/2010/main" val="1686293466"/>
              </p:ext>
            </p:extLst>
          </p:nvPr>
        </p:nvGraphicFramePr>
        <p:xfrm>
          <a:off x="525462" y="1804163"/>
          <a:ext cx="11004385" cy="4407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0686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2A2-502C-48C4-333C-E4CD8184753B}"/>
              </a:ext>
            </a:extLst>
          </p:cNvPr>
          <p:cNvSpPr>
            <a:spLocks noGrp="1"/>
          </p:cNvSpPr>
          <p:nvPr>
            <p:ph type="title"/>
          </p:nvPr>
        </p:nvSpPr>
        <p:spPr>
          <a:xfrm>
            <a:off x="400613" y="150172"/>
            <a:ext cx="10077557" cy="1325563"/>
          </a:xfrm>
        </p:spPr>
        <p:txBody>
          <a:bodyPr/>
          <a:lstStyle/>
          <a:p>
            <a:r>
              <a:rPr lang="en-US" dirty="0"/>
              <a:t>Procedure</a:t>
            </a:r>
          </a:p>
        </p:txBody>
      </p:sp>
      <p:graphicFrame>
        <p:nvGraphicFramePr>
          <p:cNvPr id="21" name="Content Placeholder 2">
            <a:extLst>
              <a:ext uri="{FF2B5EF4-FFF2-40B4-BE49-F238E27FC236}">
                <a16:creationId xmlns:a16="http://schemas.microsoft.com/office/drawing/2014/main" id="{CBC9E1E2-383F-9B14-3E77-91A4E76D4126}"/>
              </a:ext>
            </a:extLst>
          </p:cNvPr>
          <p:cNvGraphicFramePr>
            <a:graphicFrameLocks noGrp="1"/>
          </p:cNvGraphicFramePr>
          <p:nvPr>
            <p:ph idx="1"/>
            <p:extLst>
              <p:ext uri="{D42A27DB-BD31-4B8C-83A1-F6EECF244321}">
                <p14:modId xmlns:p14="http://schemas.microsoft.com/office/powerpoint/2010/main" val="1028842236"/>
              </p:ext>
            </p:extLst>
          </p:nvPr>
        </p:nvGraphicFramePr>
        <p:xfrm>
          <a:off x="195896" y="1896363"/>
          <a:ext cx="11738034" cy="4618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8813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8825-818E-16CA-E8C1-E0589F43F3EE}"/>
              </a:ext>
            </a:extLst>
          </p:cNvPr>
          <p:cNvSpPr>
            <a:spLocks noGrp="1"/>
          </p:cNvSpPr>
          <p:nvPr>
            <p:ph type="title"/>
          </p:nvPr>
        </p:nvSpPr>
        <p:spPr>
          <a:xfrm>
            <a:off x="434732" y="2322"/>
            <a:ext cx="10077557" cy="1325563"/>
          </a:xfrm>
        </p:spPr>
        <p:txBody>
          <a:bodyPr/>
          <a:lstStyle/>
          <a:p>
            <a:r>
              <a:rPr lang="en-US" dirty="0"/>
              <a:t>Clamping Network</a:t>
            </a:r>
          </a:p>
        </p:txBody>
      </p:sp>
      <p:pic>
        <p:nvPicPr>
          <p:cNvPr id="4" name="Content Placeholder 3" descr="A diagram of a circuit&#10;&#10;Description automatically generated">
            <a:extLst>
              <a:ext uri="{FF2B5EF4-FFF2-40B4-BE49-F238E27FC236}">
                <a16:creationId xmlns:a16="http://schemas.microsoft.com/office/drawing/2014/main" id="{4D413C95-53DA-3442-077A-0379EC9AF721}"/>
              </a:ext>
            </a:extLst>
          </p:cNvPr>
          <p:cNvPicPr>
            <a:picLocks noGrp="1" noChangeAspect="1"/>
          </p:cNvPicPr>
          <p:nvPr>
            <p:ph idx="1"/>
          </p:nvPr>
        </p:nvPicPr>
        <p:blipFill>
          <a:blip r:embed="rId2"/>
          <a:stretch>
            <a:fillRect/>
          </a:stretch>
        </p:blipFill>
        <p:spPr>
          <a:xfrm>
            <a:off x="131122" y="2841997"/>
            <a:ext cx="7181850" cy="2886075"/>
          </a:xfrm>
        </p:spPr>
      </p:pic>
      <p:pic>
        <p:nvPicPr>
          <p:cNvPr id="7" name="Picture 6" descr="A diagram of a circuit&#10;&#10;Description automatically generated">
            <a:extLst>
              <a:ext uri="{FF2B5EF4-FFF2-40B4-BE49-F238E27FC236}">
                <a16:creationId xmlns:a16="http://schemas.microsoft.com/office/drawing/2014/main" id="{3C0C9C3C-05FD-4C5B-B6EF-C2FCF947E563}"/>
              </a:ext>
            </a:extLst>
          </p:cNvPr>
          <p:cNvPicPr>
            <a:picLocks noChangeAspect="1"/>
          </p:cNvPicPr>
          <p:nvPr/>
        </p:nvPicPr>
        <p:blipFill>
          <a:blip r:embed="rId3"/>
          <a:stretch>
            <a:fillRect/>
          </a:stretch>
        </p:blipFill>
        <p:spPr>
          <a:xfrm>
            <a:off x="7834881" y="1159989"/>
            <a:ext cx="3914775" cy="2695575"/>
          </a:xfrm>
          <a:prstGeom prst="rect">
            <a:avLst/>
          </a:prstGeom>
        </p:spPr>
      </p:pic>
      <p:pic>
        <p:nvPicPr>
          <p:cNvPr id="8" name="Picture 7" descr="A diagram of a circuit&#10;&#10;Description automatically generated">
            <a:extLst>
              <a:ext uri="{FF2B5EF4-FFF2-40B4-BE49-F238E27FC236}">
                <a16:creationId xmlns:a16="http://schemas.microsoft.com/office/drawing/2014/main" id="{D079BD71-945A-120B-C34D-D7C54E1301DA}"/>
              </a:ext>
            </a:extLst>
          </p:cNvPr>
          <p:cNvPicPr>
            <a:picLocks noChangeAspect="1"/>
          </p:cNvPicPr>
          <p:nvPr/>
        </p:nvPicPr>
        <p:blipFill>
          <a:blip r:embed="rId4"/>
          <a:stretch>
            <a:fillRect/>
          </a:stretch>
        </p:blipFill>
        <p:spPr>
          <a:xfrm>
            <a:off x="7829336" y="3905961"/>
            <a:ext cx="3857625" cy="2571750"/>
          </a:xfrm>
          <a:prstGeom prst="rect">
            <a:avLst/>
          </a:prstGeom>
        </p:spPr>
      </p:pic>
    </p:spTree>
    <p:extLst>
      <p:ext uri="{BB962C8B-B14F-4D97-AF65-F5344CB8AC3E}">
        <p14:creationId xmlns:p14="http://schemas.microsoft.com/office/powerpoint/2010/main" val="892359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A59D-5EB3-6C8A-90BB-20B87F4BDDB4}"/>
              </a:ext>
            </a:extLst>
          </p:cNvPr>
          <p:cNvSpPr>
            <a:spLocks noGrp="1"/>
          </p:cNvSpPr>
          <p:nvPr>
            <p:ph type="title"/>
          </p:nvPr>
        </p:nvSpPr>
        <p:spPr>
          <a:xfrm>
            <a:off x="447276" y="2656"/>
            <a:ext cx="10077557" cy="1325563"/>
          </a:xfrm>
        </p:spPr>
        <p:txBody>
          <a:bodyPr/>
          <a:lstStyle/>
          <a:p>
            <a:r>
              <a:rPr lang="en-US" dirty="0">
                <a:ea typeface="+mj-lt"/>
                <a:cs typeface="+mj-lt"/>
              </a:rPr>
              <a:t>Clamping Network</a:t>
            </a:r>
            <a:endParaRPr lang="en-US" dirty="0"/>
          </a:p>
        </p:txBody>
      </p:sp>
      <p:pic>
        <p:nvPicPr>
          <p:cNvPr id="4" name="Content Placeholder 3" descr="A diagram of a mathematical equation&#10;&#10;Description automatically generated">
            <a:extLst>
              <a:ext uri="{FF2B5EF4-FFF2-40B4-BE49-F238E27FC236}">
                <a16:creationId xmlns:a16="http://schemas.microsoft.com/office/drawing/2014/main" id="{7D9E929A-5C82-AA9B-157D-892CE1BF7127}"/>
              </a:ext>
            </a:extLst>
          </p:cNvPr>
          <p:cNvPicPr>
            <a:picLocks noGrp="1" noChangeAspect="1"/>
          </p:cNvPicPr>
          <p:nvPr>
            <p:ph idx="1"/>
          </p:nvPr>
        </p:nvPicPr>
        <p:blipFill>
          <a:blip r:embed="rId2"/>
          <a:stretch>
            <a:fillRect/>
          </a:stretch>
        </p:blipFill>
        <p:spPr>
          <a:xfrm>
            <a:off x="4214408" y="1815915"/>
            <a:ext cx="3757877" cy="5039929"/>
          </a:xfrm>
        </p:spPr>
      </p:pic>
    </p:spTree>
    <p:extLst>
      <p:ext uri="{BB962C8B-B14F-4D97-AF65-F5344CB8AC3E}">
        <p14:creationId xmlns:p14="http://schemas.microsoft.com/office/powerpoint/2010/main" val="1580407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A59D-5EB3-6C8A-90BB-20B87F4BDDB4}"/>
              </a:ext>
            </a:extLst>
          </p:cNvPr>
          <p:cNvSpPr>
            <a:spLocks noGrp="1"/>
          </p:cNvSpPr>
          <p:nvPr>
            <p:ph type="title"/>
          </p:nvPr>
        </p:nvSpPr>
        <p:spPr>
          <a:xfrm>
            <a:off x="447276" y="2656"/>
            <a:ext cx="10077557" cy="1325563"/>
          </a:xfrm>
        </p:spPr>
        <p:txBody>
          <a:bodyPr/>
          <a:lstStyle/>
          <a:p>
            <a:r>
              <a:rPr lang="en-US" dirty="0">
                <a:ea typeface="+mj-lt"/>
                <a:cs typeface="+mj-lt"/>
              </a:rPr>
              <a:t>Clamping Network</a:t>
            </a:r>
            <a:endParaRPr lang="en-US" dirty="0"/>
          </a:p>
        </p:txBody>
      </p:sp>
      <p:pic>
        <p:nvPicPr>
          <p:cNvPr id="6" name="Content Placeholder 5">
            <a:extLst>
              <a:ext uri="{FF2B5EF4-FFF2-40B4-BE49-F238E27FC236}">
                <a16:creationId xmlns:a16="http://schemas.microsoft.com/office/drawing/2014/main" id="{8811F8D6-C1CF-3337-D1A0-AE7858EBBF91}"/>
              </a:ext>
            </a:extLst>
          </p:cNvPr>
          <p:cNvPicPr>
            <a:picLocks noGrp="1" noChangeAspect="1"/>
          </p:cNvPicPr>
          <p:nvPr>
            <p:ph idx="1"/>
          </p:nvPr>
        </p:nvPicPr>
        <p:blipFill>
          <a:blip r:embed="rId2"/>
          <a:stretch>
            <a:fillRect/>
          </a:stretch>
        </p:blipFill>
        <p:spPr>
          <a:xfrm>
            <a:off x="525717" y="2402614"/>
            <a:ext cx="11294482" cy="3093826"/>
          </a:xfrm>
        </p:spPr>
      </p:pic>
    </p:spTree>
    <p:extLst>
      <p:ext uri="{BB962C8B-B14F-4D97-AF65-F5344CB8AC3E}">
        <p14:creationId xmlns:p14="http://schemas.microsoft.com/office/powerpoint/2010/main" val="3941982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A59D-5EB3-6C8A-90BB-20B87F4BDDB4}"/>
              </a:ext>
            </a:extLst>
          </p:cNvPr>
          <p:cNvSpPr>
            <a:spLocks noGrp="1"/>
          </p:cNvSpPr>
          <p:nvPr>
            <p:ph type="title"/>
          </p:nvPr>
        </p:nvSpPr>
        <p:spPr>
          <a:xfrm>
            <a:off x="447276" y="2656"/>
            <a:ext cx="10077557" cy="1325563"/>
          </a:xfrm>
        </p:spPr>
        <p:txBody>
          <a:bodyPr/>
          <a:lstStyle/>
          <a:p>
            <a:r>
              <a:rPr lang="en-US" dirty="0">
                <a:ea typeface="+mj-lt"/>
                <a:cs typeface="+mj-lt"/>
              </a:rPr>
              <a:t>Clamping Network</a:t>
            </a:r>
            <a:endParaRPr lang="en-US" dirty="0"/>
          </a:p>
        </p:txBody>
      </p:sp>
      <p:pic>
        <p:nvPicPr>
          <p:cNvPr id="5" name="Content Placeholder 4">
            <a:extLst>
              <a:ext uri="{FF2B5EF4-FFF2-40B4-BE49-F238E27FC236}">
                <a16:creationId xmlns:a16="http://schemas.microsoft.com/office/drawing/2014/main" id="{55D56101-6FCC-D4D7-DEA4-244484970E11}"/>
              </a:ext>
            </a:extLst>
          </p:cNvPr>
          <p:cNvPicPr>
            <a:picLocks noGrp="1" noChangeAspect="1"/>
          </p:cNvPicPr>
          <p:nvPr>
            <p:ph idx="1"/>
          </p:nvPr>
        </p:nvPicPr>
        <p:blipFill>
          <a:blip r:embed="rId2"/>
          <a:stretch>
            <a:fillRect/>
          </a:stretch>
        </p:blipFill>
        <p:spPr>
          <a:xfrm>
            <a:off x="525717" y="2471153"/>
            <a:ext cx="11078392" cy="3923465"/>
          </a:xfrm>
        </p:spPr>
      </p:pic>
    </p:spTree>
    <p:extLst>
      <p:ext uri="{BB962C8B-B14F-4D97-AF65-F5344CB8AC3E}">
        <p14:creationId xmlns:p14="http://schemas.microsoft.com/office/powerpoint/2010/main" val="3203662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A59D-5EB3-6C8A-90BB-20B87F4BDDB4}"/>
              </a:ext>
            </a:extLst>
          </p:cNvPr>
          <p:cNvSpPr>
            <a:spLocks noGrp="1"/>
          </p:cNvSpPr>
          <p:nvPr>
            <p:ph type="title"/>
          </p:nvPr>
        </p:nvSpPr>
        <p:spPr>
          <a:xfrm>
            <a:off x="447276" y="2656"/>
            <a:ext cx="10077557" cy="1325563"/>
          </a:xfrm>
        </p:spPr>
        <p:txBody>
          <a:bodyPr/>
          <a:lstStyle/>
          <a:p>
            <a:r>
              <a:rPr lang="en-US" dirty="0">
                <a:ea typeface="+mj-lt"/>
                <a:cs typeface="+mj-lt"/>
              </a:rPr>
              <a:t>Clamping Network</a:t>
            </a:r>
            <a:endParaRPr lang="en-US" dirty="0"/>
          </a:p>
        </p:txBody>
      </p:sp>
      <p:pic>
        <p:nvPicPr>
          <p:cNvPr id="6" name="Content Placeholder 5">
            <a:extLst>
              <a:ext uri="{FF2B5EF4-FFF2-40B4-BE49-F238E27FC236}">
                <a16:creationId xmlns:a16="http://schemas.microsoft.com/office/drawing/2014/main" id="{974E6330-0E94-DB64-BC97-209182B83F9A}"/>
              </a:ext>
            </a:extLst>
          </p:cNvPr>
          <p:cNvPicPr>
            <a:picLocks noGrp="1" noChangeAspect="1"/>
          </p:cNvPicPr>
          <p:nvPr>
            <p:ph idx="1"/>
          </p:nvPr>
        </p:nvPicPr>
        <p:blipFill>
          <a:blip r:embed="rId2"/>
          <a:stretch>
            <a:fillRect/>
          </a:stretch>
        </p:blipFill>
        <p:spPr>
          <a:xfrm>
            <a:off x="264135" y="2475958"/>
            <a:ext cx="11328601" cy="3925226"/>
          </a:xfrm>
        </p:spPr>
      </p:pic>
    </p:spTree>
    <p:extLst>
      <p:ext uri="{BB962C8B-B14F-4D97-AF65-F5344CB8AC3E}">
        <p14:creationId xmlns:p14="http://schemas.microsoft.com/office/powerpoint/2010/main" val="2656606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4EDBDAD-D1C3-6AD4-6896-53B4C0698ABD}"/>
              </a:ext>
            </a:extLst>
          </p:cNvPr>
          <p:cNvSpPr>
            <a:spLocks noGrp="1"/>
          </p:cNvSpPr>
          <p:nvPr>
            <p:ph type="title"/>
          </p:nvPr>
        </p:nvSpPr>
        <p:spPr>
          <a:xfrm>
            <a:off x="525718" y="1524000"/>
            <a:ext cx="3763141" cy="4359964"/>
          </a:xfrm>
        </p:spPr>
        <p:txBody>
          <a:bodyPr anchor="t">
            <a:normAutofit/>
          </a:bodyPr>
          <a:lstStyle/>
          <a:p>
            <a:r>
              <a:rPr lang="en-US" dirty="0"/>
              <a:t>Definition</a:t>
            </a:r>
          </a:p>
        </p:txBody>
      </p:sp>
      <p:sp>
        <p:nvSpPr>
          <p:cNvPr id="49" name="Freeform: Shape 48">
            <a:extLst>
              <a:ext uri="{FF2B5EF4-FFF2-40B4-BE49-F238E27FC236}">
                <a16:creationId xmlns:a16="http://schemas.microsoft.com/office/drawing/2014/main" id="{3AB5BF24-836F-4A13-AAE6-3EEB92256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5870" y="-1272272"/>
            <a:ext cx="1349830" cy="3894372"/>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0" name="Graphic 78">
            <a:extLst>
              <a:ext uri="{FF2B5EF4-FFF2-40B4-BE49-F238E27FC236}">
                <a16:creationId xmlns:a16="http://schemas.microsoft.com/office/drawing/2014/main" id="{AFA309B8-3551-4D00-8F72-F8224F39C8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14577" y="1628048"/>
            <a:ext cx="972241" cy="45718"/>
            <a:chOff x="4886325" y="3371754"/>
            <a:chExt cx="2418492" cy="113728"/>
          </a:xfrm>
          <a:solidFill>
            <a:schemeClr val="accent1"/>
          </a:solidFill>
        </p:grpSpPr>
        <p:sp>
          <p:nvSpPr>
            <p:cNvPr id="51" name="Graphic 78">
              <a:extLst>
                <a:ext uri="{FF2B5EF4-FFF2-40B4-BE49-F238E27FC236}">
                  <a16:creationId xmlns:a16="http://schemas.microsoft.com/office/drawing/2014/main" id="{8C5ABE74-2784-4339-960F-DE07433564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9B02DBFF-C7B0-4205-8D48-C39852D943B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0AE5FE2D-F4EC-428F-94E7-AAE7762219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BA1B0A68-AF93-4CFA-A1EE-324301A9B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4F9EB863-21D4-401D-9E61-1D25B48C9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F3093249-66A1-4C01-B378-49E15A9AB7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2F9ECB62-816F-0F68-1CA5-0289ECA5E06B}"/>
              </a:ext>
            </a:extLst>
          </p:cNvPr>
          <p:cNvSpPr>
            <a:spLocks noGrp="1"/>
          </p:cNvSpPr>
          <p:nvPr>
            <p:ph idx="1"/>
          </p:nvPr>
        </p:nvSpPr>
        <p:spPr>
          <a:xfrm>
            <a:off x="3415175" y="1930973"/>
            <a:ext cx="6865411" cy="3952992"/>
          </a:xfrm>
        </p:spPr>
        <p:txBody>
          <a:bodyPr vert="horz" lIns="91440" tIns="45720" rIns="91440" bIns="45720" rtlCol="0" anchor="t">
            <a:normAutofit/>
          </a:bodyPr>
          <a:lstStyle/>
          <a:p>
            <a:r>
              <a:rPr lang="en-US" sz="3200" dirty="0">
                <a:ea typeface="+mn-lt"/>
                <a:cs typeface="+mn-lt"/>
              </a:rPr>
              <a:t>Clippers are networks that employ diodes to “clip” away a portion of an input signal without distorting the remaining part of the applied waveform.</a:t>
            </a:r>
            <a:endParaRPr lang="en-US" sz="3200" dirty="0"/>
          </a:p>
        </p:txBody>
      </p:sp>
      <p:sp>
        <p:nvSpPr>
          <p:cNvPr id="52" name="Freeform: Shape 51">
            <a:extLst>
              <a:ext uri="{FF2B5EF4-FFF2-40B4-BE49-F238E27FC236}">
                <a16:creationId xmlns:a16="http://schemas.microsoft.com/office/drawing/2014/main" id="{01AB72E4-85FE-4925-94E8-F8DC756A0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3" name="Group 52">
            <a:extLst>
              <a:ext uri="{FF2B5EF4-FFF2-40B4-BE49-F238E27FC236}">
                <a16:creationId xmlns:a16="http://schemas.microsoft.com/office/drawing/2014/main" id="{2B5F2BAA-9430-49D4-AFB2-873C0C5B32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lumMod val="60000"/>
              <a:lumOff val="40000"/>
            </a:schemeClr>
          </a:solidFill>
        </p:grpSpPr>
        <p:sp>
          <p:nvSpPr>
            <p:cNvPr id="54" name="Freeform: Shape 53">
              <a:extLst>
                <a:ext uri="{FF2B5EF4-FFF2-40B4-BE49-F238E27FC236}">
                  <a16:creationId xmlns:a16="http://schemas.microsoft.com/office/drawing/2014/main" id="{934902B3-2AE0-4E5A-A88A-6F2E21C69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9207F540-3EC2-4C41-BB1C-64800269E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00680360-D392-4B29-AAE9-59D48E548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9E693E54-E127-4A47-A6B4-2D6169CF3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AE27342A-086B-4F33-95AE-81BCA416D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3EEBDF54-E0D8-4010-A38F-616CF8255A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E4438AD-CF0A-44D7-9B3E-5C0102497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64659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A59D-5EB3-6C8A-90BB-20B87F4BDDB4}"/>
              </a:ext>
            </a:extLst>
          </p:cNvPr>
          <p:cNvSpPr>
            <a:spLocks noGrp="1"/>
          </p:cNvSpPr>
          <p:nvPr>
            <p:ph type="title"/>
          </p:nvPr>
        </p:nvSpPr>
        <p:spPr>
          <a:xfrm>
            <a:off x="447276" y="2656"/>
            <a:ext cx="10077557" cy="1325563"/>
          </a:xfrm>
        </p:spPr>
        <p:txBody>
          <a:bodyPr/>
          <a:lstStyle/>
          <a:p>
            <a:r>
              <a:rPr lang="en-US" dirty="0">
                <a:ea typeface="+mj-lt"/>
                <a:cs typeface="+mj-lt"/>
              </a:rPr>
              <a:t>Clamping Network</a:t>
            </a:r>
            <a:endParaRPr lang="en-US" dirty="0"/>
          </a:p>
        </p:txBody>
      </p:sp>
      <p:pic>
        <p:nvPicPr>
          <p:cNvPr id="5" name="Content Placeholder 4" descr="A diagram of a circuit&#10;&#10;Description automatically generated">
            <a:extLst>
              <a:ext uri="{FF2B5EF4-FFF2-40B4-BE49-F238E27FC236}">
                <a16:creationId xmlns:a16="http://schemas.microsoft.com/office/drawing/2014/main" id="{A4A53C14-D6BF-379F-7AEE-3E124E24778A}"/>
              </a:ext>
            </a:extLst>
          </p:cNvPr>
          <p:cNvPicPr>
            <a:picLocks noGrp="1" noChangeAspect="1"/>
          </p:cNvPicPr>
          <p:nvPr>
            <p:ph idx="1"/>
          </p:nvPr>
        </p:nvPicPr>
        <p:blipFill>
          <a:blip r:embed="rId2"/>
          <a:stretch>
            <a:fillRect/>
          </a:stretch>
        </p:blipFill>
        <p:spPr>
          <a:xfrm>
            <a:off x="525717" y="2417720"/>
            <a:ext cx="11078392" cy="4212299"/>
          </a:xfrm>
        </p:spPr>
      </p:pic>
    </p:spTree>
    <p:extLst>
      <p:ext uri="{BB962C8B-B14F-4D97-AF65-F5344CB8AC3E}">
        <p14:creationId xmlns:p14="http://schemas.microsoft.com/office/powerpoint/2010/main" val="156486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3" name="Freeform: Shape 3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259666-7BC3-EC7C-4456-E52195448D59}"/>
              </a:ext>
            </a:extLst>
          </p:cNvPr>
          <p:cNvSpPr>
            <a:spLocks noGrp="1"/>
          </p:cNvSpPr>
          <p:nvPr>
            <p:ph type="title"/>
          </p:nvPr>
        </p:nvSpPr>
        <p:spPr>
          <a:xfrm>
            <a:off x="525717" y="787068"/>
            <a:ext cx="10077557" cy="1325563"/>
          </a:xfrm>
        </p:spPr>
        <p:txBody>
          <a:bodyPr>
            <a:normAutofit/>
          </a:bodyPr>
          <a:lstStyle/>
          <a:p>
            <a:r>
              <a:rPr lang="en-US" sz="4400" dirty="0"/>
              <a:t>Classification</a:t>
            </a:r>
          </a:p>
        </p:txBody>
      </p:sp>
      <p:grpSp>
        <p:nvGrpSpPr>
          <p:cNvPr id="34"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5" name="Freeform: Shape 34">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6" name="Group 35">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37" name="Content Placeholder 2">
            <a:extLst>
              <a:ext uri="{FF2B5EF4-FFF2-40B4-BE49-F238E27FC236}">
                <a16:creationId xmlns:a16="http://schemas.microsoft.com/office/drawing/2014/main" id="{D8E181F3-2529-6AFE-6982-195AD7224311}"/>
              </a:ext>
            </a:extLst>
          </p:cNvPr>
          <p:cNvGraphicFramePr>
            <a:graphicFrameLocks noGrp="1"/>
          </p:cNvGraphicFramePr>
          <p:nvPr>
            <p:ph idx="1"/>
            <p:extLst>
              <p:ext uri="{D42A27DB-BD31-4B8C-83A1-F6EECF244321}">
                <p14:modId xmlns:p14="http://schemas.microsoft.com/office/powerpoint/2010/main" val="1938963158"/>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158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Shape 2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5"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2" name="Rectangle 31">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2126512-6BFD-51E2-6F5B-0122FF70084F}"/>
              </a:ext>
            </a:extLst>
          </p:cNvPr>
          <p:cNvSpPr>
            <a:spLocks noGrp="1"/>
          </p:cNvSpPr>
          <p:nvPr>
            <p:ph type="title"/>
          </p:nvPr>
        </p:nvSpPr>
        <p:spPr>
          <a:xfrm>
            <a:off x="530353" y="3402"/>
            <a:ext cx="3859904" cy="2080204"/>
          </a:xfrm>
        </p:spPr>
        <p:txBody>
          <a:bodyPr vert="horz" lIns="91440" tIns="45720" rIns="91440" bIns="45720" rtlCol="0" anchor="b">
            <a:normAutofit/>
          </a:bodyPr>
          <a:lstStyle/>
          <a:p>
            <a:r>
              <a:rPr lang="en-US" sz="4000"/>
              <a:t>Series Clipper</a:t>
            </a:r>
          </a:p>
        </p:txBody>
      </p:sp>
      <p:sp>
        <p:nvSpPr>
          <p:cNvPr id="34" name="Freeform: Shape 33">
            <a:extLst>
              <a:ext uri="{FF2B5EF4-FFF2-40B4-BE49-F238E27FC236}">
                <a16:creationId xmlns:a16="http://schemas.microsoft.com/office/drawing/2014/main" id="{8972B65B-8AFA-4B5C-BFC6-E443F3777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6" name="Graphic 78">
            <a:extLst>
              <a:ext uri="{FF2B5EF4-FFF2-40B4-BE49-F238E27FC236}">
                <a16:creationId xmlns:a16="http://schemas.microsoft.com/office/drawing/2014/main" id="{8B32F32D-2578-47BA-A8C8-B9CC3F8A09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7" name="Graphic 78">
              <a:extLst>
                <a:ext uri="{FF2B5EF4-FFF2-40B4-BE49-F238E27FC236}">
                  <a16:creationId xmlns:a16="http://schemas.microsoft.com/office/drawing/2014/main" id="{FE39C5A6-D000-4F68-8942-DD0D6D6F8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8" name="Graphic 78">
              <a:extLst>
                <a:ext uri="{FF2B5EF4-FFF2-40B4-BE49-F238E27FC236}">
                  <a16:creationId xmlns:a16="http://schemas.microsoft.com/office/drawing/2014/main" id="{E89890B6-1232-480B-A1E4-4EE4897F64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9" name="Graphic 78">
                <a:extLst>
                  <a:ext uri="{FF2B5EF4-FFF2-40B4-BE49-F238E27FC236}">
                    <a16:creationId xmlns:a16="http://schemas.microsoft.com/office/drawing/2014/main" id="{AA2A92B4-DD5E-4659-876C-CEF27D8A3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CB3716F9-57FA-4E55-B926-D141DFDE7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6E65CA48-F624-4AAA-B08C-4D030E798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5AB96607-3A57-4F71-87E5-C0D546FEB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Content Placeholder 3" descr="A diagram of a circuit&#10;&#10;Description automatically generated">
            <a:extLst>
              <a:ext uri="{FF2B5EF4-FFF2-40B4-BE49-F238E27FC236}">
                <a16:creationId xmlns:a16="http://schemas.microsoft.com/office/drawing/2014/main" id="{60C31AA6-D588-2B77-7F82-E2D80AF21806}"/>
              </a:ext>
            </a:extLst>
          </p:cNvPr>
          <p:cNvPicPr>
            <a:picLocks noGrp="1" noChangeAspect="1"/>
          </p:cNvPicPr>
          <p:nvPr>
            <p:ph idx="1"/>
          </p:nvPr>
        </p:nvPicPr>
        <p:blipFill>
          <a:blip r:embed="rId2"/>
          <a:stretch>
            <a:fillRect/>
          </a:stretch>
        </p:blipFill>
        <p:spPr>
          <a:xfrm>
            <a:off x="2461732" y="2788676"/>
            <a:ext cx="3196691" cy="2000324"/>
          </a:xfrm>
          <a:prstGeom prst="rect">
            <a:avLst/>
          </a:prstGeom>
        </p:spPr>
      </p:pic>
      <p:pic>
        <p:nvPicPr>
          <p:cNvPr id="6" name="Picture 5" descr="A diagram of a triangle with a line and a point&#10;&#10;Description automatically generated">
            <a:extLst>
              <a:ext uri="{FF2B5EF4-FFF2-40B4-BE49-F238E27FC236}">
                <a16:creationId xmlns:a16="http://schemas.microsoft.com/office/drawing/2014/main" id="{B8B78B24-FA22-0B5C-0CD7-AF4E1D54B80B}"/>
              </a:ext>
            </a:extLst>
          </p:cNvPr>
          <p:cNvPicPr>
            <a:picLocks noChangeAspect="1"/>
          </p:cNvPicPr>
          <p:nvPr/>
        </p:nvPicPr>
        <p:blipFill>
          <a:blip r:embed="rId3"/>
          <a:stretch>
            <a:fillRect/>
          </a:stretch>
        </p:blipFill>
        <p:spPr>
          <a:xfrm>
            <a:off x="8459237" y="1135560"/>
            <a:ext cx="3192820" cy="1652284"/>
          </a:xfrm>
          <a:prstGeom prst="rect">
            <a:avLst/>
          </a:prstGeom>
        </p:spPr>
      </p:pic>
      <p:pic>
        <p:nvPicPr>
          <p:cNvPr id="5" name="Picture 4" descr="A diagram of a square with a square and a square with a square with a square with a square with a square with a square with a square with a square with a square with a square with&#10;&#10;Description automatically generated">
            <a:extLst>
              <a:ext uri="{FF2B5EF4-FFF2-40B4-BE49-F238E27FC236}">
                <a16:creationId xmlns:a16="http://schemas.microsoft.com/office/drawing/2014/main" id="{DD71CDD6-8416-9EF7-A7CD-6197F14B055C}"/>
              </a:ext>
            </a:extLst>
          </p:cNvPr>
          <p:cNvPicPr>
            <a:picLocks noChangeAspect="1"/>
          </p:cNvPicPr>
          <p:nvPr/>
        </p:nvPicPr>
        <p:blipFill>
          <a:blip r:embed="rId4"/>
          <a:stretch>
            <a:fillRect/>
          </a:stretch>
        </p:blipFill>
        <p:spPr>
          <a:xfrm>
            <a:off x="8459237" y="4081908"/>
            <a:ext cx="3192820" cy="1612374"/>
          </a:xfrm>
          <a:prstGeom prst="rect">
            <a:avLst/>
          </a:prstGeom>
        </p:spPr>
      </p:pic>
      <p:sp>
        <p:nvSpPr>
          <p:cNvPr id="44" name="Freeform: Shape 43">
            <a:extLst>
              <a:ext uri="{FF2B5EF4-FFF2-40B4-BE49-F238E27FC236}">
                <a16:creationId xmlns:a16="http://schemas.microsoft.com/office/drawing/2014/main" id="{286E5E1D-FD49-448F-83C8-E06466BE5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8708"/>
            <a:ext cx="4292956" cy="1249292"/>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6" name="Group 45">
            <a:extLst>
              <a:ext uri="{FF2B5EF4-FFF2-40B4-BE49-F238E27FC236}">
                <a16:creationId xmlns:a16="http://schemas.microsoft.com/office/drawing/2014/main" id="{D82E7BA0-A7BA-4C61-9D6F-5345A54056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447993" y="5742897"/>
            <a:ext cx="886141" cy="802496"/>
            <a:chOff x="10948005" y="3272152"/>
            <a:chExt cx="868640" cy="786648"/>
          </a:xfrm>
          <a:solidFill>
            <a:schemeClr val="accent6"/>
          </a:solidFill>
        </p:grpSpPr>
        <p:sp>
          <p:nvSpPr>
            <p:cNvPr id="47" name="Freeform: Shape 46">
              <a:extLst>
                <a:ext uri="{FF2B5EF4-FFF2-40B4-BE49-F238E27FC236}">
                  <a16:creationId xmlns:a16="http://schemas.microsoft.com/office/drawing/2014/main" id="{B5369E81-3115-4284-995E-F753EB421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44729589-1C6A-4995-83DB-3C8AC2B8D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Freeform: Shape 48">
              <a:extLst>
                <a:ext uri="{FF2B5EF4-FFF2-40B4-BE49-F238E27FC236}">
                  <a16:creationId xmlns:a16="http://schemas.microsoft.com/office/drawing/2014/main" id="{7A966D0D-0B99-4534-8150-ECA25F804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Graphic 12">
              <a:extLst>
                <a:ext uri="{FF2B5EF4-FFF2-40B4-BE49-F238E27FC236}">
                  <a16:creationId xmlns:a16="http://schemas.microsoft.com/office/drawing/2014/main" id="{7DC8EDF8-9492-4A6B-8050-A6B44F11B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13B4EDF3-5414-4F6E-8824-4FDC7BFD5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Graphic 15">
              <a:extLst>
                <a:ext uri="{FF2B5EF4-FFF2-40B4-BE49-F238E27FC236}">
                  <a16:creationId xmlns:a16="http://schemas.microsoft.com/office/drawing/2014/main" id="{6CE204CE-5738-4712-8E02-CF746C010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2369023-4235-4E1E-A424-EA0EA83DE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02422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A9DE-9C05-00DB-F7A1-134AFDCD2835}"/>
              </a:ext>
            </a:extLst>
          </p:cNvPr>
          <p:cNvSpPr>
            <a:spLocks noGrp="1"/>
          </p:cNvSpPr>
          <p:nvPr>
            <p:ph type="title"/>
          </p:nvPr>
        </p:nvSpPr>
        <p:spPr>
          <a:xfrm>
            <a:off x="104911" y="70561"/>
            <a:ext cx="10077557" cy="1325563"/>
          </a:xfrm>
        </p:spPr>
        <p:txBody>
          <a:bodyPr/>
          <a:lstStyle/>
          <a:p>
            <a:r>
              <a:rPr lang="en-US" dirty="0"/>
              <a:t>Parallel Clipper</a:t>
            </a:r>
          </a:p>
        </p:txBody>
      </p:sp>
      <p:pic>
        <p:nvPicPr>
          <p:cNvPr id="4" name="Content Placeholder 3" descr="A diagram of a circuit&#10;&#10;Description automatically generated">
            <a:extLst>
              <a:ext uri="{FF2B5EF4-FFF2-40B4-BE49-F238E27FC236}">
                <a16:creationId xmlns:a16="http://schemas.microsoft.com/office/drawing/2014/main" id="{B827C8FA-085C-40D2-6EAF-9E2231838B64}"/>
              </a:ext>
            </a:extLst>
          </p:cNvPr>
          <p:cNvPicPr>
            <a:picLocks noGrp="1" noChangeAspect="1"/>
          </p:cNvPicPr>
          <p:nvPr>
            <p:ph idx="1"/>
          </p:nvPr>
        </p:nvPicPr>
        <p:blipFill>
          <a:blip r:embed="rId2"/>
          <a:stretch>
            <a:fillRect/>
          </a:stretch>
        </p:blipFill>
        <p:spPr>
          <a:xfrm>
            <a:off x="522145" y="2733383"/>
            <a:ext cx="4545983" cy="3023689"/>
          </a:xfrm>
        </p:spPr>
      </p:pic>
      <p:pic>
        <p:nvPicPr>
          <p:cNvPr id="5" name="Picture 4">
            <a:extLst>
              <a:ext uri="{FF2B5EF4-FFF2-40B4-BE49-F238E27FC236}">
                <a16:creationId xmlns:a16="http://schemas.microsoft.com/office/drawing/2014/main" id="{6EE66754-5B5D-D430-98A9-324C3BE9835D}"/>
              </a:ext>
            </a:extLst>
          </p:cNvPr>
          <p:cNvPicPr>
            <a:picLocks noChangeAspect="1"/>
          </p:cNvPicPr>
          <p:nvPr/>
        </p:nvPicPr>
        <p:blipFill>
          <a:blip r:embed="rId3"/>
          <a:stretch>
            <a:fillRect/>
          </a:stretch>
        </p:blipFill>
        <p:spPr>
          <a:xfrm>
            <a:off x="6092943" y="1357526"/>
            <a:ext cx="5726800" cy="2402859"/>
          </a:xfrm>
          <a:prstGeom prst="rect">
            <a:avLst/>
          </a:prstGeom>
        </p:spPr>
      </p:pic>
      <p:pic>
        <p:nvPicPr>
          <p:cNvPr id="6" name="Picture 5" descr="A diagram of a graph&#10;&#10;Description automatically generated">
            <a:extLst>
              <a:ext uri="{FF2B5EF4-FFF2-40B4-BE49-F238E27FC236}">
                <a16:creationId xmlns:a16="http://schemas.microsoft.com/office/drawing/2014/main" id="{85136A35-D3C1-8D4F-1939-0D680AD3BDA5}"/>
              </a:ext>
            </a:extLst>
          </p:cNvPr>
          <p:cNvPicPr>
            <a:picLocks noChangeAspect="1"/>
          </p:cNvPicPr>
          <p:nvPr/>
        </p:nvPicPr>
        <p:blipFill>
          <a:blip r:embed="rId4"/>
          <a:stretch>
            <a:fillRect/>
          </a:stretch>
        </p:blipFill>
        <p:spPr>
          <a:xfrm>
            <a:off x="6088180" y="4059853"/>
            <a:ext cx="5713579" cy="2343577"/>
          </a:xfrm>
          <a:prstGeom prst="rect">
            <a:avLst/>
          </a:prstGeom>
        </p:spPr>
      </p:pic>
    </p:spTree>
    <p:extLst>
      <p:ext uri="{BB962C8B-B14F-4D97-AF65-F5344CB8AC3E}">
        <p14:creationId xmlns:p14="http://schemas.microsoft.com/office/powerpoint/2010/main" val="4012651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C325128-09BE-151E-CA54-97208772EBF5}"/>
              </a:ext>
            </a:extLst>
          </p:cNvPr>
          <p:cNvSpPr>
            <a:spLocks noGrp="1"/>
          </p:cNvSpPr>
          <p:nvPr>
            <p:ph type="title"/>
          </p:nvPr>
        </p:nvSpPr>
        <p:spPr>
          <a:xfrm>
            <a:off x="525717" y="696952"/>
            <a:ext cx="10077196" cy="821794"/>
          </a:xfrm>
        </p:spPr>
        <p:txBody>
          <a:bodyPr>
            <a:normAutofit/>
          </a:bodyPr>
          <a:lstStyle/>
          <a:p>
            <a:r>
              <a:rPr lang="en-US" dirty="0"/>
              <a:t>Procedure</a:t>
            </a:r>
          </a:p>
        </p:txBody>
      </p:sp>
      <p:grpSp>
        <p:nvGrpSpPr>
          <p:cNvPr id="30" name="Graphic 78">
            <a:extLst>
              <a:ext uri="{FF2B5EF4-FFF2-40B4-BE49-F238E27FC236}">
                <a16:creationId xmlns:a16="http://schemas.microsoft.com/office/drawing/2014/main" id="{BC3D4A83-1EFA-4B2C-B330-849E35895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1708814"/>
            <a:ext cx="972241" cy="45718"/>
            <a:chOff x="4886325" y="3371754"/>
            <a:chExt cx="2418492" cy="113728"/>
          </a:xfrm>
          <a:solidFill>
            <a:schemeClr val="accent1"/>
          </a:solidFill>
        </p:grpSpPr>
        <p:sp>
          <p:nvSpPr>
            <p:cNvPr id="31" name="Graphic 78">
              <a:extLst>
                <a:ext uri="{FF2B5EF4-FFF2-40B4-BE49-F238E27FC236}">
                  <a16:creationId xmlns:a16="http://schemas.microsoft.com/office/drawing/2014/main" id="{3508E11F-ACA4-405C-A9FA-2577500EA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2" name="Graphic 78">
              <a:extLst>
                <a:ext uri="{FF2B5EF4-FFF2-40B4-BE49-F238E27FC236}">
                  <a16:creationId xmlns:a16="http://schemas.microsoft.com/office/drawing/2014/main" id="{82B1CDA4-B2EA-4968-8276-0552D6D744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3" name="Graphic 78">
                <a:extLst>
                  <a:ext uri="{FF2B5EF4-FFF2-40B4-BE49-F238E27FC236}">
                    <a16:creationId xmlns:a16="http://schemas.microsoft.com/office/drawing/2014/main" id="{F4337472-CDEB-4AFE-BBB9-5A11CA470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4" name="Graphic 78">
                <a:extLst>
                  <a:ext uri="{FF2B5EF4-FFF2-40B4-BE49-F238E27FC236}">
                    <a16:creationId xmlns:a16="http://schemas.microsoft.com/office/drawing/2014/main" id="{6CD67A6D-EAE7-4891-ACC9-4AC0CCF44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5" name="Graphic 78">
                <a:extLst>
                  <a:ext uri="{FF2B5EF4-FFF2-40B4-BE49-F238E27FC236}">
                    <a16:creationId xmlns:a16="http://schemas.microsoft.com/office/drawing/2014/main" id="{F1769489-D4BC-4B3B-9E23-87FCFDAB4E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13E13021-8923-4A4D-84FA-DA886E292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8" name="Freeform: Shape 37">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4683" y="5165905"/>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3" name="Content Placeholder 2">
            <a:extLst>
              <a:ext uri="{FF2B5EF4-FFF2-40B4-BE49-F238E27FC236}">
                <a16:creationId xmlns:a16="http://schemas.microsoft.com/office/drawing/2014/main" id="{507AD7ED-C277-FE65-BFF7-884CF9A2D458}"/>
              </a:ext>
            </a:extLst>
          </p:cNvPr>
          <p:cNvGraphicFramePr>
            <a:graphicFrameLocks noGrp="1"/>
          </p:cNvGraphicFramePr>
          <p:nvPr>
            <p:ph idx="1"/>
            <p:extLst>
              <p:ext uri="{D42A27DB-BD31-4B8C-83A1-F6EECF244321}">
                <p14:modId xmlns:p14="http://schemas.microsoft.com/office/powerpoint/2010/main" val="2117713982"/>
              </p:ext>
            </p:extLst>
          </p:nvPr>
        </p:nvGraphicFramePr>
        <p:xfrm>
          <a:off x="525462" y="1804163"/>
          <a:ext cx="11004385" cy="4407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3283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9" name="Freeform: Shape 9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0" name="Group 99">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8" name="Freeform: Shape 57">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1" name="Freeform: Shape 100">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0" name="Freeform: Shape 59">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2"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3"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2" name="Freeform: Shape 10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3"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9"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0"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1"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2"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04" name="Rectangle 103">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5C90BDC-CFC8-973B-44FB-C3C04AFC5D3F}"/>
              </a:ext>
            </a:extLst>
          </p:cNvPr>
          <p:cNvSpPr>
            <a:spLocks noGrp="1"/>
          </p:cNvSpPr>
          <p:nvPr>
            <p:ph type="title"/>
          </p:nvPr>
        </p:nvSpPr>
        <p:spPr>
          <a:xfrm>
            <a:off x="530352" y="1122363"/>
            <a:ext cx="5975165" cy="1978346"/>
          </a:xfrm>
        </p:spPr>
        <p:txBody>
          <a:bodyPr vert="horz" lIns="91440" tIns="45720" rIns="91440" bIns="45720" rtlCol="0" anchor="b">
            <a:normAutofit/>
          </a:bodyPr>
          <a:lstStyle/>
          <a:p>
            <a:r>
              <a:rPr lang="en-US" sz="4000" dirty="0"/>
              <a:t>Simple Series Clipper(Ideal Diode)</a:t>
            </a:r>
          </a:p>
        </p:txBody>
      </p:sp>
      <p:grpSp>
        <p:nvGrpSpPr>
          <p:cNvPr id="105"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79"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0"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1"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2"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3"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4"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4" descr="A diagram of a circuit&#10;&#10;Description automatically generated">
            <a:extLst>
              <a:ext uri="{FF2B5EF4-FFF2-40B4-BE49-F238E27FC236}">
                <a16:creationId xmlns:a16="http://schemas.microsoft.com/office/drawing/2014/main" id="{2C2B4B62-D406-2822-C7EC-5BE26A96849F}"/>
              </a:ext>
            </a:extLst>
          </p:cNvPr>
          <p:cNvPicPr>
            <a:picLocks noChangeAspect="1"/>
          </p:cNvPicPr>
          <p:nvPr/>
        </p:nvPicPr>
        <p:blipFill>
          <a:blip r:embed="rId2"/>
          <a:stretch>
            <a:fillRect/>
          </a:stretch>
        </p:blipFill>
        <p:spPr>
          <a:xfrm>
            <a:off x="6316740" y="599061"/>
            <a:ext cx="5011510" cy="2668629"/>
          </a:xfrm>
          <a:prstGeom prst="rect">
            <a:avLst/>
          </a:prstGeom>
        </p:spPr>
      </p:pic>
      <p:pic>
        <p:nvPicPr>
          <p:cNvPr id="4" name="Content Placeholder 3" descr="A diagram of a circuit&#10;&#10;Description automatically generated">
            <a:extLst>
              <a:ext uri="{FF2B5EF4-FFF2-40B4-BE49-F238E27FC236}">
                <a16:creationId xmlns:a16="http://schemas.microsoft.com/office/drawing/2014/main" id="{8746259B-ACA5-52CE-E22F-AA7442961D05}"/>
              </a:ext>
            </a:extLst>
          </p:cNvPr>
          <p:cNvPicPr>
            <a:picLocks noGrp="1" noChangeAspect="1"/>
          </p:cNvPicPr>
          <p:nvPr>
            <p:ph idx="1"/>
          </p:nvPr>
        </p:nvPicPr>
        <p:blipFill>
          <a:blip r:embed="rId3"/>
          <a:stretch>
            <a:fillRect/>
          </a:stretch>
        </p:blipFill>
        <p:spPr>
          <a:xfrm>
            <a:off x="5978511" y="3838190"/>
            <a:ext cx="5691988" cy="2191415"/>
          </a:xfrm>
          <a:prstGeom prst="rect">
            <a:avLst/>
          </a:prstGeom>
        </p:spPr>
      </p:pic>
      <p:sp>
        <p:nvSpPr>
          <p:cNvPr id="106" name="Freeform: Shape 105">
            <a:extLst>
              <a:ext uri="{FF2B5EF4-FFF2-40B4-BE49-F238E27FC236}">
                <a16:creationId xmlns:a16="http://schemas.microsoft.com/office/drawing/2014/main" id="{A019653D-2F73-443C-916C-3E9277B43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87002" y="5855744"/>
            <a:ext cx="3104998" cy="1002257"/>
          </a:xfrm>
          <a:custGeom>
            <a:avLst/>
            <a:gdLst>
              <a:gd name="connsiteX0" fmla="*/ 2220651 w 3104998"/>
              <a:gd name="connsiteY0" fmla="*/ 141 h 1002257"/>
              <a:gd name="connsiteX1" fmla="*/ 3076626 w 3104998"/>
              <a:gd name="connsiteY1" fmla="*/ 220708 h 1002257"/>
              <a:gd name="connsiteX2" fmla="*/ 3104998 w 3104998"/>
              <a:gd name="connsiteY2" fmla="*/ 237645 h 1002257"/>
              <a:gd name="connsiteX3" fmla="*/ 3104998 w 3104998"/>
              <a:gd name="connsiteY3" fmla="*/ 1002257 h 1002257"/>
              <a:gd name="connsiteX4" fmla="*/ 0 w 3104998"/>
              <a:gd name="connsiteY4" fmla="*/ 1002257 h 1002257"/>
              <a:gd name="connsiteX5" fmla="*/ 208734 w 3104998"/>
              <a:gd name="connsiteY5" fmla="*/ 868737 h 1002257"/>
              <a:gd name="connsiteX6" fmla="*/ 1364122 w 3104998"/>
              <a:gd name="connsiteY6" fmla="*/ 222705 h 1002257"/>
              <a:gd name="connsiteX7" fmla="*/ 2085269 w 3104998"/>
              <a:gd name="connsiteY7" fmla="*/ 7760 h 1002257"/>
              <a:gd name="connsiteX8" fmla="*/ 2220651 w 3104998"/>
              <a:gd name="connsiteY8" fmla="*/ 141 h 1002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4998" h="1002257">
                <a:moveTo>
                  <a:pt x="2220651" y="141"/>
                </a:moveTo>
                <a:cubicBezTo>
                  <a:pt x="2532946" y="-4033"/>
                  <a:pt x="2819845" y="84824"/>
                  <a:pt x="3076626" y="220708"/>
                </a:cubicBezTo>
                <a:lnTo>
                  <a:pt x="3104998" y="237645"/>
                </a:lnTo>
                <a:lnTo>
                  <a:pt x="3104998" y="1002257"/>
                </a:lnTo>
                <a:lnTo>
                  <a:pt x="0" y="1002257"/>
                </a:lnTo>
                <a:lnTo>
                  <a:pt x="208734" y="868737"/>
                </a:lnTo>
                <a:cubicBezTo>
                  <a:pt x="716785" y="552239"/>
                  <a:pt x="1150146" y="315174"/>
                  <a:pt x="1364122" y="222705"/>
                </a:cubicBezTo>
                <a:cubicBezTo>
                  <a:pt x="1588430" y="125724"/>
                  <a:pt x="1824360" y="33775"/>
                  <a:pt x="2085269" y="7760"/>
                </a:cubicBezTo>
                <a:cubicBezTo>
                  <a:pt x="2130905" y="3232"/>
                  <a:pt x="2176037" y="737"/>
                  <a:pt x="2220651" y="141"/>
                </a:cubicBezTo>
                <a:close/>
              </a:path>
            </a:pathLst>
          </a:custGeom>
          <a:solidFill>
            <a:schemeClr val="accent3">
              <a:lumMod val="20000"/>
              <a:lumOff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dirty="0"/>
          </a:p>
        </p:txBody>
      </p:sp>
      <p:grpSp>
        <p:nvGrpSpPr>
          <p:cNvPr id="107" name="Group 106">
            <a:extLst>
              <a:ext uri="{FF2B5EF4-FFF2-40B4-BE49-F238E27FC236}">
                <a16:creationId xmlns:a16="http://schemas.microsoft.com/office/drawing/2014/main" id="{7F3CC54C-8A5F-42B2-80EF-40005E1BB4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353866">
            <a:off x="9634789" y="5881498"/>
            <a:ext cx="1513209" cy="1055579"/>
            <a:chOff x="10631877" y="3331293"/>
            <a:chExt cx="1483323" cy="1034734"/>
          </a:xfrm>
          <a:solidFill>
            <a:schemeClr val="accent3">
              <a:lumMod val="40000"/>
              <a:lumOff val="60000"/>
            </a:schemeClr>
          </a:solidFill>
        </p:grpSpPr>
        <p:sp>
          <p:nvSpPr>
            <p:cNvPr id="89" name="Freeform: Shape 88">
              <a:extLst>
                <a:ext uri="{FF2B5EF4-FFF2-40B4-BE49-F238E27FC236}">
                  <a16:creationId xmlns:a16="http://schemas.microsoft.com/office/drawing/2014/main" id="{E38F654D-6D96-448F-AE05-4E663E789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0" name="Freeform: Shape 89">
              <a:extLst>
                <a:ext uri="{FF2B5EF4-FFF2-40B4-BE49-F238E27FC236}">
                  <a16:creationId xmlns:a16="http://schemas.microsoft.com/office/drawing/2014/main" id="{C3EA0687-82A9-47B3-B116-5C1B18D7D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1" name="Freeform: Shape 90">
              <a:extLst>
                <a:ext uri="{FF2B5EF4-FFF2-40B4-BE49-F238E27FC236}">
                  <a16:creationId xmlns:a16="http://schemas.microsoft.com/office/drawing/2014/main" id="{ED5F2F7D-9DEC-4069-8E1A-4E3957BE5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983079" y="3331293"/>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92" name="Graphic 12">
              <a:extLst>
                <a:ext uri="{FF2B5EF4-FFF2-40B4-BE49-F238E27FC236}">
                  <a16:creationId xmlns:a16="http://schemas.microsoft.com/office/drawing/2014/main" id="{6E6DDDD8-737D-4E46-B445-AA04E56BD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31877" y="4207203"/>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3" name="Graphic 15">
              <a:extLst>
                <a:ext uri="{FF2B5EF4-FFF2-40B4-BE49-F238E27FC236}">
                  <a16:creationId xmlns:a16="http://schemas.microsoft.com/office/drawing/2014/main" id="{C9F66857-2EF8-4463-BE6B-0E8835627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4" name="Graphic 15">
              <a:extLst>
                <a:ext uri="{FF2B5EF4-FFF2-40B4-BE49-F238E27FC236}">
                  <a16:creationId xmlns:a16="http://schemas.microsoft.com/office/drawing/2014/main" id="{11DA632B-97A1-4486-8F6A-1334D6814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8F9C102-1BB5-442E-8596-CD0923CF7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01775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141AC-9361-AD04-8929-9CC3DEFD4120}"/>
              </a:ext>
            </a:extLst>
          </p:cNvPr>
          <p:cNvSpPr>
            <a:spLocks noGrp="1"/>
          </p:cNvSpPr>
          <p:nvPr>
            <p:ph type="title"/>
          </p:nvPr>
        </p:nvSpPr>
        <p:spPr>
          <a:xfrm>
            <a:off x="245570" y="637042"/>
            <a:ext cx="10077557" cy="1325563"/>
          </a:xfrm>
        </p:spPr>
        <p:txBody>
          <a:bodyPr/>
          <a:lstStyle/>
          <a:p>
            <a:r>
              <a:rPr lang="en-US" sz="4000" dirty="0">
                <a:ea typeface="+mj-lt"/>
                <a:cs typeface="+mj-lt"/>
              </a:rPr>
              <a:t>Biased Series Clipper(Ideal Diode)</a:t>
            </a:r>
            <a:endParaRPr lang="en-US" sz="4000" i="0" dirty="0">
              <a:ea typeface="+mj-lt"/>
              <a:cs typeface="+mj-lt"/>
            </a:endParaRPr>
          </a:p>
          <a:p>
            <a:endParaRPr lang="en-US" dirty="0"/>
          </a:p>
        </p:txBody>
      </p:sp>
      <p:pic>
        <p:nvPicPr>
          <p:cNvPr id="4" name="Content Placeholder 3" descr="A diagram of electrical circuits&#10;&#10;Description automatically generated">
            <a:extLst>
              <a:ext uri="{FF2B5EF4-FFF2-40B4-BE49-F238E27FC236}">
                <a16:creationId xmlns:a16="http://schemas.microsoft.com/office/drawing/2014/main" id="{BCB8074C-19BE-774C-5889-E09BDE37317E}"/>
              </a:ext>
            </a:extLst>
          </p:cNvPr>
          <p:cNvPicPr>
            <a:picLocks noGrp="1" noChangeAspect="1"/>
          </p:cNvPicPr>
          <p:nvPr>
            <p:ph idx="1"/>
          </p:nvPr>
        </p:nvPicPr>
        <p:blipFill>
          <a:blip r:embed="rId2"/>
          <a:stretch>
            <a:fillRect/>
          </a:stretch>
        </p:blipFill>
        <p:spPr>
          <a:xfrm>
            <a:off x="250339" y="2442273"/>
            <a:ext cx="5260192" cy="3549045"/>
          </a:xfrm>
        </p:spPr>
      </p:pic>
      <p:pic>
        <p:nvPicPr>
          <p:cNvPr id="5" name="Picture 4" descr="A diagram of electrical circuits&#10;&#10;Description automatically generated">
            <a:extLst>
              <a:ext uri="{FF2B5EF4-FFF2-40B4-BE49-F238E27FC236}">
                <a16:creationId xmlns:a16="http://schemas.microsoft.com/office/drawing/2014/main" id="{918DCD38-BA77-9E70-0573-D442118200B1}"/>
              </a:ext>
            </a:extLst>
          </p:cNvPr>
          <p:cNvPicPr>
            <a:picLocks noChangeAspect="1"/>
          </p:cNvPicPr>
          <p:nvPr/>
        </p:nvPicPr>
        <p:blipFill>
          <a:blip r:embed="rId3"/>
          <a:stretch>
            <a:fillRect/>
          </a:stretch>
        </p:blipFill>
        <p:spPr>
          <a:xfrm>
            <a:off x="6046385" y="2442380"/>
            <a:ext cx="5467350" cy="3554105"/>
          </a:xfrm>
          <a:prstGeom prst="rect">
            <a:avLst/>
          </a:prstGeom>
        </p:spPr>
      </p:pic>
    </p:spTree>
    <p:extLst>
      <p:ext uri="{BB962C8B-B14F-4D97-AF65-F5344CB8AC3E}">
        <p14:creationId xmlns:p14="http://schemas.microsoft.com/office/powerpoint/2010/main" val="57516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4"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5"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6"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1" name="Rectangle 30">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C51DE7A-FCC6-8F7D-B0CC-0699757C8180}"/>
              </a:ext>
            </a:extLst>
          </p:cNvPr>
          <p:cNvSpPr>
            <a:spLocks noGrp="1"/>
          </p:cNvSpPr>
          <p:nvPr>
            <p:ph type="title"/>
          </p:nvPr>
        </p:nvSpPr>
        <p:spPr>
          <a:xfrm>
            <a:off x="530352" y="1122363"/>
            <a:ext cx="5557608" cy="1978346"/>
          </a:xfrm>
        </p:spPr>
        <p:txBody>
          <a:bodyPr vert="horz" lIns="91440" tIns="45720" rIns="91440" bIns="45720" rtlCol="0" anchor="b">
            <a:normAutofit/>
          </a:bodyPr>
          <a:lstStyle/>
          <a:p>
            <a:r>
              <a:rPr lang="en-US" sz="3700"/>
              <a:t>Simple Parallel Clipper(Ideal Diode)</a:t>
            </a:r>
          </a:p>
          <a:p>
            <a:endParaRPr lang="en-US" sz="3700"/>
          </a:p>
        </p:txBody>
      </p:sp>
      <p:sp>
        <p:nvSpPr>
          <p:cNvPr id="33" name="Freeform: Shape 32">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023B1211-BCFF-BBD1-D4C7-A132F38DEA29}"/>
              </a:ext>
            </a:extLst>
          </p:cNvPr>
          <p:cNvPicPr>
            <a:picLocks noChangeAspect="1"/>
          </p:cNvPicPr>
          <p:nvPr/>
        </p:nvPicPr>
        <p:blipFill>
          <a:blip r:embed="rId2"/>
          <a:stretch>
            <a:fillRect/>
          </a:stretch>
        </p:blipFill>
        <p:spPr>
          <a:xfrm>
            <a:off x="5763355" y="658083"/>
            <a:ext cx="5888700" cy="2926245"/>
          </a:xfrm>
          <a:prstGeom prst="rect">
            <a:avLst/>
          </a:prstGeom>
        </p:spPr>
      </p:pic>
      <p:grpSp>
        <p:nvGrpSpPr>
          <p:cNvPr id="35"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6"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7"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8"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Content Placeholder 3" descr="A diagram of a circuit&#10;&#10;Description automatically generated">
            <a:extLst>
              <a:ext uri="{FF2B5EF4-FFF2-40B4-BE49-F238E27FC236}">
                <a16:creationId xmlns:a16="http://schemas.microsoft.com/office/drawing/2014/main" id="{8C85E102-5C7F-3E6D-FE83-C12956BDE7C1}"/>
              </a:ext>
            </a:extLst>
          </p:cNvPr>
          <p:cNvPicPr>
            <a:picLocks noGrp="1" noChangeAspect="1"/>
          </p:cNvPicPr>
          <p:nvPr>
            <p:ph idx="1"/>
          </p:nvPr>
        </p:nvPicPr>
        <p:blipFill>
          <a:blip r:embed="rId3"/>
          <a:stretch>
            <a:fillRect/>
          </a:stretch>
        </p:blipFill>
        <p:spPr>
          <a:xfrm>
            <a:off x="4114250" y="4067458"/>
            <a:ext cx="6275388" cy="2129357"/>
          </a:xfrm>
          <a:prstGeom prst="rect">
            <a:avLst/>
          </a:prstGeom>
        </p:spPr>
      </p:pic>
      <p:sp>
        <p:nvSpPr>
          <p:cNvPr id="43" name="Freeform: Shape 42">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5" name="Group 44">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6" name="Freeform: Shape 45">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23223354"/>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RocaVTI</vt:lpstr>
      <vt:lpstr>Clipper Circuit</vt:lpstr>
      <vt:lpstr>Definition</vt:lpstr>
      <vt:lpstr>Classification</vt:lpstr>
      <vt:lpstr>Series Clipper</vt:lpstr>
      <vt:lpstr>Parallel Clipper</vt:lpstr>
      <vt:lpstr>Procedure</vt:lpstr>
      <vt:lpstr>Simple Series Clipper(Ideal Diode)</vt:lpstr>
      <vt:lpstr>Biased Series Clipper(Ideal Diode) </vt:lpstr>
      <vt:lpstr>Simple Parallel Clipper(Ideal Diode) </vt:lpstr>
      <vt:lpstr>Biased Parallel Clipper(Ideal Diode)</vt:lpstr>
      <vt:lpstr>Biased Parallel Clipper(Ideal Diode)</vt:lpstr>
      <vt:lpstr>Clamper Circuit</vt:lpstr>
      <vt:lpstr>Definition</vt:lpstr>
      <vt:lpstr>Procedure</vt:lpstr>
      <vt:lpstr>Clamping Network</vt:lpstr>
      <vt:lpstr>Clamping Network</vt:lpstr>
      <vt:lpstr>Clamping Network</vt:lpstr>
      <vt:lpstr>Clamping Network</vt:lpstr>
      <vt:lpstr>Clamping Network</vt:lpstr>
      <vt:lpstr>Clamping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197</cp:revision>
  <dcterms:created xsi:type="dcterms:W3CDTF">2024-02-03T15:09:47Z</dcterms:created>
  <dcterms:modified xsi:type="dcterms:W3CDTF">2024-02-03T16:21:41Z</dcterms:modified>
</cp:coreProperties>
</file>