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7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0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7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8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F7AFD-36E3-F66A-E529-1A7309868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PRISM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CBAD8-5C7F-EB74-E1C1-2752ED0B2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endParaRPr lang="en-SE"/>
          </a:p>
        </p:txBody>
      </p:sp>
      <p:pic>
        <p:nvPicPr>
          <p:cNvPr id="4" name="Picture 3" descr="A red circle pattern on a black background&#10;&#10;Description automatically generated">
            <a:extLst>
              <a:ext uri="{FF2B5EF4-FFF2-40B4-BE49-F238E27FC236}">
                <a16:creationId xmlns:a16="http://schemas.microsoft.com/office/drawing/2014/main" id="{9915D3F2-55CC-E697-239D-3CD30FFB2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18" r="17518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1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0902-5378-016A-E40F-FF3A3F84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9311-EA63-9317-E911-2464C408A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4916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9040-C6C9-DA0D-0685-2DE6C8C49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AF62-0E85-E85F-062B-62F596BD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3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4301-C33A-9CB5-90FC-D06ACDFC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F129-38AD-E85A-E64D-FF48D8202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956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0FE3-3F66-1A98-C9EC-F241EFCF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&amp; Technologies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97060-1BAF-A02A-B55B-3B6A22A7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569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716B-5B01-2899-577A-FF4DA066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2477-0F32-F7D3-274A-54631132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677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E9D3906-2326-41A8-81ED-03D3A38FB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98FDB75-8534-4735-AF49-9D2EAF7D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4EF532-641A-4CC5-A071-83BEEC207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8502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C16FF-83BF-2ED6-83F1-96E9DA41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05" y="1004776"/>
            <a:ext cx="7899991" cy="33728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FE20-655E-4E9C-EA8D-7C4B858F4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6619" y="5286860"/>
            <a:ext cx="6767742" cy="10180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800" b="1" cap="all" spc="300"/>
              <a:t>Thank you for listening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8725"/>
            <a:ext cx="7548282" cy="17962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1050158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71715" y="2788404"/>
            <a:ext cx="2788334" cy="203944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3429000"/>
            <a:ext cx="4854899" cy="1421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04B14B-9533-46E5-A48D-58ECB1B40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213112" y="0"/>
            <a:ext cx="2978888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640572" y="0"/>
            <a:ext cx="6551428" cy="10047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7565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PRISM</vt:lpstr>
      <vt:lpstr>Recap</vt:lpstr>
      <vt:lpstr>Demonstration</vt:lpstr>
      <vt:lpstr>application structure</vt:lpstr>
      <vt:lpstr>Concepts &amp; Technologies</vt:lpstr>
      <vt:lpstr>lessons learned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Mahmut Osmanovic</dc:creator>
  <cp:lastModifiedBy>Mahmut Osmanovic</cp:lastModifiedBy>
  <cp:revision>2</cp:revision>
  <dcterms:created xsi:type="dcterms:W3CDTF">2025-01-09T13:05:12Z</dcterms:created>
  <dcterms:modified xsi:type="dcterms:W3CDTF">2025-01-09T13:10:28Z</dcterms:modified>
</cp:coreProperties>
</file>