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">
            <a:extLst>
              <a:ext uri="{FF2B5EF4-FFF2-40B4-BE49-F238E27FC236}">
                <a16:creationId xmlns:a16="http://schemas.microsoft.com/office/drawing/2014/main" id="{3D44569A-76FC-4DF0-C700-7DB36BAC64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1733550"/>
            <a:ext cx="5257800" cy="3856367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Text">
            <a:extLst>
              <a:ext uri="{FF2B5EF4-FFF2-40B4-BE49-F238E27FC236}">
                <a16:creationId xmlns:a16="http://schemas.microsoft.com/office/drawing/2014/main" id="{2F1EAFD4-6DF5-EFCD-D8E0-85F6C7CE94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733550"/>
            <a:ext cx="5140325" cy="38563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CE47E84-CFC1-D6DE-0DEE-207C75FC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54438500-912E-D5C1-2B21-BDDD02BFE9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5589917"/>
            <a:ext cx="10515600" cy="6259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u="sng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u="sng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800" u="sng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u="sng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u="sng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69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E8B1B-CA69-18B9-FF61-48DFFE78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73C4D-95B4-0A03-5E6C-816DF26ED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3815D-F0E5-4818-8AF9-1AA35270BE68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D851A-469B-D32F-170A-58F1606E8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5EB6B-9D2F-7389-4A7E-F47B3359C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7A5F3-1DA3-4CCB-B562-196B21BD8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76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01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2F9F766-630A-47F3-91C0-D61D35707C01}">
  <we:reference id="wa104380862" version="1.5.0.0" store="en-US" storeType="OMEX"/>
  <we:alternateReferences>
    <we:reference id="WA104380862" version="1.5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Osment</dc:creator>
  <cp:lastModifiedBy>Matthew Osment</cp:lastModifiedBy>
  <cp:revision>7</cp:revision>
  <dcterms:created xsi:type="dcterms:W3CDTF">2022-09-05T14:07:50Z</dcterms:created>
  <dcterms:modified xsi:type="dcterms:W3CDTF">2022-09-12T13:18:37Z</dcterms:modified>
</cp:coreProperties>
</file>