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予算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1-4CE7-80E0-3A999B9D0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実績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6000</c:v>
                </c:pt>
                <c:pt idx="1">
                  <c:v>4000</c:v>
                </c:pt>
                <c:pt idx="2">
                  <c:v>13000</c:v>
                </c:pt>
                <c:pt idx="3">
                  <c:v>6000</c:v>
                </c:pt>
                <c:pt idx="4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1-4CE7-80E0-3A999B9D0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689400"/>
        <c:axId val="551690040"/>
      </c:barChart>
      <c:catAx>
        <c:axId val="551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90040"/>
        <c:crosses val="autoZero"/>
        <c:auto val="1"/>
        <c:lblAlgn val="ctr"/>
        <c:lblOffset val="100"/>
        <c:noMultiLvlLbl val="0"/>
      </c:catAx>
      <c:valAx>
        <c:axId val="55169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FF-42C1-9E7B-1528B8F4F3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FF-42C1-9E7B-1528B8F4F3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FF-42C1-9E7B-1528B8F4F3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FF-42C1-9E7B-1528B8F4F3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FF-42C1-9E7B-1528B8F4F3A7}"/>
              </c:ext>
            </c:extLst>
          </c:dPt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1-4496-B143-EAEB3B01C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食費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3-46B9-89F1-640243D8D8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雑費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3-46B9-89F1-640243D8D8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交際費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43-46B9-89F1-640243D8D8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娯楽費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43-46B9-89F1-640243D8D8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その他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43-46B9-89F1-640243D8D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1644400"/>
        <c:axId val="401646000"/>
      </c:barChart>
      <c:catAx>
        <c:axId val="4016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6000"/>
        <c:crosses val="autoZero"/>
        <c:auto val="1"/>
        <c:lblAlgn val="ctr"/>
        <c:lblOffset val="100"/>
        <c:noMultiLvlLbl val="0"/>
      </c:catAx>
      <c:valAx>
        <c:axId val="40164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予算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1-4CE7-80E0-3A999B9D0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実績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6000</c:v>
                </c:pt>
                <c:pt idx="1">
                  <c:v>4000</c:v>
                </c:pt>
                <c:pt idx="2">
                  <c:v>13000</c:v>
                </c:pt>
                <c:pt idx="3">
                  <c:v>6000</c:v>
                </c:pt>
                <c:pt idx="4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1-4CE7-80E0-3A999B9D0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689400"/>
        <c:axId val="551690040"/>
      </c:barChart>
      <c:catAx>
        <c:axId val="551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90040"/>
        <c:crosses val="autoZero"/>
        <c:auto val="1"/>
        <c:lblAlgn val="ctr"/>
        <c:lblOffset val="100"/>
        <c:noMultiLvlLbl val="0"/>
      </c:catAx>
      <c:valAx>
        <c:axId val="55169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FF-42C1-9E7B-1528B8F4F3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FF-42C1-9E7B-1528B8F4F3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FF-42C1-9E7B-1528B8F4F3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FF-42C1-9E7B-1528B8F4F3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FF-42C1-9E7B-1528B8F4F3A7}"/>
              </c:ext>
            </c:extLst>
          </c:dPt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1-4496-B143-EAEB3B01C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食費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3-46B9-89F1-640243D8D8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雑費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3-46B9-89F1-640243D8D8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交際費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43-46B9-89F1-640243D8D8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娯楽費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43-46B9-89F1-640243D8D8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その他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43-46B9-89F1-640243D8D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1644400"/>
        <c:axId val="401646000"/>
      </c:barChart>
      <c:catAx>
        <c:axId val="4016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6000"/>
        <c:crosses val="autoZero"/>
        <c:auto val="1"/>
        <c:lblAlgn val="ctr"/>
        <c:lblOffset val="100"/>
        <c:noMultiLvlLbl val="0"/>
      </c:catAx>
      <c:valAx>
        <c:axId val="40164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3038-1A4F-4E3D-93F0-4E46378C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F2E3-E3F1-4E9F-8D3D-A22F6B65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C361-BE87-4EDF-97E6-1098553B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200D-3DEA-497A-82FC-37394D6C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CA8-F17B-4749-A010-C00538F6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8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E3A2-1686-42B5-BA4F-E85C1A28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3B17-FBC3-4A9D-B6F4-0149C9EA9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F8CF-B976-489D-9D8E-FF725D87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F2C5-AA16-4354-83FA-A8302F5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5F1B-EDE8-4816-B9B4-96F20DA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E2494-E53A-4750-B22D-8EA8EA290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E6D74-8A10-4A81-BAFA-0FC0C45D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A37C-C188-4F7F-8AA6-8441564B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B2A3-DFBE-4E91-8A68-9232401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24F-B5DF-4870-AADA-EEC7684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BA74-D10E-4113-B67B-1FED7A70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D7A9-82F4-4F4F-A25A-6DC489FC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0E12-5507-457D-9166-C6693A00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98DC-692B-4871-A5C8-7D9B6FA9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BC210-A798-4903-ACE2-27C574DF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1812-CAAD-4C2C-AE7B-1B564199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461F-741A-4ABB-B449-97525734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5615-36E0-4E21-8331-3BFD4D9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0741-2ED5-44DE-8D58-F5C3D12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AF8A-AE90-4CCB-A69E-9975A24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C3A-DBEF-447D-8242-95EA03FF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9B01-8A83-4700-8DA8-A4C4A76B9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299D-5342-46C6-AD66-FCD74A47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CEA5-9C22-4A01-91A4-1AC8443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D5EF-21BB-43F0-9993-890FAC0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57FA-CCC9-465F-9821-B4D06AF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96BB-5AD0-4955-BCF4-24EA5179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1B01-79FB-493F-B16C-A8CA8A9F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263C-6702-4E36-9B9A-ECB56BCD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AFFD2-730E-49B4-953A-F07AA292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18C9E-49DC-4F1A-B4DC-3857B4A6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CB2-C3BB-451E-9EF1-42FF03CD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D5FEE-7FE9-4980-8B2E-78AB07A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DFCE9-B0E7-4D76-A33B-25AC068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4058-60BB-4B77-B1C4-FD85549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7EB2-2CDC-49C7-81DC-93A3026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C02B-A32F-489B-9518-11CB6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E2DC-0CC8-40FA-9D55-42DC5A67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3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D179-158C-4596-B4BC-55EC7934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2E032-437F-40EB-A152-A10D76A8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7221-2D9A-43C3-860A-995D9B5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206C-999F-48AC-8E28-B0A659D1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4150-E61C-41D7-96DF-45E48F86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0EB5-B25B-4ABD-B48D-1B16D5EA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DE528-46B3-4B38-9BB7-01803BB6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5229-B2FC-473A-B214-8A252614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3807-B35F-4D2E-BCF5-8E069F64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36C-53E6-4672-90EB-852E69E0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80469-8010-42B0-BC9E-9B6543909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BB09-B6C8-4B40-8C47-F20A5A6E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3ECF-BF14-4135-816F-99224476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0162-96D6-4054-B97C-195FCA2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6C6E-D9D2-4DAA-A0F4-B2C71191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9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2880-8F07-4E92-9015-9C36DD9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F367-FF16-445C-BC33-B293BAC2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707B-C784-49A9-B5C1-5D669F91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7E07-71EF-4EAE-8F6F-A112C9A80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F524-A6B9-4429-B95C-F9B46592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132393" y="1400432"/>
            <a:ext cx="3262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月の予算が</a:t>
            </a:r>
            <a:b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設定されていません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328180" y="2538347"/>
            <a:ext cx="9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・食費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872131" y="2563773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404022"/>
            <a:ext cx="2056894" cy="6575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予算を</a:t>
            </a:r>
            <a:br>
              <a:rPr lang="en-US" altLang="ja-JP" dirty="0"/>
            </a:br>
            <a:r>
              <a:rPr kumimoji="1" lang="ja-JP" altLang="en-US" dirty="0"/>
              <a:t>登録する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4677F2-AE2F-40D1-A190-1DA579E1B947}"/>
              </a:ext>
            </a:extLst>
          </p:cNvPr>
          <p:cNvSpPr txBox="1"/>
          <p:nvPr/>
        </p:nvSpPr>
        <p:spPr>
          <a:xfrm>
            <a:off x="328180" y="3029930"/>
            <a:ext cx="9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雑費</a:t>
            </a:r>
            <a:endParaRPr kumimoji="1" lang="ja-JP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D4E322-4BD9-4ACB-AC5E-B8E33A3B07E0}"/>
              </a:ext>
            </a:extLst>
          </p:cNvPr>
          <p:cNvSpPr/>
          <p:nvPr/>
        </p:nvSpPr>
        <p:spPr>
          <a:xfrm>
            <a:off x="1872131" y="305535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A16C9-F6FD-4EEE-8090-E32CAF94EEEA}"/>
              </a:ext>
            </a:extLst>
          </p:cNvPr>
          <p:cNvSpPr txBox="1"/>
          <p:nvPr/>
        </p:nvSpPr>
        <p:spPr>
          <a:xfrm>
            <a:off x="322148" y="3528013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交際</a:t>
            </a:r>
            <a:r>
              <a:rPr kumimoji="1" lang="ja-JP" altLang="en-US" dirty="0"/>
              <a:t>費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4FBE2-94E4-482D-959A-94271F92651C}"/>
              </a:ext>
            </a:extLst>
          </p:cNvPr>
          <p:cNvSpPr/>
          <p:nvPr/>
        </p:nvSpPr>
        <p:spPr>
          <a:xfrm>
            <a:off x="1866099" y="355343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68EBBD-E2C2-4773-8763-FD5B3DFAC324}"/>
              </a:ext>
            </a:extLst>
          </p:cNvPr>
          <p:cNvSpPr txBox="1"/>
          <p:nvPr/>
        </p:nvSpPr>
        <p:spPr>
          <a:xfrm>
            <a:off x="322147" y="4031853"/>
            <a:ext cx="14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娯楽</a:t>
            </a:r>
            <a:r>
              <a:rPr kumimoji="1" lang="ja-JP" altLang="en-US" dirty="0"/>
              <a:t>費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769D02-8FD1-4B50-94A6-AA356A2EB247}"/>
              </a:ext>
            </a:extLst>
          </p:cNvPr>
          <p:cNvSpPr/>
          <p:nvPr/>
        </p:nvSpPr>
        <p:spPr>
          <a:xfrm>
            <a:off x="1866099" y="405727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8E1B7-74DD-4DF2-ABC7-A565D7BCA83D}"/>
              </a:ext>
            </a:extLst>
          </p:cNvPr>
          <p:cNvSpPr txBox="1"/>
          <p:nvPr/>
        </p:nvSpPr>
        <p:spPr>
          <a:xfrm>
            <a:off x="305856" y="4501713"/>
            <a:ext cx="1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その他</a:t>
            </a:r>
            <a:endParaRPr kumimoji="1" lang="ja-JP" alt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7F0B9C-A077-40E3-A53A-EB0EC7748111}"/>
              </a:ext>
            </a:extLst>
          </p:cNvPr>
          <p:cNvSpPr/>
          <p:nvPr/>
        </p:nvSpPr>
        <p:spPr>
          <a:xfrm>
            <a:off x="1849808" y="452713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185BE-7EF9-4CB9-A750-3CEEC8D9465F}"/>
              </a:ext>
            </a:extLst>
          </p:cNvPr>
          <p:cNvSpPr/>
          <p:nvPr/>
        </p:nvSpPr>
        <p:spPr>
          <a:xfrm>
            <a:off x="8811323" y="2512451"/>
            <a:ext cx="2281881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実績がありません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F8AA90-A838-43DA-A479-8827E31EC994}"/>
              </a:ext>
            </a:extLst>
          </p:cNvPr>
          <p:cNvSpPr/>
          <p:nvPr/>
        </p:nvSpPr>
        <p:spPr>
          <a:xfrm>
            <a:off x="4275603" y="5234557"/>
            <a:ext cx="2982208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予算が設定されていません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BE2520-D24D-40BA-A0ED-A21B31D095F8}"/>
              </a:ext>
            </a:extLst>
          </p:cNvPr>
          <p:cNvSpPr/>
          <p:nvPr/>
        </p:nvSpPr>
        <p:spPr>
          <a:xfrm>
            <a:off x="8811322" y="5234556"/>
            <a:ext cx="2281881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実績がありません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C39437D-5A96-4B70-BC2A-B3D22FA2A4BD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25820A2-804D-4A3C-B9BF-74CDA43F6D4A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46C96-6D35-454F-97EE-0AB19CF2BC9E}"/>
              </a:ext>
            </a:extLst>
          </p:cNvPr>
          <p:cNvSpPr/>
          <p:nvPr/>
        </p:nvSpPr>
        <p:spPr>
          <a:xfrm>
            <a:off x="244028" y="2421501"/>
            <a:ext cx="2866786" cy="17798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Calender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810984" y="899491"/>
            <a:ext cx="173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実績入力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77CF6-D3D7-4787-B57F-00649DE87E63}"/>
              </a:ext>
            </a:extLst>
          </p:cNvPr>
          <p:cNvSpPr txBox="1"/>
          <p:nvPr/>
        </p:nvSpPr>
        <p:spPr>
          <a:xfrm>
            <a:off x="153999" y="4381818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・カテゴリ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153999" y="4935850"/>
            <a:ext cx="12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実績額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F8360-6D14-405D-A7F6-6B09A41E77A1}"/>
              </a:ext>
            </a:extLst>
          </p:cNvPr>
          <p:cNvSpPr/>
          <p:nvPr/>
        </p:nvSpPr>
        <p:spPr>
          <a:xfrm>
            <a:off x="1787979" y="4432670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787979" y="496127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1ACEAE-73F2-4781-AC62-5E00E8CB5F9F}"/>
              </a:ext>
            </a:extLst>
          </p:cNvPr>
          <p:cNvSpPr/>
          <p:nvPr/>
        </p:nvSpPr>
        <p:spPr>
          <a:xfrm rot="10800000">
            <a:off x="2827094" y="4537652"/>
            <a:ext cx="163140" cy="159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666188"/>
            <a:ext cx="1521434" cy="3954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CDC13F1-6CA1-49BB-A4D0-DA3F36A4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87141"/>
              </p:ext>
            </p:extLst>
          </p:nvPr>
        </p:nvGraphicFramePr>
        <p:xfrm>
          <a:off x="3940625" y="4696892"/>
          <a:ext cx="3605898" cy="169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2C2E028-F685-4883-82E1-C7372A0E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337390"/>
              </p:ext>
            </p:extLst>
          </p:nvPr>
        </p:nvGraphicFramePr>
        <p:xfrm>
          <a:off x="8213125" y="2111133"/>
          <a:ext cx="3599934" cy="164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DDAD4E9-79A3-4998-A51C-1740FDA20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080844"/>
              </p:ext>
            </p:extLst>
          </p:nvPr>
        </p:nvGraphicFramePr>
        <p:xfrm>
          <a:off x="8152297" y="4537652"/>
          <a:ext cx="3599934" cy="181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4841C53-5D21-4D95-9478-B659068ECEC4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57C81D-4952-490A-9EB5-B89D3D336922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08AB1-0130-45F5-8818-EEE400AA8193}"/>
              </a:ext>
            </a:extLst>
          </p:cNvPr>
          <p:cNvSpPr txBox="1"/>
          <p:nvPr/>
        </p:nvSpPr>
        <p:spPr>
          <a:xfrm>
            <a:off x="153999" y="1977392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・実績登録日</a:t>
            </a:r>
          </a:p>
        </p:txBody>
      </p:sp>
    </p:spTree>
    <p:extLst>
      <p:ext uri="{BB962C8B-B14F-4D97-AF65-F5344CB8AC3E}">
        <p14:creationId xmlns:p14="http://schemas.microsoft.com/office/powerpoint/2010/main" val="22619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46C96-6D35-454F-97EE-0AB19CF2BC9E}"/>
              </a:ext>
            </a:extLst>
          </p:cNvPr>
          <p:cNvSpPr/>
          <p:nvPr/>
        </p:nvSpPr>
        <p:spPr>
          <a:xfrm>
            <a:off x="421746" y="1540109"/>
            <a:ext cx="2514600" cy="17798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Calender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810984" y="899491"/>
            <a:ext cx="173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実績入力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77CF6-D3D7-4787-B57F-00649DE87E63}"/>
              </a:ext>
            </a:extLst>
          </p:cNvPr>
          <p:cNvSpPr txBox="1"/>
          <p:nvPr/>
        </p:nvSpPr>
        <p:spPr>
          <a:xfrm>
            <a:off x="244028" y="4381818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・カテゴリ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244028" y="4935850"/>
            <a:ext cx="12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実績額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F8360-6D14-405D-A7F6-6B09A41E77A1}"/>
              </a:ext>
            </a:extLst>
          </p:cNvPr>
          <p:cNvSpPr/>
          <p:nvPr/>
        </p:nvSpPr>
        <p:spPr>
          <a:xfrm>
            <a:off x="1787979" y="4432670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787979" y="496127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1ACEAE-73F2-4781-AC62-5E00E8CB5F9F}"/>
              </a:ext>
            </a:extLst>
          </p:cNvPr>
          <p:cNvSpPr/>
          <p:nvPr/>
        </p:nvSpPr>
        <p:spPr>
          <a:xfrm rot="10800000">
            <a:off x="2827094" y="4537652"/>
            <a:ext cx="163140" cy="159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666188"/>
            <a:ext cx="1521434" cy="3954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CDC13F1-6CA1-49BB-A4D0-DA3F36A4843F}"/>
              </a:ext>
            </a:extLst>
          </p:cNvPr>
          <p:cNvGraphicFramePr/>
          <p:nvPr>
            <p:extLst/>
          </p:nvPr>
        </p:nvGraphicFramePr>
        <p:xfrm>
          <a:off x="3940625" y="4696892"/>
          <a:ext cx="3605898" cy="169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2C2E028-F685-4883-82E1-C7372A0E134A}"/>
              </a:ext>
            </a:extLst>
          </p:cNvPr>
          <p:cNvGraphicFramePr/>
          <p:nvPr>
            <p:extLst/>
          </p:nvPr>
        </p:nvGraphicFramePr>
        <p:xfrm>
          <a:off x="8213125" y="2111133"/>
          <a:ext cx="3599934" cy="164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DDAD4E9-79A3-4998-A51C-1740FDA20931}"/>
              </a:ext>
            </a:extLst>
          </p:cNvPr>
          <p:cNvGraphicFramePr/>
          <p:nvPr>
            <p:extLst/>
          </p:nvPr>
        </p:nvGraphicFramePr>
        <p:xfrm>
          <a:off x="8152297" y="4537652"/>
          <a:ext cx="3599934" cy="181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4841C53-5D21-4D95-9478-B659068ECEC4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57C81D-4952-490A-9EB5-B89D3D336922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4E348-80C2-4EEB-BDBB-7226E4182BA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054BA-3024-4DFA-B8AC-7725FC75E44D}"/>
              </a:ext>
            </a:extLst>
          </p:cNvPr>
          <p:cNvSpPr/>
          <p:nvPr/>
        </p:nvSpPr>
        <p:spPr>
          <a:xfrm>
            <a:off x="2827093" y="1390997"/>
            <a:ext cx="6644061" cy="40776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38173-2214-4CE3-AE02-4C0CB8B438FC}"/>
              </a:ext>
            </a:extLst>
          </p:cNvPr>
          <p:cNvSpPr txBox="1"/>
          <p:nvPr/>
        </p:nvSpPr>
        <p:spPr>
          <a:xfrm>
            <a:off x="3137731" y="1540723"/>
            <a:ext cx="237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日実績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D25862-3B1F-4668-93F3-6D3FD6C30F93}"/>
              </a:ext>
            </a:extLst>
          </p:cNvPr>
          <p:cNvCxnSpPr>
            <a:cxnSpLocks/>
          </p:cNvCxnSpPr>
          <p:nvPr/>
        </p:nvCxnSpPr>
        <p:spPr>
          <a:xfrm>
            <a:off x="3118102" y="1983922"/>
            <a:ext cx="6021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ross 36">
            <a:extLst>
              <a:ext uri="{FF2B5EF4-FFF2-40B4-BE49-F238E27FC236}">
                <a16:creationId xmlns:a16="http://schemas.microsoft.com/office/drawing/2014/main" id="{F2CB129C-CDB6-4F85-9CEB-D8C5C16E4F84}"/>
              </a:ext>
            </a:extLst>
          </p:cNvPr>
          <p:cNvSpPr/>
          <p:nvPr/>
        </p:nvSpPr>
        <p:spPr>
          <a:xfrm rot="2700000">
            <a:off x="8970609" y="1533896"/>
            <a:ext cx="338707" cy="341684"/>
          </a:xfrm>
          <a:prstGeom prst="plus">
            <a:avLst>
              <a:gd name="adj" fmla="val 40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4D0EF75-CF8A-4CBA-9EFE-ECDE5100C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44332"/>
              </p:ext>
            </p:extLst>
          </p:nvPr>
        </p:nvGraphicFramePr>
        <p:xfrm>
          <a:off x="3534896" y="2268244"/>
          <a:ext cx="5228454" cy="280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227">
                  <a:extLst>
                    <a:ext uri="{9D8B030D-6E8A-4147-A177-3AD203B41FA5}">
                      <a16:colId xmlns:a16="http://schemas.microsoft.com/office/drawing/2014/main" val="519389772"/>
                    </a:ext>
                  </a:extLst>
                </a:gridCol>
                <a:gridCol w="2614227">
                  <a:extLst>
                    <a:ext uri="{9D8B030D-6E8A-4147-A177-3AD203B41FA5}">
                      <a16:colId xmlns:a16="http://schemas.microsoft.com/office/drawing/2014/main" val="2670461627"/>
                    </a:ext>
                  </a:extLst>
                </a:gridCol>
              </a:tblGrid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52668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982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3562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雑費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23676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交際費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2188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55585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橋本 尚儒</dc:creator>
  <cp:lastModifiedBy>橋本 尚儒</cp:lastModifiedBy>
  <cp:revision>9</cp:revision>
  <dcterms:created xsi:type="dcterms:W3CDTF">2018-08-27T02:00:19Z</dcterms:created>
  <dcterms:modified xsi:type="dcterms:W3CDTF">2018-08-27T05:05:57Z</dcterms:modified>
</cp:coreProperties>
</file>