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80BE19-5E97-4267-8C00-933C69827E0D}">
  <a:tblStyle styleId="{5780BE19-5E97-4267-8C00-933C69827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11cd12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11cd12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d2e748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d2e748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d2e748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d2e748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d2e7481b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d2e7481b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d2e7481b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d2e7481b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d2e7481b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d2e7481b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d2e7481b_7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d2e7481b_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d2e7481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d2e7481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d2e7481b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4d2e7481b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4d2e7481b_7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4d2e7481b_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4d2e748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4d2e748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11cd1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11cd1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d2e7481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d2e7481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4d2e7481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4d2e7481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d2e74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d2e74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11cd12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11cd12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d2e748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d2e748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d2e748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d2e748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8af12c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8af12c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d2e7481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d2e7481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25f3f1d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25f3f1d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github.com/ieee8023/covid-chestxray-dataset/blob/master/README.md" TargetMode="External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github.com/ieee8023/covid-chestxray-dataset/blob/master/README.md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21.jpg"/><Relationship Id="rId7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Predictive Modeling of Covid-19 with Chest X-rays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 Keefer Chern, Zixuan Yao, Ziyi Wang, Mou Zhang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Results(VGG16 + Transfer Learning)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 = 0.001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0959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200" y="3150950"/>
            <a:ext cx="3311300" cy="14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Results(Self-constructed CNN)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 = 0.001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0959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00" y="3142458"/>
            <a:ext cx="3303299" cy="142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Results(ResNet 101 + Transfer Learning 3 classes)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9441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00" y="3034637"/>
            <a:ext cx="3303300" cy="153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Results(VGG 16 + Transfer Learning 3 classes)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0965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122" y="2807421"/>
            <a:ext cx="3385174" cy="176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Results(Self-constructed CNN 3 classes)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480961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00" y="3019470"/>
            <a:ext cx="3303300" cy="154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Results(ResNet 101 + Transfer Learning 4 classes)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480961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00" y="2751660"/>
            <a:ext cx="3303301" cy="181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Results(VGG 16 + Transfer Learning 4 classes)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00" y="1152475"/>
            <a:ext cx="480962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00" y="2657508"/>
            <a:ext cx="3303300" cy="191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Results(Self-constructed CNN 4 classes)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09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00" y="2756889"/>
            <a:ext cx="3303301" cy="181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4 classes is bad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54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Small dataset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classes, model becomes more complex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Need data augmentation or collect more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Bacterial pneumonia vs.viral pneumonia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Some patient are labeled as both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For example: person 279 280 281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Bacterial pneumonia and viral pneumonia are often not clearly to separate.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151" y="1152475"/>
            <a:ext cx="19496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42500" y="26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Ablation(Covid vs Healthy) Study</a:t>
            </a:r>
            <a:endParaRPr/>
          </a:p>
        </p:txBody>
      </p:sp>
      <p:graphicFrame>
        <p:nvGraphicFramePr>
          <p:cNvPr id="214" name="Google Shape;214;p31"/>
          <p:cNvGraphicFramePr/>
          <p:nvPr/>
        </p:nvGraphicFramePr>
        <p:xfrm>
          <a:off x="342500" y="883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{5780BE19-5E97-4267-8C00-933C69827E0D}</a:tableStyleId>
              </a:tblPr>
              <a:tblGrid>
                <a:gridCol w="2629650"/>
                <a:gridCol w="4518150"/>
                <a:gridCol w="137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Test 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ResNet 101 (transfer learning)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normal :100 covid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VGG 16 (transfer learning)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normal :100 covid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 normal :100 covid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ResNet 101 (transfer learning)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 normal :75 covid : 75 other pneumonia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VGG 16 (transfer learning)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 normal :75 covid : 75 other pneumonia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 normal :75 covid : 75 other pneumonia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ResNet 101 (transfer learning)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 normal :75 covid : 75 other bacterial : 75 other viral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VGG 16 (transfer learning)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 normal :75 covid : 75 other bacterial : 75 other viral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 normal :75 covid : 75 other bacterial : 75 other viral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Covid-19 is an extremely distressing ongoing pandemic that has negatively impacted the lives of all people globally.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One significant issue surrounding the virus is difficulty in getting a diagnosis for the virus, especially in poorer countries without any medical resources.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wish to create an algorithm that will quickly determine whether an individual has been infected by the Covid-19 virus with only an chest X-ray.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and Future Improvement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Small dataset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available dataset is too small to train a deep neural network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Need to do some data augmentation or collect more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High recall rate for Covid-19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Some cases which are not Covid-19 are classified to be Covid-19. Not efficient!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Collect more data so that the model can obtain more features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[1]Simonyan, Karen, and Andrew Zisserman. "Very deep convolutional networks for large-scale image recognition." arXiv preprint arXiv:1409.1556 (2014).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[2]Huang, G., Liu, Z., Van Der Maaten, L. and Weinberger, K.Q., 2017. Densely connected convolutional networks. In Proceedings of the IEEE conference on computer vision and pattern recognition (pp. 4700-4708).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[3]Narin, A., Kaya, C. and Pamuk, Z., 2020. Automatic Detection of Coronavirus Disease (COVID-19) Using X-ray Images and Deep Convolutional Neural Networks. arXiv preprint arXiv:2003.10849.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Coronavirus Statistics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52471"/>
            <a:ext cx="2613725" cy="32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700" y="4494300"/>
            <a:ext cx="14859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Google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13" y="1152475"/>
            <a:ext cx="40290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682275" y="1152475"/>
            <a:ext cx="1713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Confirmed Cases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225" y="2906290"/>
            <a:ext cx="4029075" cy="16194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747450" y="3078200"/>
            <a:ext cx="1713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Daily Cases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168150" y="4568875"/>
            <a:ext cx="2292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Johns Hopkins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66250"/>
            <a:ext cx="430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Data Visualization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Determining data points for consistency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Self-constructed CNN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3-layers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Dropout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Pooling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ResNet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Transfer learning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VGG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ResNet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809000" y="1566250"/>
            <a:ext cx="430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Data Visualization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Determining data points for consistency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Self-constructed CNN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3-layers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Dropout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Pooling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ResNet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Transfer learning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VGG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ResNet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72600" y="1017725"/>
            <a:ext cx="29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1 (2 Classes)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032900" y="1017725"/>
            <a:ext cx="29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2 (&gt;2 Classes)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Methods(Data)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96000" y="1273150"/>
            <a:ext cx="83520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performed data visualization on the data to determine important features and what data to utilize.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Step 1: We worked specifically with a dataset of randomly picked 200 images, with 100 being healthy patients and the 100 being patients with Covid-19.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Step 2: </a:t>
            </a:r>
            <a:r>
              <a:rPr lang="en">
                <a:solidFill>
                  <a:schemeClr val="dk1"/>
                </a:solidFill>
              </a:rPr>
              <a:t>We worked specifically with a dataset of randomly picked 225 images, with 75 being healthy patients and the 75 being patients with Covid-19, and 75 with other pneumonia.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Step 2.5: We worked specifically with a dataset of randomly picked 300 images, with 75 being healthy patients and the 75 being patients with Covid-19, 75 with other bacteria, 75 over viral.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(Filtered Data)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062" y="1478225"/>
            <a:ext cx="3838725" cy="31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03175" y="1008725"/>
            <a:ext cx="2746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Used for consistency.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56950" y="1072575"/>
            <a:ext cx="2746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 Consistent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69650" y="4703625"/>
            <a:ext cx="8426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sz="1700" u="sng">
                <a:solidFill>
                  <a:schemeClr val="accent5"/>
                </a:solidFill>
                <a:hlinkClick r:id="rId4"/>
              </a:rPr>
              <a:t>https://github.com/ieee8023/covid-chestxray-dataset/blob/master/README.md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213" y="1478225"/>
            <a:ext cx="2639986" cy="319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(Filtered Data)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175" y="2508225"/>
            <a:ext cx="2927325" cy="244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403175" y="1008725"/>
            <a:ext cx="2746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Used for consistency.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56950" y="1072575"/>
            <a:ext cx="2746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 Consistent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69650" y="4703625"/>
            <a:ext cx="8426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sz="1700" u="sng">
                <a:solidFill>
                  <a:schemeClr val="accent5"/>
                </a:solidFill>
                <a:hlinkClick r:id="rId4"/>
              </a:rPr>
              <a:t>https://github.com/ieee8023/covid-chestxray-dataset/blob/master/README.md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1600" y="2508225"/>
            <a:ext cx="2074349" cy="25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1175" y="27775"/>
            <a:ext cx="2927325" cy="234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625" y="27775"/>
            <a:ext cx="2584297" cy="23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Results(ResNet 101)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292575" y="1192700"/>
            <a:ext cx="35397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2675"/>
            <a:ext cx="4753025" cy="3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600" y="3287939"/>
            <a:ext cx="3539700" cy="128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Results(ResNet 101 + Transfer Learning)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405200" y="1152475"/>
            <a:ext cx="33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 =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LR = 0.001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096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200" y="3132650"/>
            <a:ext cx="3303301" cy="14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