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1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D692CF-F87F-E240-8134-C0EC46A6FBE9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92A052F6-C3A9-E644-B513-910F1D3FB0D2}">
      <dgm:prSet phldrT="[Text]"/>
      <dgm:spPr/>
      <dgm:t>
        <a:bodyPr/>
        <a:lstStyle/>
        <a:p>
          <a:r>
            <a:rPr lang="en-US" dirty="0" smtClean="0"/>
            <a:t>Input function</a:t>
          </a:r>
          <a:endParaRPr lang="en-US" dirty="0"/>
        </a:p>
      </dgm:t>
    </dgm:pt>
    <dgm:pt modelId="{DEAD2240-F5C4-AF4D-9377-0A7B7E3F3D99}" type="parTrans" cxnId="{20788AA1-6EEE-864E-B8BA-7C890C72F9F1}">
      <dgm:prSet/>
      <dgm:spPr/>
    </dgm:pt>
    <dgm:pt modelId="{B5950843-565A-934A-A14D-8C89A3924B64}" type="sibTrans" cxnId="{20788AA1-6EEE-864E-B8BA-7C890C72F9F1}">
      <dgm:prSet/>
      <dgm:spPr/>
    </dgm:pt>
    <dgm:pt modelId="{B84375F8-A291-104B-BC67-1AB72782C618}">
      <dgm:prSet phldrT="[Text]"/>
      <dgm:spPr/>
      <dgm:t>
        <a:bodyPr/>
        <a:lstStyle/>
        <a:p>
          <a:r>
            <a:rPr lang="en-US" dirty="0" smtClean="0"/>
            <a:t>Replace variables</a:t>
          </a:r>
          <a:endParaRPr lang="en-US" dirty="0"/>
        </a:p>
      </dgm:t>
    </dgm:pt>
    <dgm:pt modelId="{C7AEBB93-6331-1444-B2A5-BD6AA8843993}" type="sibTrans" cxnId="{6AF78117-670B-4742-AFA8-C6B15DBDCCB9}">
      <dgm:prSet/>
      <dgm:spPr/>
    </dgm:pt>
    <dgm:pt modelId="{0039EEC5-C73E-C447-9592-61E6D6770AA0}" type="parTrans" cxnId="{6AF78117-670B-4742-AFA8-C6B15DBDCCB9}">
      <dgm:prSet/>
      <dgm:spPr/>
    </dgm:pt>
    <dgm:pt modelId="{398C140C-8A01-DA40-AA58-BCFA79BFFB7C}">
      <dgm:prSet phldrT="[Text]"/>
      <dgm:spPr/>
      <dgm:t>
        <a:bodyPr/>
        <a:lstStyle/>
        <a:p>
          <a:r>
            <a:rPr lang="en-US" dirty="0" smtClean="0"/>
            <a:t>Match atomic L2 instructions</a:t>
          </a:r>
          <a:endParaRPr lang="en-US" dirty="0"/>
        </a:p>
      </dgm:t>
    </dgm:pt>
    <dgm:pt modelId="{FFBBED42-A72D-414C-999C-ED47EAAEEC0C}" type="sibTrans" cxnId="{DFC73308-FCC7-434A-B400-5DEE0914E45A}">
      <dgm:prSet/>
      <dgm:spPr/>
    </dgm:pt>
    <dgm:pt modelId="{B023A92A-89E0-FE47-A792-799E9D695575}" type="parTrans" cxnId="{DFC73308-FCC7-434A-B400-5DEE0914E45A}">
      <dgm:prSet/>
      <dgm:spPr/>
    </dgm:pt>
    <dgm:pt modelId="{62252482-BE0C-7146-B6A6-081CE43BEB15}">
      <dgm:prSet phldrT="[Text]"/>
      <dgm:spPr/>
      <dgm:t>
        <a:bodyPr/>
        <a:lstStyle/>
        <a:p>
          <a:r>
            <a:rPr lang="en-US" dirty="0" smtClean="0"/>
            <a:t>Return new list containing instruction</a:t>
          </a:r>
          <a:endParaRPr lang="en-US" dirty="0"/>
        </a:p>
      </dgm:t>
    </dgm:pt>
    <dgm:pt modelId="{A2780DD5-7A21-7B46-8D68-DB8CE0455849}" type="parTrans" cxnId="{D60C919A-2F0D-B242-A143-073F3F7DD5D5}">
      <dgm:prSet/>
      <dgm:spPr/>
    </dgm:pt>
    <dgm:pt modelId="{E674A6C1-1878-CD44-916C-9E7677A6087D}" type="sibTrans" cxnId="{D60C919A-2F0D-B242-A143-073F3F7DD5D5}">
      <dgm:prSet/>
      <dgm:spPr/>
    </dgm:pt>
    <dgm:pt modelId="{759D034E-B330-854C-ABF9-7FC34888E480}">
      <dgm:prSet phldrT="[Text]"/>
      <dgm:spPr/>
      <dgm:t>
        <a:bodyPr/>
        <a:lstStyle/>
        <a:p>
          <a:r>
            <a:rPr lang="en-US" dirty="0" smtClean="0"/>
            <a:t>Aggregate lists into output</a:t>
          </a:r>
          <a:endParaRPr lang="en-US" dirty="0"/>
        </a:p>
      </dgm:t>
    </dgm:pt>
    <dgm:pt modelId="{D80FE41E-94F4-5046-9819-229AD52B8948}" type="sibTrans" cxnId="{B9877DBD-5AB2-5D4A-BD4F-7437FFE9DA56}">
      <dgm:prSet/>
      <dgm:spPr/>
    </dgm:pt>
    <dgm:pt modelId="{F5BE3471-025E-584A-8534-2E2CAF7DE851}" type="parTrans" cxnId="{B9877DBD-5AB2-5D4A-BD4F-7437FFE9DA56}">
      <dgm:prSet/>
      <dgm:spPr/>
    </dgm:pt>
    <dgm:pt modelId="{96AD1323-F64C-2342-AFA2-09AE4702491B}" type="pres">
      <dgm:prSet presAssocID="{C8D692CF-F87F-E240-8134-C0EC46A6FBE9}" presName="CompostProcess" presStyleCnt="0">
        <dgm:presLayoutVars>
          <dgm:dir/>
          <dgm:resizeHandles val="exact"/>
        </dgm:presLayoutVars>
      </dgm:prSet>
      <dgm:spPr/>
    </dgm:pt>
    <dgm:pt modelId="{785791A0-C92F-FF4A-BC98-EE271D6DA48F}" type="pres">
      <dgm:prSet presAssocID="{C8D692CF-F87F-E240-8134-C0EC46A6FBE9}" presName="arrow" presStyleLbl="bgShp" presStyleIdx="0" presStyleCnt="1"/>
      <dgm:spPr/>
    </dgm:pt>
    <dgm:pt modelId="{C1E8ABCF-28B7-BF4C-86E9-81A9F2968CFF}" type="pres">
      <dgm:prSet presAssocID="{C8D692CF-F87F-E240-8134-C0EC46A6FBE9}" presName="linearProcess" presStyleCnt="0"/>
      <dgm:spPr/>
    </dgm:pt>
    <dgm:pt modelId="{A8AE22DE-ADE9-D74A-94B5-B5145954FB63}" type="pres">
      <dgm:prSet presAssocID="{92A052F6-C3A9-E644-B513-910F1D3FB0D2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B364F9-DD3B-FD48-ACAF-0E44F2DAEF4A}" type="pres">
      <dgm:prSet presAssocID="{B5950843-565A-934A-A14D-8C89A3924B64}" presName="sibTrans" presStyleCnt="0"/>
      <dgm:spPr/>
    </dgm:pt>
    <dgm:pt modelId="{7803CBA3-8611-1E47-9BEF-BF53FA86DBE4}" type="pres">
      <dgm:prSet presAssocID="{398C140C-8A01-DA40-AA58-BCFA79BFFB7C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E64F88-E2C8-7444-B777-2A1E3E3DD13A}" type="pres">
      <dgm:prSet presAssocID="{FFBBED42-A72D-414C-999C-ED47EAAEEC0C}" presName="sibTrans" presStyleCnt="0"/>
      <dgm:spPr/>
    </dgm:pt>
    <dgm:pt modelId="{43493AF0-1FE2-D34E-97AE-48812FA595A7}" type="pres">
      <dgm:prSet presAssocID="{B84375F8-A291-104B-BC67-1AB72782C618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E3E62C-382F-6745-A268-BEFB70A2914C}" type="pres">
      <dgm:prSet presAssocID="{C7AEBB93-6331-1444-B2A5-BD6AA8843993}" presName="sibTrans" presStyleCnt="0"/>
      <dgm:spPr/>
    </dgm:pt>
    <dgm:pt modelId="{900B52AF-313C-D341-999A-318FB27D5B61}" type="pres">
      <dgm:prSet presAssocID="{62252482-BE0C-7146-B6A6-081CE43BEB15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6D7FE-0AE6-F349-B3DE-3A1A1D152D1C}" type="pres">
      <dgm:prSet presAssocID="{E674A6C1-1878-CD44-916C-9E7677A6087D}" presName="sibTrans" presStyleCnt="0"/>
      <dgm:spPr/>
    </dgm:pt>
    <dgm:pt modelId="{638C9C0F-F521-7F4A-9035-DCDB7F9C05EE}" type="pres">
      <dgm:prSet presAssocID="{759D034E-B330-854C-ABF9-7FC34888E480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788AA1-6EEE-864E-B8BA-7C890C72F9F1}" srcId="{C8D692CF-F87F-E240-8134-C0EC46A6FBE9}" destId="{92A052F6-C3A9-E644-B513-910F1D3FB0D2}" srcOrd="0" destOrd="0" parTransId="{DEAD2240-F5C4-AF4D-9377-0A7B7E3F3D99}" sibTransId="{B5950843-565A-934A-A14D-8C89A3924B64}"/>
    <dgm:cxn modelId="{7EDC3E38-94D7-BB4B-997D-97135CB88BAA}" type="presOf" srcId="{759D034E-B330-854C-ABF9-7FC34888E480}" destId="{638C9C0F-F521-7F4A-9035-DCDB7F9C05EE}" srcOrd="0" destOrd="0" presId="urn:microsoft.com/office/officeart/2005/8/layout/hProcess9"/>
    <dgm:cxn modelId="{D60C919A-2F0D-B242-A143-073F3F7DD5D5}" srcId="{C8D692CF-F87F-E240-8134-C0EC46A6FBE9}" destId="{62252482-BE0C-7146-B6A6-081CE43BEB15}" srcOrd="3" destOrd="0" parTransId="{A2780DD5-7A21-7B46-8D68-DB8CE0455849}" sibTransId="{E674A6C1-1878-CD44-916C-9E7677A6087D}"/>
    <dgm:cxn modelId="{19EC4742-E454-BF48-9689-2D383331B9A7}" type="presOf" srcId="{62252482-BE0C-7146-B6A6-081CE43BEB15}" destId="{900B52AF-313C-D341-999A-318FB27D5B61}" srcOrd="0" destOrd="0" presId="urn:microsoft.com/office/officeart/2005/8/layout/hProcess9"/>
    <dgm:cxn modelId="{481B0D54-884D-E645-96F3-80CFB194D82A}" type="presOf" srcId="{B84375F8-A291-104B-BC67-1AB72782C618}" destId="{43493AF0-1FE2-D34E-97AE-48812FA595A7}" srcOrd="0" destOrd="0" presId="urn:microsoft.com/office/officeart/2005/8/layout/hProcess9"/>
    <dgm:cxn modelId="{32E689B6-594F-3044-9326-3BEC1BA095DE}" type="presOf" srcId="{92A052F6-C3A9-E644-B513-910F1D3FB0D2}" destId="{A8AE22DE-ADE9-D74A-94B5-B5145954FB63}" srcOrd="0" destOrd="0" presId="urn:microsoft.com/office/officeart/2005/8/layout/hProcess9"/>
    <dgm:cxn modelId="{C32EA826-335C-6E40-B68A-0A1A6D85DADD}" type="presOf" srcId="{C8D692CF-F87F-E240-8134-C0EC46A6FBE9}" destId="{96AD1323-F64C-2342-AFA2-09AE4702491B}" srcOrd="0" destOrd="0" presId="urn:microsoft.com/office/officeart/2005/8/layout/hProcess9"/>
    <dgm:cxn modelId="{10DF9F47-ABCE-0C4C-B933-D884C3E3A35A}" type="presOf" srcId="{398C140C-8A01-DA40-AA58-BCFA79BFFB7C}" destId="{7803CBA3-8611-1E47-9BEF-BF53FA86DBE4}" srcOrd="0" destOrd="0" presId="urn:microsoft.com/office/officeart/2005/8/layout/hProcess9"/>
    <dgm:cxn modelId="{DFC73308-FCC7-434A-B400-5DEE0914E45A}" srcId="{C8D692CF-F87F-E240-8134-C0EC46A6FBE9}" destId="{398C140C-8A01-DA40-AA58-BCFA79BFFB7C}" srcOrd="1" destOrd="0" parTransId="{B023A92A-89E0-FE47-A792-799E9D695575}" sibTransId="{FFBBED42-A72D-414C-999C-ED47EAAEEC0C}"/>
    <dgm:cxn modelId="{B9877DBD-5AB2-5D4A-BD4F-7437FFE9DA56}" srcId="{C8D692CF-F87F-E240-8134-C0EC46A6FBE9}" destId="{759D034E-B330-854C-ABF9-7FC34888E480}" srcOrd="4" destOrd="0" parTransId="{F5BE3471-025E-584A-8534-2E2CAF7DE851}" sibTransId="{D80FE41E-94F4-5046-9819-229AD52B8948}"/>
    <dgm:cxn modelId="{6AF78117-670B-4742-AFA8-C6B15DBDCCB9}" srcId="{C8D692CF-F87F-E240-8134-C0EC46A6FBE9}" destId="{B84375F8-A291-104B-BC67-1AB72782C618}" srcOrd="2" destOrd="0" parTransId="{0039EEC5-C73E-C447-9592-61E6D6770AA0}" sibTransId="{C7AEBB93-6331-1444-B2A5-BD6AA8843993}"/>
    <dgm:cxn modelId="{EE3B48D6-B4D2-1443-82E8-49CAA79AE748}" type="presParOf" srcId="{96AD1323-F64C-2342-AFA2-09AE4702491B}" destId="{785791A0-C92F-FF4A-BC98-EE271D6DA48F}" srcOrd="0" destOrd="0" presId="urn:microsoft.com/office/officeart/2005/8/layout/hProcess9"/>
    <dgm:cxn modelId="{0BB656B7-79AD-7A4A-9D8B-15696ADD2216}" type="presParOf" srcId="{96AD1323-F64C-2342-AFA2-09AE4702491B}" destId="{C1E8ABCF-28B7-BF4C-86E9-81A9F2968CFF}" srcOrd="1" destOrd="0" presId="urn:microsoft.com/office/officeart/2005/8/layout/hProcess9"/>
    <dgm:cxn modelId="{399CEE37-551D-6B43-A4E6-CAB506A7FBE4}" type="presParOf" srcId="{C1E8ABCF-28B7-BF4C-86E9-81A9F2968CFF}" destId="{A8AE22DE-ADE9-D74A-94B5-B5145954FB63}" srcOrd="0" destOrd="0" presId="urn:microsoft.com/office/officeart/2005/8/layout/hProcess9"/>
    <dgm:cxn modelId="{50302627-06FA-3343-91A9-CD5A8E359165}" type="presParOf" srcId="{C1E8ABCF-28B7-BF4C-86E9-81A9F2968CFF}" destId="{9DB364F9-DD3B-FD48-ACAF-0E44F2DAEF4A}" srcOrd="1" destOrd="0" presId="urn:microsoft.com/office/officeart/2005/8/layout/hProcess9"/>
    <dgm:cxn modelId="{99918407-A500-F147-96F2-A45965FE40FF}" type="presParOf" srcId="{C1E8ABCF-28B7-BF4C-86E9-81A9F2968CFF}" destId="{7803CBA3-8611-1E47-9BEF-BF53FA86DBE4}" srcOrd="2" destOrd="0" presId="urn:microsoft.com/office/officeart/2005/8/layout/hProcess9"/>
    <dgm:cxn modelId="{10CC131F-5066-744A-B313-2B8473BF0953}" type="presParOf" srcId="{C1E8ABCF-28B7-BF4C-86E9-81A9F2968CFF}" destId="{7AE64F88-E2C8-7444-B777-2A1E3E3DD13A}" srcOrd="3" destOrd="0" presId="urn:microsoft.com/office/officeart/2005/8/layout/hProcess9"/>
    <dgm:cxn modelId="{C7C5ECED-D6D2-344D-85D6-1A0A09F82A82}" type="presParOf" srcId="{C1E8ABCF-28B7-BF4C-86E9-81A9F2968CFF}" destId="{43493AF0-1FE2-D34E-97AE-48812FA595A7}" srcOrd="4" destOrd="0" presId="urn:microsoft.com/office/officeart/2005/8/layout/hProcess9"/>
    <dgm:cxn modelId="{C31498B9-A169-6246-A2D7-E7507492BC62}" type="presParOf" srcId="{C1E8ABCF-28B7-BF4C-86E9-81A9F2968CFF}" destId="{59E3E62C-382F-6745-A268-BEFB70A2914C}" srcOrd="5" destOrd="0" presId="urn:microsoft.com/office/officeart/2005/8/layout/hProcess9"/>
    <dgm:cxn modelId="{8EB3B143-8DCE-1149-B223-8EB8DB17CFA2}" type="presParOf" srcId="{C1E8ABCF-28B7-BF4C-86E9-81A9F2968CFF}" destId="{900B52AF-313C-D341-999A-318FB27D5B61}" srcOrd="6" destOrd="0" presId="urn:microsoft.com/office/officeart/2005/8/layout/hProcess9"/>
    <dgm:cxn modelId="{7E0FA72E-6140-2846-89BC-994F8AFC7A49}" type="presParOf" srcId="{C1E8ABCF-28B7-BF4C-86E9-81A9F2968CFF}" destId="{C5B6D7FE-0AE6-F349-B3DE-3A1A1D152D1C}" srcOrd="7" destOrd="0" presId="urn:microsoft.com/office/officeart/2005/8/layout/hProcess9"/>
    <dgm:cxn modelId="{DF875AC9-6E2B-6842-A052-DE4E5C1114F8}" type="presParOf" srcId="{C1E8ABCF-28B7-BF4C-86E9-81A9F2968CFF}" destId="{638C9C0F-F521-7F4A-9035-DCDB7F9C05EE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EDA187-4272-7544-9F91-D7C9A459FD9E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22A21C-47EE-9849-9FFD-3BC7405E8C52}">
      <dgm:prSet phldrT="[Text]"/>
      <dgm:spPr/>
      <dgm:t>
        <a:bodyPr/>
        <a:lstStyle/>
        <a:p>
          <a:r>
            <a:rPr lang="en-US" dirty="0" smtClean="0"/>
            <a:t>Input function</a:t>
          </a:r>
          <a:endParaRPr lang="en-US" dirty="0"/>
        </a:p>
      </dgm:t>
    </dgm:pt>
    <dgm:pt modelId="{DD31B8F2-94F8-CB46-90CA-FA36C7BC0AB4}" type="parTrans" cxnId="{4C1B96F7-3715-B44E-B646-A40FF6106134}">
      <dgm:prSet/>
      <dgm:spPr/>
      <dgm:t>
        <a:bodyPr/>
        <a:lstStyle/>
        <a:p>
          <a:endParaRPr lang="en-US"/>
        </a:p>
      </dgm:t>
    </dgm:pt>
    <dgm:pt modelId="{AB6D19F2-AEF9-6D4A-92B1-D48F87C6FE41}" type="sibTrans" cxnId="{4C1B96F7-3715-B44E-B646-A40FF6106134}">
      <dgm:prSet/>
      <dgm:spPr/>
      <dgm:t>
        <a:bodyPr/>
        <a:lstStyle/>
        <a:p>
          <a:endParaRPr lang="en-US"/>
        </a:p>
      </dgm:t>
    </dgm:pt>
    <dgm:pt modelId="{D3330F39-87C8-3941-B8B3-CE7AE3FA4685}">
      <dgm:prSet phldrT="[Text]"/>
      <dgm:spPr/>
      <dgm:t>
        <a:bodyPr/>
        <a:lstStyle/>
        <a:p>
          <a:r>
            <a:rPr lang="en-US" dirty="0" smtClean="0"/>
            <a:t>Match the type of compilation (let vs. if vs. d)</a:t>
          </a:r>
          <a:endParaRPr lang="en-US" dirty="0"/>
        </a:p>
      </dgm:t>
    </dgm:pt>
    <dgm:pt modelId="{221874B4-C73E-BE41-B7A0-CB0E76569899}" type="parTrans" cxnId="{832496CC-1DBB-D24B-BB94-FE20E4856DD8}">
      <dgm:prSet/>
      <dgm:spPr/>
      <dgm:t>
        <a:bodyPr/>
        <a:lstStyle/>
        <a:p>
          <a:endParaRPr lang="en-US"/>
        </a:p>
      </dgm:t>
    </dgm:pt>
    <dgm:pt modelId="{88BFC039-5525-3444-B959-C14992FC7F54}" type="sibTrans" cxnId="{832496CC-1DBB-D24B-BB94-FE20E4856DD8}">
      <dgm:prSet/>
      <dgm:spPr/>
      <dgm:t>
        <a:bodyPr/>
        <a:lstStyle/>
        <a:p>
          <a:endParaRPr lang="en-US"/>
        </a:p>
      </dgm:t>
    </dgm:pt>
    <dgm:pt modelId="{546E6D06-BE2F-3245-80A5-C89DB953BD55}">
      <dgm:prSet phldrT="[Text]"/>
      <dgm:spPr/>
      <dgm:t>
        <a:bodyPr/>
        <a:lstStyle/>
        <a:p>
          <a:r>
            <a:rPr lang="en-US" dirty="0" smtClean="0"/>
            <a:t>If it’s a “let”, replace duplicate variables</a:t>
          </a:r>
        </a:p>
      </dgm:t>
    </dgm:pt>
    <dgm:pt modelId="{731B027D-DFB9-4F4C-A11A-94A4C9099D4B}" type="parTrans" cxnId="{C7920772-55DC-1847-9668-1046BCC26E32}">
      <dgm:prSet/>
      <dgm:spPr/>
      <dgm:t>
        <a:bodyPr/>
        <a:lstStyle/>
        <a:p>
          <a:endParaRPr lang="en-US"/>
        </a:p>
      </dgm:t>
    </dgm:pt>
    <dgm:pt modelId="{D3D763B8-BE01-9D44-B2C1-05E03DD769E4}" type="sibTrans" cxnId="{C7920772-55DC-1847-9668-1046BCC26E32}">
      <dgm:prSet/>
      <dgm:spPr/>
      <dgm:t>
        <a:bodyPr/>
        <a:lstStyle/>
        <a:p>
          <a:endParaRPr lang="en-US"/>
        </a:p>
      </dgm:t>
    </dgm:pt>
    <dgm:pt modelId="{DCFB1BC2-14EF-DA4C-A001-7B135E0E29F0}">
      <dgm:prSet phldrT="[Text]"/>
      <dgm:spPr/>
      <dgm:t>
        <a:bodyPr/>
        <a:lstStyle/>
        <a:p>
          <a:r>
            <a:rPr lang="en-US" dirty="0" smtClean="0"/>
            <a:t>If it’s an “if”, return the </a:t>
          </a:r>
          <a:r>
            <a:rPr lang="en-US" dirty="0" err="1" smtClean="0"/>
            <a:t>cjump</a:t>
          </a:r>
          <a:r>
            <a:rPr lang="en-US" dirty="0" smtClean="0"/>
            <a:t> code</a:t>
          </a:r>
        </a:p>
      </dgm:t>
    </dgm:pt>
    <dgm:pt modelId="{1E2C98E9-F95A-E445-A54B-CDA930851DD8}" type="parTrans" cxnId="{A944239B-DF4E-7F47-A44B-D98AC5D1888A}">
      <dgm:prSet/>
      <dgm:spPr/>
      <dgm:t>
        <a:bodyPr/>
        <a:lstStyle/>
        <a:p>
          <a:endParaRPr lang="en-US"/>
        </a:p>
      </dgm:t>
    </dgm:pt>
    <dgm:pt modelId="{8F6A3C23-0112-0140-BDE2-DE366C5074CC}" type="sibTrans" cxnId="{A944239B-DF4E-7F47-A44B-D98AC5D1888A}">
      <dgm:prSet/>
      <dgm:spPr/>
      <dgm:t>
        <a:bodyPr/>
        <a:lstStyle/>
        <a:p>
          <a:endParaRPr lang="en-US"/>
        </a:p>
      </dgm:t>
    </dgm:pt>
    <dgm:pt modelId="{D278839C-2445-1249-87CE-47B0AC9C4857}">
      <dgm:prSet phldrT="[Text]"/>
      <dgm:spPr/>
      <dgm:t>
        <a:bodyPr/>
        <a:lstStyle/>
        <a:p>
          <a:r>
            <a:rPr lang="en-US" dirty="0" smtClean="0"/>
            <a:t>Otherwise, it’s a “d”, so compile the expression to a list of L2 instructions</a:t>
          </a:r>
        </a:p>
      </dgm:t>
    </dgm:pt>
    <dgm:pt modelId="{C5196D90-9E5A-4544-A50A-E7423132F930}" type="parTrans" cxnId="{A9B49BF0-0A5C-B345-AAA5-3D2E50F0E8F8}">
      <dgm:prSet/>
      <dgm:spPr/>
      <dgm:t>
        <a:bodyPr/>
        <a:lstStyle/>
        <a:p>
          <a:endParaRPr lang="en-US"/>
        </a:p>
      </dgm:t>
    </dgm:pt>
    <dgm:pt modelId="{D910B42F-9AF2-A64B-93EC-C84960E0EAD1}" type="sibTrans" cxnId="{A9B49BF0-0A5C-B345-AAA5-3D2E50F0E8F8}">
      <dgm:prSet/>
      <dgm:spPr/>
      <dgm:t>
        <a:bodyPr/>
        <a:lstStyle/>
        <a:p>
          <a:endParaRPr lang="en-US"/>
        </a:p>
      </dgm:t>
    </dgm:pt>
    <dgm:pt modelId="{B4EAADA9-A13D-AB49-82EF-E49E8D41991B}" type="pres">
      <dgm:prSet presAssocID="{E8EDA187-4272-7544-9F91-D7C9A459FD9E}" presName="outerComposite" presStyleCnt="0">
        <dgm:presLayoutVars>
          <dgm:chMax val="5"/>
          <dgm:dir/>
          <dgm:resizeHandles val="exact"/>
        </dgm:presLayoutVars>
      </dgm:prSet>
      <dgm:spPr/>
    </dgm:pt>
    <dgm:pt modelId="{9E9E391B-0235-CB4A-9BF0-0F0ECA67293B}" type="pres">
      <dgm:prSet presAssocID="{E8EDA187-4272-7544-9F91-D7C9A459FD9E}" presName="dummyMaxCanvas" presStyleCnt="0">
        <dgm:presLayoutVars/>
      </dgm:prSet>
      <dgm:spPr/>
    </dgm:pt>
    <dgm:pt modelId="{441EC0CB-4545-A64B-AA7C-1A5CB1C75DAC}" type="pres">
      <dgm:prSet presAssocID="{E8EDA187-4272-7544-9F91-D7C9A459FD9E}" presName="FiveNodes_1" presStyleLbl="node1" presStyleIdx="0" presStyleCnt="5">
        <dgm:presLayoutVars>
          <dgm:bulletEnabled val="1"/>
        </dgm:presLayoutVars>
      </dgm:prSet>
      <dgm:spPr/>
    </dgm:pt>
    <dgm:pt modelId="{5A02C7CB-1439-DE47-9E11-A8CF42A982D8}" type="pres">
      <dgm:prSet presAssocID="{E8EDA187-4272-7544-9F91-D7C9A459FD9E}" presName="FiveNodes_2" presStyleLbl="node1" presStyleIdx="1" presStyleCnt="5">
        <dgm:presLayoutVars>
          <dgm:bulletEnabled val="1"/>
        </dgm:presLayoutVars>
      </dgm:prSet>
      <dgm:spPr/>
    </dgm:pt>
    <dgm:pt modelId="{A4CB47DA-E967-0E41-B652-06D15635BB8B}" type="pres">
      <dgm:prSet presAssocID="{E8EDA187-4272-7544-9F91-D7C9A459FD9E}" presName="FiveNodes_3" presStyleLbl="node1" presStyleIdx="2" presStyleCnt="5">
        <dgm:presLayoutVars>
          <dgm:bulletEnabled val="1"/>
        </dgm:presLayoutVars>
      </dgm:prSet>
      <dgm:spPr/>
    </dgm:pt>
    <dgm:pt modelId="{0200EF6F-9331-9047-922A-C05044587457}" type="pres">
      <dgm:prSet presAssocID="{E8EDA187-4272-7544-9F91-D7C9A459FD9E}" presName="FiveNodes_4" presStyleLbl="node1" presStyleIdx="3" presStyleCnt="5">
        <dgm:presLayoutVars>
          <dgm:bulletEnabled val="1"/>
        </dgm:presLayoutVars>
      </dgm:prSet>
      <dgm:spPr/>
    </dgm:pt>
    <dgm:pt modelId="{FC66245F-4352-6A47-AF54-4A0F129BDD02}" type="pres">
      <dgm:prSet presAssocID="{E8EDA187-4272-7544-9F91-D7C9A459FD9E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C8194F-2AA8-7C47-B0A6-C39820CF35B9}" type="pres">
      <dgm:prSet presAssocID="{E8EDA187-4272-7544-9F91-D7C9A459FD9E}" presName="FiveConn_1-2" presStyleLbl="fgAccFollowNode1" presStyleIdx="0" presStyleCnt="4">
        <dgm:presLayoutVars>
          <dgm:bulletEnabled val="1"/>
        </dgm:presLayoutVars>
      </dgm:prSet>
      <dgm:spPr/>
    </dgm:pt>
    <dgm:pt modelId="{004D5AAF-4809-704C-BE21-E652D1367FA7}" type="pres">
      <dgm:prSet presAssocID="{E8EDA187-4272-7544-9F91-D7C9A459FD9E}" presName="FiveConn_2-3" presStyleLbl="fgAccFollowNode1" presStyleIdx="1" presStyleCnt="4">
        <dgm:presLayoutVars>
          <dgm:bulletEnabled val="1"/>
        </dgm:presLayoutVars>
      </dgm:prSet>
      <dgm:spPr/>
    </dgm:pt>
    <dgm:pt modelId="{81951561-C95E-3549-98DF-2A5E68B31F5B}" type="pres">
      <dgm:prSet presAssocID="{E8EDA187-4272-7544-9F91-D7C9A459FD9E}" presName="FiveConn_3-4" presStyleLbl="fgAccFollowNode1" presStyleIdx="2" presStyleCnt="4">
        <dgm:presLayoutVars>
          <dgm:bulletEnabled val="1"/>
        </dgm:presLayoutVars>
      </dgm:prSet>
      <dgm:spPr/>
    </dgm:pt>
    <dgm:pt modelId="{ADD1849A-52D6-5E4B-998D-1222A2B67204}" type="pres">
      <dgm:prSet presAssocID="{E8EDA187-4272-7544-9F91-D7C9A459FD9E}" presName="FiveConn_4-5" presStyleLbl="fgAccFollowNode1" presStyleIdx="3" presStyleCnt="4">
        <dgm:presLayoutVars>
          <dgm:bulletEnabled val="1"/>
        </dgm:presLayoutVars>
      </dgm:prSet>
      <dgm:spPr/>
    </dgm:pt>
    <dgm:pt modelId="{BEB15B82-EF33-6C4D-BE70-95CDDC2DB1D8}" type="pres">
      <dgm:prSet presAssocID="{E8EDA187-4272-7544-9F91-D7C9A459FD9E}" presName="FiveNodes_1_text" presStyleLbl="node1" presStyleIdx="4" presStyleCnt="5">
        <dgm:presLayoutVars>
          <dgm:bulletEnabled val="1"/>
        </dgm:presLayoutVars>
      </dgm:prSet>
      <dgm:spPr/>
    </dgm:pt>
    <dgm:pt modelId="{005BD10F-99E8-3740-9EF4-5BCF3D0BE42B}" type="pres">
      <dgm:prSet presAssocID="{E8EDA187-4272-7544-9F91-D7C9A459FD9E}" presName="FiveNodes_2_text" presStyleLbl="node1" presStyleIdx="4" presStyleCnt="5">
        <dgm:presLayoutVars>
          <dgm:bulletEnabled val="1"/>
        </dgm:presLayoutVars>
      </dgm:prSet>
      <dgm:spPr/>
    </dgm:pt>
    <dgm:pt modelId="{E2F35C7A-05FF-C34A-B9B7-E35FF11264DA}" type="pres">
      <dgm:prSet presAssocID="{E8EDA187-4272-7544-9F91-D7C9A459FD9E}" presName="FiveNodes_3_text" presStyleLbl="node1" presStyleIdx="4" presStyleCnt="5">
        <dgm:presLayoutVars>
          <dgm:bulletEnabled val="1"/>
        </dgm:presLayoutVars>
      </dgm:prSet>
      <dgm:spPr/>
    </dgm:pt>
    <dgm:pt modelId="{BBE86AF8-1B0A-F54E-A066-975F369F8377}" type="pres">
      <dgm:prSet presAssocID="{E8EDA187-4272-7544-9F91-D7C9A459FD9E}" presName="FiveNodes_4_text" presStyleLbl="node1" presStyleIdx="4" presStyleCnt="5">
        <dgm:presLayoutVars>
          <dgm:bulletEnabled val="1"/>
        </dgm:presLayoutVars>
      </dgm:prSet>
      <dgm:spPr/>
    </dgm:pt>
    <dgm:pt modelId="{3B3704FB-8776-D040-A94E-1FBFF64A5524}" type="pres">
      <dgm:prSet presAssocID="{E8EDA187-4272-7544-9F91-D7C9A459FD9E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7DAA43-97E5-614E-B0FA-B92C93CF1F8D}" type="presOf" srcId="{DC22A21C-47EE-9849-9FFD-3BC7405E8C52}" destId="{BEB15B82-EF33-6C4D-BE70-95CDDC2DB1D8}" srcOrd="1" destOrd="0" presId="urn:microsoft.com/office/officeart/2005/8/layout/vProcess5"/>
    <dgm:cxn modelId="{8154922F-2D1C-E24F-89C7-8C724A6F8FF4}" type="presOf" srcId="{D278839C-2445-1249-87CE-47B0AC9C4857}" destId="{3B3704FB-8776-D040-A94E-1FBFF64A5524}" srcOrd="1" destOrd="0" presId="urn:microsoft.com/office/officeart/2005/8/layout/vProcess5"/>
    <dgm:cxn modelId="{F1663966-6271-F141-8382-594783FB6B75}" type="presOf" srcId="{D278839C-2445-1249-87CE-47B0AC9C4857}" destId="{FC66245F-4352-6A47-AF54-4A0F129BDD02}" srcOrd="0" destOrd="0" presId="urn:microsoft.com/office/officeart/2005/8/layout/vProcess5"/>
    <dgm:cxn modelId="{B63DA30C-E625-4044-97A4-8C53321058C9}" type="presOf" srcId="{8F6A3C23-0112-0140-BDE2-DE366C5074CC}" destId="{ADD1849A-52D6-5E4B-998D-1222A2B67204}" srcOrd="0" destOrd="0" presId="urn:microsoft.com/office/officeart/2005/8/layout/vProcess5"/>
    <dgm:cxn modelId="{CF469A86-7311-0C46-95AC-A9A14C0FDDC8}" type="presOf" srcId="{D3330F39-87C8-3941-B8B3-CE7AE3FA4685}" destId="{5A02C7CB-1439-DE47-9E11-A8CF42A982D8}" srcOrd="0" destOrd="0" presId="urn:microsoft.com/office/officeart/2005/8/layout/vProcess5"/>
    <dgm:cxn modelId="{832496CC-1DBB-D24B-BB94-FE20E4856DD8}" srcId="{E8EDA187-4272-7544-9F91-D7C9A459FD9E}" destId="{D3330F39-87C8-3941-B8B3-CE7AE3FA4685}" srcOrd="1" destOrd="0" parTransId="{221874B4-C73E-BE41-B7A0-CB0E76569899}" sibTransId="{88BFC039-5525-3444-B959-C14992FC7F54}"/>
    <dgm:cxn modelId="{A944239B-DF4E-7F47-A44B-D98AC5D1888A}" srcId="{E8EDA187-4272-7544-9F91-D7C9A459FD9E}" destId="{DCFB1BC2-14EF-DA4C-A001-7B135E0E29F0}" srcOrd="3" destOrd="0" parTransId="{1E2C98E9-F95A-E445-A54B-CDA930851DD8}" sibTransId="{8F6A3C23-0112-0140-BDE2-DE366C5074CC}"/>
    <dgm:cxn modelId="{AB65E03D-5CCB-604E-802D-90AF064738AD}" type="presOf" srcId="{88BFC039-5525-3444-B959-C14992FC7F54}" destId="{004D5AAF-4809-704C-BE21-E652D1367FA7}" srcOrd="0" destOrd="0" presId="urn:microsoft.com/office/officeart/2005/8/layout/vProcess5"/>
    <dgm:cxn modelId="{125BB6C3-5BD1-B641-9634-AD6CCB92CF22}" type="presOf" srcId="{AB6D19F2-AEF9-6D4A-92B1-D48F87C6FE41}" destId="{28C8194F-2AA8-7C47-B0A6-C39820CF35B9}" srcOrd="0" destOrd="0" presId="urn:microsoft.com/office/officeart/2005/8/layout/vProcess5"/>
    <dgm:cxn modelId="{36EF8536-611C-B34B-82C1-B447C79D638A}" type="presOf" srcId="{D3330F39-87C8-3941-B8B3-CE7AE3FA4685}" destId="{005BD10F-99E8-3740-9EF4-5BCF3D0BE42B}" srcOrd="1" destOrd="0" presId="urn:microsoft.com/office/officeart/2005/8/layout/vProcess5"/>
    <dgm:cxn modelId="{4C1B96F7-3715-B44E-B646-A40FF6106134}" srcId="{E8EDA187-4272-7544-9F91-D7C9A459FD9E}" destId="{DC22A21C-47EE-9849-9FFD-3BC7405E8C52}" srcOrd="0" destOrd="0" parTransId="{DD31B8F2-94F8-CB46-90CA-FA36C7BC0AB4}" sibTransId="{AB6D19F2-AEF9-6D4A-92B1-D48F87C6FE41}"/>
    <dgm:cxn modelId="{C7920772-55DC-1847-9668-1046BCC26E32}" srcId="{E8EDA187-4272-7544-9F91-D7C9A459FD9E}" destId="{546E6D06-BE2F-3245-80A5-C89DB953BD55}" srcOrd="2" destOrd="0" parTransId="{731B027D-DFB9-4F4C-A11A-94A4C9099D4B}" sibTransId="{D3D763B8-BE01-9D44-B2C1-05E03DD769E4}"/>
    <dgm:cxn modelId="{A0DC62E6-522E-8341-B6BF-47BEBCF241C0}" type="presOf" srcId="{546E6D06-BE2F-3245-80A5-C89DB953BD55}" destId="{E2F35C7A-05FF-C34A-B9B7-E35FF11264DA}" srcOrd="1" destOrd="0" presId="urn:microsoft.com/office/officeart/2005/8/layout/vProcess5"/>
    <dgm:cxn modelId="{B7D423D3-C6DE-9B45-9917-72802A56C971}" type="presOf" srcId="{E8EDA187-4272-7544-9F91-D7C9A459FD9E}" destId="{B4EAADA9-A13D-AB49-82EF-E49E8D41991B}" srcOrd="0" destOrd="0" presId="urn:microsoft.com/office/officeart/2005/8/layout/vProcess5"/>
    <dgm:cxn modelId="{70C5DD45-2A3C-0D4D-876A-A658BFE2BB3E}" type="presOf" srcId="{DCFB1BC2-14EF-DA4C-A001-7B135E0E29F0}" destId="{BBE86AF8-1B0A-F54E-A066-975F369F8377}" srcOrd="1" destOrd="0" presId="urn:microsoft.com/office/officeart/2005/8/layout/vProcess5"/>
    <dgm:cxn modelId="{C1012FB1-C17E-6F45-81A6-AFDB868E9A1C}" type="presOf" srcId="{546E6D06-BE2F-3245-80A5-C89DB953BD55}" destId="{A4CB47DA-E967-0E41-B652-06D15635BB8B}" srcOrd="0" destOrd="0" presId="urn:microsoft.com/office/officeart/2005/8/layout/vProcess5"/>
    <dgm:cxn modelId="{D799963A-5582-7E4C-8760-BDD082B3D6B3}" type="presOf" srcId="{DC22A21C-47EE-9849-9FFD-3BC7405E8C52}" destId="{441EC0CB-4545-A64B-AA7C-1A5CB1C75DAC}" srcOrd="0" destOrd="0" presId="urn:microsoft.com/office/officeart/2005/8/layout/vProcess5"/>
    <dgm:cxn modelId="{8D85E2DC-45C2-AD41-A31E-BE84D5F2D333}" type="presOf" srcId="{D3D763B8-BE01-9D44-B2C1-05E03DD769E4}" destId="{81951561-C95E-3549-98DF-2A5E68B31F5B}" srcOrd="0" destOrd="0" presId="urn:microsoft.com/office/officeart/2005/8/layout/vProcess5"/>
    <dgm:cxn modelId="{05F09FA1-F5BD-F545-BFBE-DAAA01162B8C}" type="presOf" srcId="{DCFB1BC2-14EF-DA4C-A001-7B135E0E29F0}" destId="{0200EF6F-9331-9047-922A-C05044587457}" srcOrd="0" destOrd="0" presId="urn:microsoft.com/office/officeart/2005/8/layout/vProcess5"/>
    <dgm:cxn modelId="{A9B49BF0-0A5C-B345-AAA5-3D2E50F0E8F8}" srcId="{E8EDA187-4272-7544-9F91-D7C9A459FD9E}" destId="{D278839C-2445-1249-87CE-47B0AC9C4857}" srcOrd="4" destOrd="0" parTransId="{C5196D90-9E5A-4544-A50A-E7423132F930}" sibTransId="{D910B42F-9AF2-A64B-93EC-C84960E0EAD1}"/>
    <dgm:cxn modelId="{3991EED6-B3DE-524A-B60C-CC708B85BDDE}" type="presParOf" srcId="{B4EAADA9-A13D-AB49-82EF-E49E8D41991B}" destId="{9E9E391B-0235-CB4A-9BF0-0F0ECA67293B}" srcOrd="0" destOrd="0" presId="urn:microsoft.com/office/officeart/2005/8/layout/vProcess5"/>
    <dgm:cxn modelId="{DB8FB8B2-949E-E04F-898E-4BF74477B7DF}" type="presParOf" srcId="{B4EAADA9-A13D-AB49-82EF-E49E8D41991B}" destId="{441EC0CB-4545-A64B-AA7C-1A5CB1C75DAC}" srcOrd="1" destOrd="0" presId="urn:microsoft.com/office/officeart/2005/8/layout/vProcess5"/>
    <dgm:cxn modelId="{D6F367A8-AECD-9941-8C51-903F36E2190F}" type="presParOf" srcId="{B4EAADA9-A13D-AB49-82EF-E49E8D41991B}" destId="{5A02C7CB-1439-DE47-9E11-A8CF42A982D8}" srcOrd="2" destOrd="0" presId="urn:microsoft.com/office/officeart/2005/8/layout/vProcess5"/>
    <dgm:cxn modelId="{C2592BC1-C1BF-1042-BCE8-6A6F0B17FA24}" type="presParOf" srcId="{B4EAADA9-A13D-AB49-82EF-E49E8D41991B}" destId="{A4CB47DA-E967-0E41-B652-06D15635BB8B}" srcOrd="3" destOrd="0" presId="urn:microsoft.com/office/officeart/2005/8/layout/vProcess5"/>
    <dgm:cxn modelId="{88937CA2-7097-D848-8CA6-66CBAB833C66}" type="presParOf" srcId="{B4EAADA9-A13D-AB49-82EF-E49E8D41991B}" destId="{0200EF6F-9331-9047-922A-C05044587457}" srcOrd="4" destOrd="0" presId="urn:microsoft.com/office/officeart/2005/8/layout/vProcess5"/>
    <dgm:cxn modelId="{3DEBDDDB-9FE7-174B-ABE2-34DFB92EFA26}" type="presParOf" srcId="{B4EAADA9-A13D-AB49-82EF-E49E8D41991B}" destId="{FC66245F-4352-6A47-AF54-4A0F129BDD02}" srcOrd="5" destOrd="0" presId="urn:microsoft.com/office/officeart/2005/8/layout/vProcess5"/>
    <dgm:cxn modelId="{A3A63CE0-F82B-8447-9F15-A495060FC013}" type="presParOf" srcId="{B4EAADA9-A13D-AB49-82EF-E49E8D41991B}" destId="{28C8194F-2AA8-7C47-B0A6-C39820CF35B9}" srcOrd="6" destOrd="0" presId="urn:microsoft.com/office/officeart/2005/8/layout/vProcess5"/>
    <dgm:cxn modelId="{964383AE-76B0-0C4B-ACC7-11DFBFCC4264}" type="presParOf" srcId="{B4EAADA9-A13D-AB49-82EF-E49E8D41991B}" destId="{004D5AAF-4809-704C-BE21-E652D1367FA7}" srcOrd="7" destOrd="0" presId="urn:microsoft.com/office/officeart/2005/8/layout/vProcess5"/>
    <dgm:cxn modelId="{4DCC64AB-738B-BC40-A84F-D60FBD4C871C}" type="presParOf" srcId="{B4EAADA9-A13D-AB49-82EF-E49E8D41991B}" destId="{81951561-C95E-3549-98DF-2A5E68B31F5B}" srcOrd="8" destOrd="0" presId="urn:microsoft.com/office/officeart/2005/8/layout/vProcess5"/>
    <dgm:cxn modelId="{D0464A38-999A-1145-8860-74CB613F733D}" type="presParOf" srcId="{B4EAADA9-A13D-AB49-82EF-E49E8D41991B}" destId="{ADD1849A-52D6-5E4B-998D-1222A2B67204}" srcOrd="9" destOrd="0" presId="urn:microsoft.com/office/officeart/2005/8/layout/vProcess5"/>
    <dgm:cxn modelId="{DF1CCA1E-B7ED-4447-9E84-614AA8A849FD}" type="presParOf" srcId="{B4EAADA9-A13D-AB49-82EF-E49E8D41991B}" destId="{BEB15B82-EF33-6C4D-BE70-95CDDC2DB1D8}" srcOrd="10" destOrd="0" presId="urn:microsoft.com/office/officeart/2005/8/layout/vProcess5"/>
    <dgm:cxn modelId="{2E0498A0-8DA7-8D42-833A-559F0E33C187}" type="presParOf" srcId="{B4EAADA9-A13D-AB49-82EF-E49E8D41991B}" destId="{005BD10F-99E8-3740-9EF4-5BCF3D0BE42B}" srcOrd="11" destOrd="0" presId="urn:microsoft.com/office/officeart/2005/8/layout/vProcess5"/>
    <dgm:cxn modelId="{10282F82-F95E-9F45-AF26-49C30A6D5631}" type="presParOf" srcId="{B4EAADA9-A13D-AB49-82EF-E49E8D41991B}" destId="{E2F35C7A-05FF-C34A-B9B7-E35FF11264DA}" srcOrd="12" destOrd="0" presId="urn:microsoft.com/office/officeart/2005/8/layout/vProcess5"/>
    <dgm:cxn modelId="{6752FAF7-46A3-9F48-A400-F112DF0F06EC}" type="presParOf" srcId="{B4EAADA9-A13D-AB49-82EF-E49E8D41991B}" destId="{BBE86AF8-1B0A-F54E-A066-975F369F8377}" srcOrd="13" destOrd="0" presId="urn:microsoft.com/office/officeart/2005/8/layout/vProcess5"/>
    <dgm:cxn modelId="{CE1DF7AA-6671-D649-BB05-74E3E52B0B45}" type="presParOf" srcId="{B4EAADA9-A13D-AB49-82EF-E49E8D41991B}" destId="{3B3704FB-8776-D040-A94E-1FBFF64A552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791A0-C92F-FF4A-BC98-EE271D6DA48F}">
      <dsp:nvSpPr>
        <dsp:cNvPr id="0" name=""/>
        <dsp:cNvSpPr/>
      </dsp:nvSpPr>
      <dsp:spPr>
        <a:xfrm>
          <a:off x="617219" y="0"/>
          <a:ext cx="6995160" cy="45259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8AE22DE-ADE9-D74A-94B5-B5145954FB63}">
      <dsp:nvSpPr>
        <dsp:cNvPr id="0" name=""/>
        <dsp:cNvSpPr/>
      </dsp:nvSpPr>
      <dsp:spPr>
        <a:xfrm>
          <a:off x="3616" y="1357788"/>
          <a:ext cx="1581224" cy="18103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Input function</a:t>
          </a:r>
          <a:endParaRPr lang="en-US" sz="2000" kern="1200" dirty="0"/>
        </a:p>
      </dsp:txBody>
      <dsp:txXfrm>
        <a:off x="80805" y="1434977"/>
        <a:ext cx="1426846" cy="1656007"/>
      </dsp:txXfrm>
    </dsp:sp>
    <dsp:sp modelId="{7803CBA3-8611-1E47-9BEF-BF53FA86DBE4}">
      <dsp:nvSpPr>
        <dsp:cNvPr id="0" name=""/>
        <dsp:cNvSpPr/>
      </dsp:nvSpPr>
      <dsp:spPr>
        <a:xfrm>
          <a:off x="1663902" y="1357788"/>
          <a:ext cx="1581224" cy="18103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Match atomic L2 instructions</a:t>
          </a:r>
          <a:endParaRPr lang="en-US" sz="2000" kern="1200" dirty="0"/>
        </a:p>
      </dsp:txBody>
      <dsp:txXfrm>
        <a:off x="1741091" y="1434977"/>
        <a:ext cx="1426846" cy="1656007"/>
      </dsp:txXfrm>
    </dsp:sp>
    <dsp:sp modelId="{43493AF0-1FE2-D34E-97AE-48812FA595A7}">
      <dsp:nvSpPr>
        <dsp:cNvPr id="0" name=""/>
        <dsp:cNvSpPr/>
      </dsp:nvSpPr>
      <dsp:spPr>
        <a:xfrm>
          <a:off x="3324187" y="1357788"/>
          <a:ext cx="1581224" cy="18103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Replace variables</a:t>
          </a:r>
          <a:endParaRPr lang="en-US" sz="2000" kern="1200" dirty="0"/>
        </a:p>
      </dsp:txBody>
      <dsp:txXfrm>
        <a:off x="3401376" y="1434977"/>
        <a:ext cx="1426846" cy="1656007"/>
      </dsp:txXfrm>
    </dsp:sp>
    <dsp:sp modelId="{900B52AF-313C-D341-999A-318FB27D5B61}">
      <dsp:nvSpPr>
        <dsp:cNvPr id="0" name=""/>
        <dsp:cNvSpPr/>
      </dsp:nvSpPr>
      <dsp:spPr>
        <a:xfrm>
          <a:off x="4984473" y="1357788"/>
          <a:ext cx="1581224" cy="18103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Return new list containing instruction</a:t>
          </a:r>
          <a:endParaRPr lang="en-US" sz="2000" kern="1200" dirty="0"/>
        </a:p>
      </dsp:txBody>
      <dsp:txXfrm>
        <a:off x="5061662" y="1434977"/>
        <a:ext cx="1426846" cy="1656007"/>
      </dsp:txXfrm>
    </dsp:sp>
    <dsp:sp modelId="{638C9C0F-F521-7F4A-9035-DCDB7F9C05EE}">
      <dsp:nvSpPr>
        <dsp:cNvPr id="0" name=""/>
        <dsp:cNvSpPr/>
      </dsp:nvSpPr>
      <dsp:spPr>
        <a:xfrm>
          <a:off x="6644759" y="1357788"/>
          <a:ext cx="1581224" cy="18103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Aggregate lists into output</a:t>
          </a:r>
          <a:endParaRPr lang="en-US" sz="2000" kern="1200" dirty="0"/>
        </a:p>
      </dsp:txBody>
      <dsp:txXfrm>
        <a:off x="6721948" y="1434977"/>
        <a:ext cx="1426846" cy="16560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EC0CB-4545-A64B-AA7C-1A5CB1C75DAC}">
      <dsp:nvSpPr>
        <dsp:cNvPr id="0" name=""/>
        <dsp:cNvSpPr/>
      </dsp:nvSpPr>
      <dsp:spPr>
        <a:xfrm>
          <a:off x="0" y="0"/>
          <a:ext cx="6336792" cy="814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Input function</a:t>
          </a:r>
          <a:endParaRPr lang="en-US" sz="2100" kern="1200" dirty="0"/>
        </a:p>
      </dsp:txBody>
      <dsp:txXfrm>
        <a:off x="23861" y="23861"/>
        <a:ext cx="5362379" cy="766951"/>
      </dsp:txXfrm>
    </dsp:sp>
    <dsp:sp modelId="{5A02C7CB-1439-DE47-9E11-A8CF42A982D8}">
      <dsp:nvSpPr>
        <dsp:cNvPr id="0" name=""/>
        <dsp:cNvSpPr/>
      </dsp:nvSpPr>
      <dsp:spPr>
        <a:xfrm>
          <a:off x="473202" y="927822"/>
          <a:ext cx="6336792" cy="814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Match the type of compilation (let vs. if vs. d)</a:t>
          </a:r>
          <a:endParaRPr lang="en-US" sz="2100" kern="1200" dirty="0"/>
        </a:p>
      </dsp:txBody>
      <dsp:txXfrm>
        <a:off x="497063" y="951683"/>
        <a:ext cx="5286330" cy="766951"/>
      </dsp:txXfrm>
    </dsp:sp>
    <dsp:sp modelId="{A4CB47DA-E967-0E41-B652-06D15635BB8B}">
      <dsp:nvSpPr>
        <dsp:cNvPr id="0" name=""/>
        <dsp:cNvSpPr/>
      </dsp:nvSpPr>
      <dsp:spPr>
        <a:xfrm>
          <a:off x="946404" y="1855644"/>
          <a:ext cx="6336792" cy="814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If it’s a “let”, replace duplicate variables</a:t>
          </a:r>
        </a:p>
      </dsp:txBody>
      <dsp:txXfrm>
        <a:off x="970265" y="1879505"/>
        <a:ext cx="5286330" cy="766951"/>
      </dsp:txXfrm>
    </dsp:sp>
    <dsp:sp modelId="{0200EF6F-9331-9047-922A-C05044587457}">
      <dsp:nvSpPr>
        <dsp:cNvPr id="0" name=""/>
        <dsp:cNvSpPr/>
      </dsp:nvSpPr>
      <dsp:spPr>
        <a:xfrm>
          <a:off x="1419605" y="2783467"/>
          <a:ext cx="6336792" cy="814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If it’s an “if”, return the </a:t>
          </a:r>
          <a:r>
            <a:rPr lang="en-US" sz="2100" kern="1200" dirty="0" err="1" smtClean="0"/>
            <a:t>cjump</a:t>
          </a:r>
          <a:r>
            <a:rPr lang="en-US" sz="2100" kern="1200" dirty="0" smtClean="0"/>
            <a:t> code</a:t>
          </a:r>
        </a:p>
      </dsp:txBody>
      <dsp:txXfrm>
        <a:off x="1443466" y="2807328"/>
        <a:ext cx="5286330" cy="766951"/>
      </dsp:txXfrm>
    </dsp:sp>
    <dsp:sp modelId="{FC66245F-4352-6A47-AF54-4A0F129BDD02}">
      <dsp:nvSpPr>
        <dsp:cNvPr id="0" name=""/>
        <dsp:cNvSpPr/>
      </dsp:nvSpPr>
      <dsp:spPr>
        <a:xfrm>
          <a:off x="1892808" y="3711289"/>
          <a:ext cx="6336792" cy="814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Otherwise, it’s a “d”, so compile the expression to a list of L2 instructions</a:t>
          </a:r>
        </a:p>
      </dsp:txBody>
      <dsp:txXfrm>
        <a:off x="1916669" y="3735150"/>
        <a:ext cx="5286330" cy="766951"/>
      </dsp:txXfrm>
    </dsp:sp>
    <dsp:sp modelId="{28C8194F-2AA8-7C47-B0A6-C39820CF35B9}">
      <dsp:nvSpPr>
        <dsp:cNvPr id="0" name=""/>
        <dsp:cNvSpPr/>
      </dsp:nvSpPr>
      <dsp:spPr>
        <a:xfrm>
          <a:off x="5807254" y="595164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5926400" y="595164"/>
        <a:ext cx="291245" cy="398477"/>
      </dsp:txXfrm>
    </dsp:sp>
    <dsp:sp modelId="{004D5AAF-4809-704C-BE21-E652D1367FA7}">
      <dsp:nvSpPr>
        <dsp:cNvPr id="0" name=""/>
        <dsp:cNvSpPr/>
      </dsp:nvSpPr>
      <dsp:spPr>
        <a:xfrm>
          <a:off x="6280456" y="1522986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399602" y="1522986"/>
        <a:ext cx="291245" cy="398477"/>
      </dsp:txXfrm>
    </dsp:sp>
    <dsp:sp modelId="{81951561-C95E-3549-98DF-2A5E68B31F5B}">
      <dsp:nvSpPr>
        <dsp:cNvPr id="0" name=""/>
        <dsp:cNvSpPr/>
      </dsp:nvSpPr>
      <dsp:spPr>
        <a:xfrm>
          <a:off x="6753658" y="2437231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872804" y="2437231"/>
        <a:ext cx="291245" cy="398477"/>
      </dsp:txXfrm>
    </dsp:sp>
    <dsp:sp modelId="{ADD1849A-52D6-5E4B-998D-1222A2B67204}">
      <dsp:nvSpPr>
        <dsp:cNvPr id="0" name=""/>
        <dsp:cNvSpPr/>
      </dsp:nvSpPr>
      <dsp:spPr>
        <a:xfrm>
          <a:off x="7226860" y="3374105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7346006" y="3374105"/>
        <a:ext cx="291245" cy="398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95D5-B836-DF44-8141-DF12C7D16135}" type="datetimeFigureOut">
              <a:rPr lang="en-US" smtClean="0"/>
              <a:t>05/31/12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3537-3ADD-134E-9BE1-9E42B8F0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5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95D5-B836-DF44-8141-DF12C7D16135}" type="datetimeFigureOut">
              <a:rPr lang="en-US" smtClean="0"/>
              <a:t>05/31/12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3537-3ADD-134E-9BE1-9E42B8F0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1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95D5-B836-DF44-8141-DF12C7D16135}" type="datetimeFigureOut">
              <a:rPr lang="en-US" smtClean="0"/>
              <a:t>05/31/12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3537-3ADD-134E-9BE1-9E42B8F0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2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95D5-B836-DF44-8141-DF12C7D16135}" type="datetimeFigureOut">
              <a:rPr lang="en-US" smtClean="0"/>
              <a:t>05/31/12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3537-3ADD-134E-9BE1-9E42B8F0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9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95D5-B836-DF44-8141-DF12C7D16135}" type="datetimeFigureOut">
              <a:rPr lang="en-US" smtClean="0"/>
              <a:t>05/31/12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3537-3ADD-134E-9BE1-9E42B8F0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9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95D5-B836-DF44-8141-DF12C7D16135}" type="datetimeFigureOut">
              <a:rPr lang="en-US" smtClean="0"/>
              <a:t>05/31/12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3537-3ADD-134E-9BE1-9E42B8F0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2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95D5-B836-DF44-8141-DF12C7D16135}" type="datetimeFigureOut">
              <a:rPr lang="en-US" smtClean="0"/>
              <a:t>05/31/12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3537-3ADD-134E-9BE1-9E42B8F0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4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95D5-B836-DF44-8141-DF12C7D16135}" type="datetimeFigureOut">
              <a:rPr lang="en-US" smtClean="0"/>
              <a:t>05/31/12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3537-3ADD-134E-9BE1-9E42B8F0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4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95D5-B836-DF44-8141-DF12C7D16135}" type="datetimeFigureOut">
              <a:rPr lang="en-US" smtClean="0"/>
              <a:t>05/31/12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3537-3ADD-134E-9BE1-9E42B8F0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6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95D5-B836-DF44-8141-DF12C7D16135}" type="datetimeFigureOut">
              <a:rPr lang="en-US" smtClean="0"/>
              <a:t>05/31/12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3537-3ADD-134E-9BE1-9E42B8F0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9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95D5-B836-DF44-8141-DF12C7D16135}" type="datetimeFigureOut">
              <a:rPr lang="en-US" smtClean="0"/>
              <a:t>05/31/12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3537-3ADD-134E-9BE1-9E42B8F0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2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895D5-B836-DF44-8141-DF12C7D16135}" type="datetimeFigureOut">
              <a:rPr lang="en-US" smtClean="0"/>
              <a:t>05/31/12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3537-3ADD-134E-9BE1-9E42B8F0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0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Spill -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</a:t>
            </a:r>
          </a:p>
          <a:p>
            <a:pPr lvl="1"/>
            <a:r>
              <a:rPr lang="en-US" dirty="0" smtClean="0"/>
              <a:t>L2 program</a:t>
            </a:r>
          </a:p>
          <a:p>
            <a:pPr lvl="1"/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Offset</a:t>
            </a:r>
          </a:p>
          <a:p>
            <a:pPr lvl="1"/>
            <a:r>
              <a:rPr lang="en-US" dirty="0" smtClean="0"/>
              <a:t>Prefix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L2 program with all instances of variable replaced by (</a:t>
            </a:r>
            <a:r>
              <a:rPr lang="en-US" dirty="0" err="1" smtClean="0"/>
              <a:t>mem</a:t>
            </a:r>
            <a:r>
              <a:rPr lang="en-US" dirty="0" smtClean="0"/>
              <a:t> offset prefix)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0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Spill - Organization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12888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974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L3 -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Linearization</a:t>
            </a:r>
          </a:p>
          <a:p>
            <a:pPr lvl="1"/>
            <a:r>
              <a:rPr lang="en-US" dirty="0" smtClean="0"/>
              <a:t>Given an L3 program, compile it into an L2 program</a:t>
            </a:r>
          </a:p>
          <a:p>
            <a:pPr lvl="1"/>
            <a:r>
              <a:rPr lang="en-US" dirty="0" smtClean="0"/>
              <a:t>Get rid of “lets”</a:t>
            </a:r>
          </a:p>
          <a:p>
            <a:pPr lvl="1"/>
            <a:r>
              <a:rPr lang="en-US" dirty="0" smtClean="0"/>
              <a:t>Setup the function calling convention</a:t>
            </a:r>
          </a:p>
          <a:p>
            <a:pPr lvl="1"/>
            <a:r>
              <a:rPr lang="en-US" dirty="0" smtClean="0"/>
              <a:t>Encode numbers</a:t>
            </a:r>
          </a:p>
          <a:p>
            <a:pPr lvl="1"/>
            <a:r>
              <a:rPr lang="en-US" dirty="0" smtClean="0"/>
              <a:t>Setup memory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5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L3 - Organization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72673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101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L3 - Organization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Biops</a:t>
            </a:r>
            <a:r>
              <a:rPr lang="en-US" dirty="0" smtClean="0"/>
              <a:t>, predicates, and memory assignments (as well as variable assignments to registers) are handled in separate functions called by compile-d</a:t>
            </a:r>
          </a:p>
          <a:p>
            <a:r>
              <a:rPr lang="en-US" dirty="0" smtClean="0"/>
              <a:t>Global variables / top-level definitions for things like generating unique symbols, keeping track of duplicate variables, and reserved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8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L3 - Organization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a flag to determine if we’re in a “last” position (has to be within a d)</a:t>
            </a:r>
          </a:p>
          <a:p>
            <a:pPr lvl="1"/>
            <a:r>
              <a:rPr lang="en-US" dirty="0" smtClean="0"/>
              <a:t>Based on this flag, append a return, or make a tail</a:t>
            </a:r>
            <a:r>
              <a:rPr lang="en-US" smtClean="0"/>
              <a:t>-call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2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234</Words>
  <Application>Microsoft Macintosh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Spill - Task</vt:lpstr>
      <vt:lpstr>Spill - Organization</vt:lpstr>
      <vt:lpstr>L3 - Task</vt:lpstr>
      <vt:lpstr>L3 - Organization</vt:lpstr>
      <vt:lpstr>L3 - Organization (cont.)</vt:lpstr>
      <vt:lpstr>L3 - Organization (cont.)</vt:lpstr>
    </vt:vector>
  </TitlesOfParts>
  <Company>Northwestern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Spill - Task</dc:title>
  <dc:creator>Josiah Matlack</dc:creator>
  <cp:lastModifiedBy>Josiah Matlack</cp:lastModifiedBy>
  <cp:revision>5</cp:revision>
  <dcterms:created xsi:type="dcterms:W3CDTF">2012-05-31T16:50:26Z</dcterms:created>
  <dcterms:modified xsi:type="dcterms:W3CDTF">2012-05-31T17:07:15Z</dcterms:modified>
</cp:coreProperties>
</file>