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717C-079C-224E-90A7-C940572D45B9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8EA0F-A12E-F04A-9A3F-FA327AAA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idea of our game</a:t>
            </a:r>
          </a:p>
          <a:p>
            <a:r>
              <a:rPr lang="en-US" dirty="0" smtClean="0"/>
              <a:t>	Blend of Amnesia and Splinter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0F-A12E-F04A-9A3F-FA327AAA7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of class feedback let us prioritize fixes</a:t>
            </a:r>
          </a:p>
          <a:p>
            <a:r>
              <a:rPr lang="en-US" dirty="0" smtClean="0"/>
              <a:t>Short sprints allowed for quick changes if features were either good</a:t>
            </a:r>
            <a:r>
              <a:rPr lang="en-US" baseline="0" dirty="0" smtClean="0"/>
              <a:t> or bad</a:t>
            </a:r>
          </a:p>
          <a:p>
            <a:r>
              <a:rPr lang="en-US" dirty="0" smtClean="0"/>
              <a:t>Specialization</a:t>
            </a:r>
            <a:r>
              <a:rPr lang="en-US" baseline="0" dirty="0" smtClean="0"/>
              <a:t> was good for accomplishing specific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0F-A12E-F04A-9A3F-FA327AAA7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vision: tried to do</a:t>
            </a:r>
            <a:r>
              <a:rPr lang="en-US" baseline="0" dirty="0" smtClean="0"/>
              <a:t> too much in all aspects, so everything was shortened and some features were cut</a:t>
            </a:r>
          </a:p>
          <a:p>
            <a:r>
              <a:rPr lang="en-US" baseline="0" dirty="0" smtClean="0"/>
              <a:t>Industry reliance: features we’ve seen, but don’t necessarily need</a:t>
            </a:r>
          </a:p>
          <a:p>
            <a:r>
              <a:rPr lang="en-US" baseline="0" dirty="0" smtClean="0"/>
              <a:t>Version control: don’t be discouraged</a:t>
            </a:r>
          </a:p>
          <a:p>
            <a:r>
              <a:rPr lang="en-US" baseline="0" dirty="0" smtClean="0"/>
              <a:t>Schedule didn’t align with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0F-A12E-F04A-9A3F-FA327AAA7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much that we wanted to accomplish, but only so much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0F-A12E-F04A-9A3F-FA327AAA7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testing is tedious, and boy is it time-consuming</a:t>
            </a:r>
          </a:p>
          <a:p>
            <a:r>
              <a:rPr lang="en-US" dirty="0" smtClean="0"/>
              <a:t>	But</a:t>
            </a:r>
            <a:r>
              <a:rPr lang="en-US" baseline="0" dirty="0" smtClean="0"/>
              <a:t> then you run into the problem of being really, really good at your game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8EA0F-A12E-F04A-9A3F-FA327AAA7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Hopeless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Clemer</a:t>
            </a:r>
          </a:p>
          <a:p>
            <a:r>
              <a:rPr lang="en-US" dirty="0" smtClean="0"/>
              <a:t>John Greene</a:t>
            </a:r>
          </a:p>
          <a:p>
            <a:r>
              <a:rPr lang="en-US" dirty="0" smtClean="0"/>
              <a:t>Josiah Matlack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0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Big Idea!?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73298"/>
          </a:xfrm>
        </p:spPr>
        <p:txBody>
          <a:bodyPr/>
          <a:lstStyle/>
          <a:p>
            <a:r>
              <a:rPr lang="en-US" dirty="0" smtClean="0"/>
              <a:t>Defenseless player using stealth to accomplish goals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Oh_Hi_Gr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3499"/>
            <a:ext cx="5120639" cy="3200400"/>
          </a:xfrm>
          <a:prstGeom prst="rect">
            <a:avLst/>
          </a:prstGeom>
        </p:spPr>
      </p:pic>
      <p:pic>
        <p:nvPicPr>
          <p:cNvPr id="6" name="Picture 5" descr="266914-tom-clancy-s-splinter-cell-chaos-theory-windows-screensho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3057450"/>
            <a:ext cx="5120640" cy="3200400"/>
          </a:xfrm>
          <a:prstGeom prst="rect">
            <a:avLst/>
          </a:prstGeom>
        </p:spPr>
      </p:pic>
      <p:pic>
        <p:nvPicPr>
          <p:cNvPr id="7" name="Picture 6" descr="Donald-duck-disney-photo-450x400-dcp-cpna0131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99" y="1417638"/>
            <a:ext cx="38568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Unity Asset Store</a:t>
            </a:r>
          </a:p>
          <a:p>
            <a:r>
              <a:rPr lang="en-US" dirty="0" smtClean="0"/>
              <a:t>Class feedback</a:t>
            </a:r>
          </a:p>
          <a:p>
            <a:pPr lvl="1"/>
            <a:r>
              <a:rPr lang="en-US" dirty="0" smtClean="0"/>
              <a:t>Frequency analysis</a:t>
            </a:r>
          </a:p>
          <a:p>
            <a:r>
              <a:rPr lang="en-US" dirty="0" smtClean="0"/>
              <a:t>Short sprints (3-day)</a:t>
            </a:r>
          </a:p>
          <a:p>
            <a:pPr lvl="1"/>
            <a:r>
              <a:rPr lang="en-US" dirty="0" smtClean="0"/>
              <a:t>Fast pivots</a:t>
            </a:r>
          </a:p>
          <a:p>
            <a:r>
              <a:rPr lang="en-US" dirty="0" smtClean="0"/>
              <a:t>Long, collaborative coding sessions</a:t>
            </a:r>
          </a:p>
          <a:p>
            <a:r>
              <a:rPr lang="en-US" dirty="0" smtClean="0"/>
              <a:t>Specialization</a:t>
            </a:r>
          </a:p>
        </p:txBody>
      </p:sp>
      <p:pic>
        <p:nvPicPr>
          <p:cNvPr id="4" name="Picture 3" descr="Unity-Asset-St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00200"/>
            <a:ext cx="2743200" cy="2743200"/>
          </a:xfrm>
          <a:prstGeom prst="rect">
            <a:avLst/>
          </a:prstGeom>
        </p:spPr>
      </p:pic>
      <p:pic>
        <p:nvPicPr>
          <p:cNvPr id="5" name="Picture 4" descr="Forrest_Gump_1080p_www_YIFY_TORRENTS_com_3_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2036013"/>
            <a:ext cx="86061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and vision issues</a:t>
            </a:r>
          </a:p>
          <a:p>
            <a:r>
              <a:rPr lang="en-US" dirty="0" smtClean="0"/>
              <a:t>Industry reliance</a:t>
            </a:r>
          </a:p>
          <a:p>
            <a:r>
              <a:rPr lang="en-US" dirty="0" smtClean="0"/>
              <a:t>Short quarter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Maladjusted sprint schedule</a:t>
            </a:r>
            <a:endParaRPr lang="en-US" dirty="0"/>
          </a:p>
        </p:txBody>
      </p:sp>
      <p:pic>
        <p:nvPicPr>
          <p:cNvPr id="4" name="Picture 3" descr="reservoir-dogs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1" y="1220090"/>
            <a:ext cx="69393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ck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25" y="1930400"/>
            <a:ext cx="3860800" cy="386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Hardest Button to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69966"/>
          </a:xfrm>
        </p:spPr>
        <p:txBody>
          <a:bodyPr/>
          <a:lstStyle/>
          <a:p>
            <a:r>
              <a:rPr lang="en-US" dirty="0" smtClean="0"/>
              <a:t>Deciding on features!</a:t>
            </a:r>
            <a:endParaRPr lang="en-US" dirty="0"/>
          </a:p>
        </p:txBody>
      </p:sp>
      <p:pic>
        <p:nvPicPr>
          <p:cNvPr id="5" name="Picture 4" descr="too-many-featu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20" y="2270167"/>
            <a:ext cx="508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9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Twenty-twenty Surgery for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80192"/>
          </a:xfrm>
        </p:spPr>
        <p:txBody>
          <a:bodyPr/>
          <a:lstStyle/>
          <a:p>
            <a:r>
              <a:rPr lang="en-US" dirty="0" smtClean="0"/>
              <a:t>Build a game that you’re willing to play</a:t>
            </a:r>
          </a:p>
          <a:p>
            <a:pPr lvl="1"/>
            <a:r>
              <a:rPr lang="en-US" dirty="0" smtClean="0"/>
              <a:t>A lot</a:t>
            </a:r>
          </a:p>
          <a:p>
            <a:pPr lvl="2"/>
            <a:r>
              <a:rPr lang="en-US" dirty="0" smtClean="0"/>
              <a:t>No, seriously</a:t>
            </a:r>
          </a:p>
          <a:p>
            <a:r>
              <a:rPr lang="en-US" dirty="0" smtClean="0"/>
              <a:t>Nobody cares about features if your core mechanics suck</a:t>
            </a:r>
          </a:p>
          <a:p>
            <a:r>
              <a:rPr lang="en-US" dirty="0" smtClean="0"/>
              <a:t>Merge conflicts suck</a:t>
            </a:r>
          </a:p>
          <a:p>
            <a:pPr lvl="1"/>
            <a:r>
              <a:rPr lang="en-US" dirty="0" smtClean="0"/>
              <a:t>(Not the team)</a:t>
            </a:r>
          </a:p>
        </p:txBody>
      </p:sp>
      <p:pic>
        <p:nvPicPr>
          <p:cNvPr id="6" name="Picture 5" descr="sp_1411_clip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26" y="160020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Learned to Stop Worrying…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is easy!</a:t>
            </a:r>
          </a:p>
          <a:p>
            <a:pPr lvl="1"/>
            <a:r>
              <a:rPr lang="en-US" dirty="0" smtClean="0"/>
              <a:t>“Why aren’t there infinity games?”</a:t>
            </a:r>
          </a:p>
          <a:p>
            <a:r>
              <a:rPr lang="en-US" dirty="0" smtClean="0"/>
              <a:t>Easy for you != easy for players</a:t>
            </a:r>
          </a:p>
          <a:p>
            <a:r>
              <a:rPr lang="en-US" dirty="0" smtClean="0"/>
              <a:t>Explosions are really cool</a:t>
            </a:r>
          </a:p>
          <a:p>
            <a:pPr lvl="1"/>
            <a:r>
              <a:rPr lang="en-US" dirty="0" smtClean="0"/>
              <a:t>And they scare your players!</a:t>
            </a:r>
          </a:p>
          <a:p>
            <a:r>
              <a:rPr lang="en-US" dirty="0" smtClean="0"/>
              <a:t>The Asset store is your friend</a:t>
            </a:r>
          </a:p>
          <a:p>
            <a:r>
              <a:rPr lang="en-US" dirty="0" smtClean="0"/>
              <a:t>All that boring stuff (animation, terrain building, </a:t>
            </a:r>
            <a:r>
              <a:rPr lang="en-US" dirty="0" err="1" smtClean="0"/>
              <a:t>raycasting</a:t>
            </a:r>
            <a:r>
              <a:rPr lang="en-US" dirty="0" smtClean="0"/>
              <a:t>, physics, etc.)</a:t>
            </a:r>
            <a:endParaRPr lang="en-US" dirty="0"/>
          </a:p>
        </p:txBody>
      </p:sp>
      <p:pic>
        <p:nvPicPr>
          <p:cNvPr id="4" name="Picture 3" descr="dr_strangelove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98" y="123033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</TotalTime>
  <Words>275</Words>
  <Application>Microsoft Macintosh PowerPoint</Application>
  <PresentationFormat>On-screen Show (4:3)</PresentationFormat>
  <Paragraphs>54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Hopeless</vt:lpstr>
      <vt:lpstr>What’s the Big Idea!?</vt:lpstr>
      <vt:lpstr>What Went Right?</vt:lpstr>
      <vt:lpstr>What Went Wrong?</vt:lpstr>
      <vt:lpstr>The Hardest Button to Button</vt:lpstr>
      <vt:lpstr>Twenty-twenty Surgery for Cheap</vt:lpstr>
      <vt:lpstr>I Learned to Stop Worrying…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Hopeless</dc:title>
  <dc:creator>Josiah Matlack</dc:creator>
  <cp:lastModifiedBy>Josiah Matlack</cp:lastModifiedBy>
  <cp:revision>21</cp:revision>
  <dcterms:created xsi:type="dcterms:W3CDTF">2013-06-13T02:43:15Z</dcterms:created>
  <dcterms:modified xsi:type="dcterms:W3CDTF">2013-06-13T03:48:50Z</dcterms:modified>
</cp:coreProperties>
</file>