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Merriweather" charset="0"/>
      <p:regular r:id="rId23"/>
      <p:bold r:id="rId24"/>
      <p:italic r:id="rId25"/>
      <p:boldItalic r:id="rId26"/>
    </p:embeddedFont>
    <p:embeddedFont>
      <p:font typeface="Roboto" pitchFamily="2" charset="0"/>
      <p:regular r:id="rId27"/>
      <p:bold r:id="rId28"/>
      <p:italic r:id="rId29"/>
      <p:boldItalic r:id="rId30"/>
    </p:embeddedFont>
    <p:embeddedFont>
      <p:font typeface="Trebuchet MS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68733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7146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b96791_1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b96791_1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7787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b96791_1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b96791_1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296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b96791_1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b96791_1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771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c8b96791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c8b96791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04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8b96791_1_1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8b96791_1_1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60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c8b96791_1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c8b96791_1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217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c8b96791_1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c8b96791_1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952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8b96791_1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8b96791_1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5286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c8b96791_1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c8b96791_1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2243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c8b96791_1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c8b96791_1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0445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c8b96791_1_2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c8b96791_1_2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8518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c8b9679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c8b9679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488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c8b9679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c8b9679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2276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c8b96791_1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c8b96791_1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857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c8b96791_1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c8b96791_1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335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c8b96791_1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c8b96791_1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502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b96791_1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b96791_1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13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b96791_1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b96791_1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831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259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Design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dirty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The present program consists of the  following modules:</a:t>
            </a:r>
            <a:endParaRPr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Preprocessor  commands</a:t>
            </a:r>
            <a:r>
              <a:rPr lang="en" sz="1800" dirty="0" smtClean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Function.</a:t>
            </a:r>
            <a:endParaRPr sz="1800"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Variables.</a:t>
            </a:r>
            <a:endParaRPr sz="1800"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Statements &amp; Expressions.</a:t>
            </a:r>
            <a:endParaRPr sz="1800"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33500" y="17430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Module-1</a:t>
            </a:r>
            <a:endParaRPr sz="36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lang="en" sz="30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Header files</a:t>
            </a: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36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4758300" y="724200"/>
            <a:ext cx="4180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★"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#include&lt;stdio.h&gt;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★"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#include&lt;windows.h&gt; 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0" y="1336850"/>
            <a:ext cx="4486200" cy="18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Module-2</a:t>
            </a:r>
            <a:endParaRPr sz="36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" sz="30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Declaring functions</a:t>
            </a:r>
            <a:r>
              <a:rPr lang="en" sz="36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36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4667675" y="724200"/>
            <a:ext cx="4373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void add_contact();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void search_contact();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void delete_contact();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void view_all_contact();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void main();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erriweather"/>
              <a:buChar char="★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exit(0);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-45325" y="97000"/>
            <a:ext cx="3285600" cy="17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Module-3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main function</a:t>
            </a: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60100" y="2983925"/>
            <a:ext cx="2808000" cy="14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function displays the user to select his choice of operations.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475" y="0"/>
            <a:ext cx="3953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55250" y="355575"/>
            <a:ext cx="3240300" cy="14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Module-4</a:t>
            </a:r>
            <a:endParaRPr sz="3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(adding contacts)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71400" y="3244475"/>
            <a:ext cx="28080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module is used for inputting contact details.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75" y="0"/>
            <a:ext cx="5212725" cy="48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Module-5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(list record)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226075" y="3017900"/>
            <a:ext cx="28080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part is to show up all the  saved contacts list.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175" y="0"/>
            <a:ext cx="569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16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Module-6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(Searching record)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226075" y="2659950"/>
            <a:ext cx="2808000" cy="21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process lets the user to give in a name to get contact number of the  searched contact.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825" y="0"/>
            <a:ext cx="5881176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-120275" y="618150"/>
            <a:ext cx="3500700" cy="13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Module-7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(Deleting record)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294050" y="3097225"/>
            <a:ext cx="28080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option deletes the added contact details of a person.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50" y="0"/>
            <a:ext cx="4101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-15125" y="468575"/>
            <a:ext cx="3290400" cy="13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 for Implementation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71400" y="3012725"/>
            <a:ext cx="2808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 home screen that is displayed by the program is: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375" y="1042300"/>
            <a:ext cx="5064175" cy="26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50" y="853850"/>
            <a:ext cx="3907200" cy="19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200" y="2843650"/>
            <a:ext cx="4083025" cy="21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425" y="853849"/>
            <a:ext cx="4083025" cy="19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50" y="2843650"/>
            <a:ext cx="3907200" cy="2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349155"/>
            <a:ext cx="8222100" cy="19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Phonebook Management System in C Language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59231" y="948593"/>
            <a:ext cx="2577126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 sz="3000" i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588747" y="2182629"/>
            <a:ext cx="4065499" cy="1865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73763"/>
                </a:solidFill>
                <a:latin typeface="Merriweather" panose="020B0604020202020204" charset="0"/>
              </a:rPr>
              <a:t>Mosraful </a:t>
            </a:r>
            <a:r>
              <a:rPr lang="en" sz="1800" dirty="0" smtClean="0">
                <a:solidFill>
                  <a:srgbClr val="073763"/>
                </a:solidFill>
                <a:latin typeface="Merriweather" panose="020B0604020202020204" charset="0"/>
              </a:rPr>
              <a:t>Habib		172</a:t>
            </a:r>
            <a:endParaRPr lang="en" sz="1800" dirty="0">
              <a:solidFill>
                <a:srgbClr val="073763"/>
              </a:solidFill>
              <a:latin typeface="Merriweather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5826" y="1705510"/>
            <a:ext cx="288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rgbClr val="002060"/>
                </a:solidFill>
                <a:latin typeface="Merriweather" panose="020B0604020202020204" charset="0"/>
              </a:rPr>
              <a:t>Name</a:t>
            </a:r>
            <a:r>
              <a:rPr lang="en-US" sz="1800" i="1" dirty="0" smtClean="0">
                <a:solidFill>
                  <a:srgbClr val="002060"/>
                </a:solidFill>
                <a:latin typeface="Merriweather" panose="020B0604020202020204" charset="0"/>
              </a:rPr>
              <a:t> 		          </a:t>
            </a:r>
            <a:r>
              <a:rPr lang="en-US" sz="1800" i="1" u="sng" dirty="0" smtClean="0">
                <a:solidFill>
                  <a:srgbClr val="002060"/>
                </a:solidFill>
                <a:latin typeface="Merriweather" panose="020B0604020202020204" charset="0"/>
              </a:rPr>
              <a:t>ID</a:t>
            </a:r>
            <a:endParaRPr lang="en-US" sz="1800" i="1" u="sng" dirty="0">
              <a:solidFill>
                <a:srgbClr val="002060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05775" y="1959250"/>
            <a:ext cx="6133500" cy="28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Aim of the project.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 &amp; Disadvantages.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&amp; Hardware details.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Design.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Modules.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25800" y="1834950"/>
            <a:ext cx="7593900" cy="3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Phonebook is a very simple mini project in C that can help you  understand the basic concepts of functions and file handling. This application will teach you how to add, search, delete,view and exit data to/from the file.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Adding new records, listing them,  search for contacts saved, and deleting the phonebook records are the  basic functions which make up the main menu of this Phonebook  application.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93725" y="1968375"/>
            <a:ext cx="7230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 information such as name, phone number are asked while adding a record into the Phonebook.</a:t>
            </a:r>
            <a:b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used many functions in this mini project. These functions are  easy to understand as their name only signifies their respective  operations.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Aim of the project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706050" y="1906750"/>
            <a:ext cx="7710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To develop an “Phonebook Management” system using c  programming 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program is very useful now-a-days to store  information under contact number.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program also has options to deletion of the entered contact number.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 &amp; Disadvantages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833100" cy="30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11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It becomes easy for the user to store information( i.e name and contact).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easy for the user to just search his required contact number by just typing name of the contact.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689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not possible to store detail information(i.e e-mail,address).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Merriweather"/>
              <a:buChar char="★"/>
            </a:pPr>
            <a:r>
              <a:rPr lang="en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project can not modify the  information.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&amp; Hardware details.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2089025"/>
            <a:ext cx="82221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Merriweather"/>
              <a:buChar char="★"/>
            </a:pPr>
            <a:r>
              <a:rPr lang="en" dirty="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This Phonebook application is coded and made using the following compilers:</a:t>
            </a:r>
            <a:endParaRPr dirty="0">
              <a:solidFill>
                <a:srgbClr val="00206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erriweather"/>
              <a:buChar char="○"/>
            </a:pPr>
            <a:r>
              <a:rPr lang="en" sz="1800" b="1" dirty="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Code::blocks</a:t>
            </a:r>
            <a:endParaRPr sz="1800" b="1" dirty="0">
              <a:solidFill>
                <a:srgbClr val="00206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spcBef>
                <a:spcPts val="2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erriweather"/>
              <a:buChar char="★"/>
            </a:pPr>
            <a:r>
              <a:rPr lang="en" dirty="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Size of the code is </a:t>
            </a:r>
            <a:r>
              <a:rPr lang="en" dirty="0" smtClean="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2.95 </a:t>
            </a:r>
            <a:r>
              <a:rPr lang="en" dirty="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Kb.</a:t>
            </a:r>
            <a:endParaRPr dirty="0">
              <a:solidFill>
                <a:srgbClr val="00206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413</Words>
  <Application>Microsoft Office PowerPoint</Application>
  <PresentationFormat>On-screen Show (16:9)</PresentationFormat>
  <Paragraphs>75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Merriweather</vt:lpstr>
      <vt:lpstr>Roboto</vt:lpstr>
      <vt:lpstr>Trebuchet MS</vt:lpstr>
      <vt:lpstr>Material</vt:lpstr>
      <vt:lpstr>Slide 1</vt:lpstr>
      <vt:lpstr>Phonebook Management System in C Language</vt:lpstr>
      <vt:lpstr>Presented by:</vt:lpstr>
      <vt:lpstr>Index</vt:lpstr>
      <vt:lpstr>Introduction</vt:lpstr>
      <vt:lpstr>Introduction</vt:lpstr>
      <vt:lpstr>Aim of the project</vt:lpstr>
      <vt:lpstr>Advantages &amp; Disadvantages</vt:lpstr>
      <vt:lpstr>Software &amp; Hardware details.</vt:lpstr>
      <vt:lpstr>Design</vt:lpstr>
      <vt:lpstr>Module-1  (Header files)</vt:lpstr>
      <vt:lpstr>Module-2 (Declaring functions)</vt:lpstr>
      <vt:lpstr>Module-3 (main function)</vt:lpstr>
      <vt:lpstr>Module-4 (adding contacts)</vt:lpstr>
      <vt:lpstr>Module-5 (list record)</vt:lpstr>
      <vt:lpstr>Module-6 (Searching record)</vt:lpstr>
      <vt:lpstr>Module-7 (Deleting record)</vt:lpstr>
      <vt:lpstr>Example for Implementation</vt:lpstr>
      <vt:lpstr>Implementation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Management System in C Language</dc:title>
  <cp:lastModifiedBy>user</cp:lastModifiedBy>
  <cp:revision>16</cp:revision>
  <dcterms:modified xsi:type="dcterms:W3CDTF">2022-06-26T14:16:51Z</dcterms:modified>
</cp:coreProperties>
</file>