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4" r:id="rId2"/>
    <p:sldId id="257" r:id="rId3"/>
    <p:sldId id="264" r:id="rId4"/>
    <p:sldId id="325" r:id="rId5"/>
    <p:sldId id="290" r:id="rId6"/>
    <p:sldId id="289" r:id="rId7"/>
    <p:sldId id="326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6A360F-1553-446D-A03D-14ACA1CABFFC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1D0B2B-9DBE-46F1-9C98-5CAAA7E52DE9}">
      <dgm:prSet/>
      <dgm:spPr/>
      <dgm:t>
        <a:bodyPr/>
        <a:lstStyle/>
        <a:p>
          <a:pPr algn="ctr"/>
          <a:r>
            <a:rPr lang="en-US"/>
            <a:t>Measuring cylinder, beakers</a:t>
          </a:r>
        </a:p>
      </dgm:t>
    </dgm:pt>
    <dgm:pt modelId="{44B9FB84-0D99-42C0-81EF-5AD012EB1B4D}" type="parTrans" cxnId="{909A0404-37EB-405B-8DDA-E405B49B896B}">
      <dgm:prSet/>
      <dgm:spPr/>
      <dgm:t>
        <a:bodyPr/>
        <a:lstStyle/>
        <a:p>
          <a:pPr algn="ctr"/>
          <a:endParaRPr lang="en-US"/>
        </a:p>
      </dgm:t>
    </dgm:pt>
    <dgm:pt modelId="{39777B23-20DF-4C3C-8B6F-06D5DD74DE0B}" type="sibTrans" cxnId="{909A0404-37EB-405B-8DDA-E405B49B896B}">
      <dgm:prSet/>
      <dgm:spPr/>
      <dgm:t>
        <a:bodyPr/>
        <a:lstStyle/>
        <a:p>
          <a:pPr algn="ctr"/>
          <a:endParaRPr lang="en-US"/>
        </a:p>
      </dgm:t>
    </dgm:pt>
    <dgm:pt modelId="{263DADC5-807F-4BF6-AF9F-3D32A93EF7D7}">
      <dgm:prSet/>
      <dgm:spPr/>
      <dgm:t>
        <a:bodyPr/>
        <a:lstStyle/>
        <a:p>
          <a:pPr algn="ctr"/>
          <a:r>
            <a:rPr lang="en-US"/>
            <a:t>Mortal and pestle</a:t>
          </a:r>
        </a:p>
      </dgm:t>
    </dgm:pt>
    <dgm:pt modelId="{85850945-07FD-459D-ABDF-2571A2465C7A}" type="parTrans" cxnId="{A5E6913A-6DCF-4BCB-A7A8-64C4E49A5B68}">
      <dgm:prSet/>
      <dgm:spPr/>
      <dgm:t>
        <a:bodyPr/>
        <a:lstStyle/>
        <a:p>
          <a:pPr algn="ctr"/>
          <a:endParaRPr lang="en-US"/>
        </a:p>
      </dgm:t>
    </dgm:pt>
    <dgm:pt modelId="{EB1DF038-1D30-4AD8-A2F2-E95F5ACF8A79}" type="sibTrans" cxnId="{A5E6913A-6DCF-4BCB-A7A8-64C4E49A5B68}">
      <dgm:prSet/>
      <dgm:spPr/>
      <dgm:t>
        <a:bodyPr/>
        <a:lstStyle/>
        <a:p>
          <a:pPr algn="ctr"/>
          <a:endParaRPr lang="en-US"/>
        </a:p>
      </dgm:t>
    </dgm:pt>
    <dgm:pt modelId="{CFD58D20-C03F-4CCB-8438-26BE1A49BD2A}">
      <dgm:prSet/>
      <dgm:spPr/>
      <dgm:t>
        <a:bodyPr/>
        <a:lstStyle/>
        <a:p>
          <a:pPr algn="ctr"/>
          <a:r>
            <a:rPr lang="en-US"/>
            <a:t>Light colored dish washing liquid</a:t>
          </a:r>
        </a:p>
      </dgm:t>
    </dgm:pt>
    <dgm:pt modelId="{B60D782A-8F8A-4A3A-856E-2AA1D4E893CC}" type="parTrans" cxnId="{D0442E8A-AFC4-46B8-9DD5-AF510C168186}">
      <dgm:prSet/>
      <dgm:spPr/>
      <dgm:t>
        <a:bodyPr/>
        <a:lstStyle/>
        <a:p>
          <a:pPr algn="ctr"/>
          <a:endParaRPr lang="en-US"/>
        </a:p>
      </dgm:t>
    </dgm:pt>
    <dgm:pt modelId="{5FE8F392-1450-47A5-8E97-D1A017493AE5}" type="sibTrans" cxnId="{D0442E8A-AFC4-46B8-9DD5-AF510C168186}">
      <dgm:prSet/>
      <dgm:spPr/>
      <dgm:t>
        <a:bodyPr/>
        <a:lstStyle/>
        <a:p>
          <a:pPr algn="ctr"/>
          <a:endParaRPr lang="en-US"/>
        </a:p>
      </dgm:t>
    </dgm:pt>
    <dgm:pt modelId="{FF6B271D-ED22-4B3B-BEB7-24AF47FD8AE9}">
      <dgm:prSet/>
      <dgm:spPr/>
      <dgm:t>
        <a:bodyPr/>
        <a:lstStyle/>
        <a:p>
          <a:pPr algn="ctr"/>
          <a:r>
            <a:rPr lang="en-US"/>
            <a:t>Ethanol 95%</a:t>
          </a:r>
        </a:p>
      </dgm:t>
    </dgm:pt>
    <dgm:pt modelId="{A672829C-4C8D-4BB4-B1EE-98467D1155F6}" type="parTrans" cxnId="{5FBAD0A4-CC5F-40B5-9937-26D52C161444}">
      <dgm:prSet/>
      <dgm:spPr/>
      <dgm:t>
        <a:bodyPr/>
        <a:lstStyle/>
        <a:p>
          <a:pPr algn="ctr"/>
          <a:endParaRPr lang="en-US"/>
        </a:p>
      </dgm:t>
    </dgm:pt>
    <dgm:pt modelId="{A7B98D96-89EC-4278-B87D-980185B914C7}" type="sibTrans" cxnId="{5FBAD0A4-CC5F-40B5-9937-26D52C161444}">
      <dgm:prSet/>
      <dgm:spPr/>
      <dgm:t>
        <a:bodyPr/>
        <a:lstStyle/>
        <a:p>
          <a:pPr algn="ctr"/>
          <a:endParaRPr lang="en-US"/>
        </a:p>
      </dgm:t>
    </dgm:pt>
    <dgm:pt modelId="{AADBF163-99C2-4ADC-B631-333DFE66F5C6}">
      <dgm:prSet/>
      <dgm:spPr/>
      <dgm:t>
        <a:bodyPr/>
        <a:lstStyle/>
        <a:p>
          <a:pPr algn="ctr"/>
          <a:r>
            <a:rPr lang="en-US"/>
            <a:t>Large spoon for mixing</a:t>
          </a:r>
        </a:p>
      </dgm:t>
    </dgm:pt>
    <dgm:pt modelId="{49F27E95-23E0-4933-A920-C9914F8A4AAE}" type="parTrans" cxnId="{A51FE477-1EA5-4868-B88C-6446D9BC6AE5}">
      <dgm:prSet/>
      <dgm:spPr/>
      <dgm:t>
        <a:bodyPr/>
        <a:lstStyle/>
        <a:p>
          <a:pPr algn="ctr"/>
          <a:endParaRPr lang="en-US"/>
        </a:p>
      </dgm:t>
    </dgm:pt>
    <dgm:pt modelId="{CC5602BA-DA37-45DE-A660-CFB2670C680B}" type="sibTrans" cxnId="{A51FE477-1EA5-4868-B88C-6446D9BC6AE5}">
      <dgm:prSet/>
      <dgm:spPr/>
      <dgm:t>
        <a:bodyPr/>
        <a:lstStyle/>
        <a:p>
          <a:pPr algn="ctr"/>
          <a:endParaRPr lang="en-US"/>
        </a:p>
      </dgm:t>
    </dgm:pt>
    <dgm:pt modelId="{803A3049-378B-4313-9681-712F7C264B23}">
      <dgm:prSet/>
      <dgm:spPr/>
      <dgm:t>
        <a:bodyPr/>
        <a:lstStyle/>
        <a:p>
          <a:pPr algn="ctr"/>
          <a:r>
            <a:rPr lang="en-US"/>
            <a:t>Petri dishes</a:t>
          </a:r>
        </a:p>
      </dgm:t>
    </dgm:pt>
    <dgm:pt modelId="{88FE1A59-38B5-4586-8F0C-56DC0CBA24D3}" type="parTrans" cxnId="{6BD1E122-C843-41A4-8D66-87699263E023}">
      <dgm:prSet/>
      <dgm:spPr/>
      <dgm:t>
        <a:bodyPr/>
        <a:lstStyle/>
        <a:p>
          <a:pPr algn="ctr"/>
          <a:endParaRPr lang="en-US"/>
        </a:p>
      </dgm:t>
    </dgm:pt>
    <dgm:pt modelId="{4B8EACE5-E14A-4223-A8A0-EB3E68566F11}" type="sibTrans" cxnId="{6BD1E122-C843-41A4-8D66-87699263E023}">
      <dgm:prSet/>
      <dgm:spPr/>
      <dgm:t>
        <a:bodyPr/>
        <a:lstStyle/>
        <a:p>
          <a:pPr algn="ctr"/>
          <a:endParaRPr lang="en-US"/>
        </a:p>
      </dgm:t>
    </dgm:pt>
    <dgm:pt modelId="{A8AD549D-B16D-4820-BB93-684CB8CB7C87}">
      <dgm:prSet/>
      <dgm:spPr/>
      <dgm:t>
        <a:bodyPr/>
        <a:lstStyle/>
        <a:p>
          <a:pPr algn="ctr"/>
          <a:r>
            <a:rPr lang="en-US"/>
            <a:t>Strainer/ funnel</a:t>
          </a:r>
        </a:p>
      </dgm:t>
    </dgm:pt>
    <dgm:pt modelId="{564E3585-8024-4562-AA07-3455E6D061F2}" type="parTrans" cxnId="{4BC76E36-2E3C-4F54-AFBD-001CE56C47A6}">
      <dgm:prSet/>
      <dgm:spPr/>
      <dgm:t>
        <a:bodyPr/>
        <a:lstStyle/>
        <a:p>
          <a:pPr algn="ctr"/>
          <a:endParaRPr lang="en-US"/>
        </a:p>
      </dgm:t>
    </dgm:pt>
    <dgm:pt modelId="{7CD16288-DDB3-481E-B6C2-28446EDCA346}" type="sibTrans" cxnId="{4BC76E36-2E3C-4F54-AFBD-001CE56C47A6}">
      <dgm:prSet/>
      <dgm:spPr/>
      <dgm:t>
        <a:bodyPr/>
        <a:lstStyle/>
        <a:p>
          <a:pPr algn="ctr"/>
          <a:endParaRPr lang="en-US"/>
        </a:p>
      </dgm:t>
    </dgm:pt>
    <dgm:pt modelId="{B8FD1AEA-6E45-4533-BD8F-0C4AD63DDD7D}">
      <dgm:prSet/>
      <dgm:spPr/>
      <dgm:t>
        <a:bodyPr/>
        <a:lstStyle/>
        <a:p>
          <a:pPr algn="ctr"/>
          <a:r>
            <a:rPr lang="en-US"/>
            <a:t>Salt</a:t>
          </a:r>
        </a:p>
      </dgm:t>
    </dgm:pt>
    <dgm:pt modelId="{BA1654B2-2281-4712-B735-E3AD15F6E8C0}" type="parTrans" cxnId="{CC714066-F070-43E2-81D9-A1B88E67CAB5}">
      <dgm:prSet/>
      <dgm:spPr/>
      <dgm:t>
        <a:bodyPr/>
        <a:lstStyle/>
        <a:p>
          <a:pPr algn="ctr"/>
          <a:endParaRPr lang="en-US"/>
        </a:p>
      </dgm:t>
    </dgm:pt>
    <dgm:pt modelId="{A44FE63E-8210-4CA5-AB32-F3DE571A1254}" type="sibTrans" cxnId="{CC714066-F070-43E2-81D9-A1B88E67CAB5}">
      <dgm:prSet/>
      <dgm:spPr/>
      <dgm:t>
        <a:bodyPr/>
        <a:lstStyle/>
        <a:p>
          <a:pPr algn="ctr"/>
          <a:endParaRPr lang="en-US"/>
        </a:p>
      </dgm:t>
    </dgm:pt>
    <dgm:pt modelId="{07383D13-41A8-47C2-A074-DA4E0553401D}">
      <dgm:prSet/>
      <dgm:spPr/>
      <dgm:t>
        <a:bodyPr/>
        <a:lstStyle/>
        <a:p>
          <a:pPr algn="ctr"/>
          <a:r>
            <a:rPr lang="en-US"/>
            <a:t>Filter cloth or paper</a:t>
          </a:r>
        </a:p>
      </dgm:t>
    </dgm:pt>
    <dgm:pt modelId="{D8C4AA1F-59B2-42FA-99F9-31B72BC437A3}" type="parTrans" cxnId="{E1BB6D72-9F0F-4454-9446-705509BFED7C}">
      <dgm:prSet/>
      <dgm:spPr/>
      <dgm:t>
        <a:bodyPr/>
        <a:lstStyle/>
        <a:p>
          <a:pPr algn="ctr"/>
          <a:endParaRPr lang="en-US"/>
        </a:p>
      </dgm:t>
    </dgm:pt>
    <dgm:pt modelId="{7C7AE949-4734-4E5C-9DB9-2AD564034366}" type="sibTrans" cxnId="{E1BB6D72-9F0F-4454-9446-705509BFED7C}">
      <dgm:prSet/>
      <dgm:spPr/>
      <dgm:t>
        <a:bodyPr/>
        <a:lstStyle/>
        <a:p>
          <a:pPr algn="ctr"/>
          <a:endParaRPr lang="en-US"/>
        </a:p>
      </dgm:t>
    </dgm:pt>
    <dgm:pt modelId="{322016BD-F136-43FB-8586-88F3B238BB79}" type="pres">
      <dgm:prSet presAssocID="{526A360F-1553-446D-A03D-14ACA1CABFFC}" presName="linear" presStyleCnt="0">
        <dgm:presLayoutVars>
          <dgm:animLvl val="lvl"/>
          <dgm:resizeHandles val="exact"/>
        </dgm:presLayoutVars>
      </dgm:prSet>
      <dgm:spPr/>
    </dgm:pt>
    <dgm:pt modelId="{6D29A80C-6C5C-405C-9CF3-F812273BDF79}" type="pres">
      <dgm:prSet presAssocID="{E41D0B2B-9DBE-46F1-9C98-5CAAA7E52DE9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3A2FD8D-F15A-4037-B2E6-CAC31C249A02}" type="pres">
      <dgm:prSet presAssocID="{39777B23-20DF-4C3C-8B6F-06D5DD74DE0B}" presName="spacer" presStyleCnt="0"/>
      <dgm:spPr/>
    </dgm:pt>
    <dgm:pt modelId="{D0DAA3A8-544F-43F1-BD6F-D8C1251C8ECA}" type="pres">
      <dgm:prSet presAssocID="{263DADC5-807F-4BF6-AF9F-3D32A93EF7D7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5939D2AE-0C33-4EE8-8A67-097241FD3B65}" type="pres">
      <dgm:prSet presAssocID="{EB1DF038-1D30-4AD8-A2F2-E95F5ACF8A79}" presName="spacer" presStyleCnt="0"/>
      <dgm:spPr/>
    </dgm:pt>
    <dgm:pt modelId="{7C373A5F-448B-462F-9C82-D5EE3EF67CEA}" type="pres">
      <dgm:prSet presAssocID="{CFD58D20-C03F-4CCB-8438-26BE1A49BD2A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5F716AE-02FE-4DED-8EBE-FFC316A3790F}" type="pres">
      <dgm:prSet presAssocID="{5FE8F392-1450-47A5-8E97-D1A017493AE5}" presName="spacer" presStyleCnt="0"/>
      <dgm:spPr/>
    </dgm:pt>
    <dgm:pt modelId="{2C98B4FD-B502-48C9-A87D-9D9DFD5026F9}" type="pres">
      <dgm:prSet presAssocID="{FF6B271D-ED22-4B3B-BEB7-24AF47FD8AE9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BFF2E653-3CE1-480D-BB96-5A33737C7A87}" type="pres">
      <dgm:prSet presAssocID="{A7B98D96-89EC-4278-B87D-980185B914C7}" presName="spacer" presStyleCnt="0"/>
      <dgm:spPr/>
    </dgm:pt>
    <dgm:pt modelId="{69EE3337-5B54-43A2-A4F9-75D8F7542F75}" type="pres">
      <dgm:prSet presAssocID="{AADBF163-99C2-4ADC-B631-333DFE66F5C6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F17344E-E83F-46F7-870D-3438DA373775}" type="pres">
      <dgm:prSet presAssocID="{CC5602BA-DA37-45DE-A660-CFB2670C680B}" presName="spacer" presStyleCnt="0"/>
      <dgm:spPr/>
    </dgm:pt>
    <dgm:pt modelId="{0E80C997-0075-4EF5-B928-698E27B15137}" type="pres">
      <dgm:prSet presAssocID="{803A3049-378B-4313-9681-712F7C264B2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5B2F57A4-2EF8-4BEE-B914-BCDFBD3B6D57}" type="pres">
      <dgm:prSet presAssocID="{4B8EACE5-E14A-4223-A8A0-EB3E68566F11}" presName="spacer" presStyleCnt="0"/>
      <dgm:spPr/>
    </dgm:pt>
    <dgm:pt modelId="{462F4BE1-A404-4586-BA4D-6992F8B9BAB7}" type="pres">
      <dgm:prSet presAssocID="{A8AD549D-B16D-4820-BB93-684CB8CB7C87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BF84CCD0-612C-4829-B448-8B2C05B5D986}" type="pres">
      <dgm:prSet presAssocID="{7CD16288-DDB3-481E-B6C2-28446EDCA346}" presName="spacer" presStyleCnt="0"/>
      <dgm:spPr/>
    </dgm:pt>
    <dgm:pt modelId="{EA7CE6C0-725D-4870-8AE4-1F0BE50C8818}" type="pres">
      <dgm:prSet presAssocID="{B8FD1AEA-6E45-4533-BD8F-0C4AD63DDD7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20F4615B-8D0F-4F50-AEBC-15F09521002A}" type="pres">
      <dgm:prSet presAssocID="{A44FE63E-8210-4CA5-AB32-F3DE571A1254}" presName="spacer" presStyleCnt="0"/>
      <dgm:spPr/>
    </dgm:pt>
    <dgm:pt modelId="{2746DF5E-42A5-4DB5-86DC-13CB794C8920}" type="pres">
      <dgm:prSet presAssocID="{07383D13-41A8-47C2-A074-DA4E0553401D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09A0404-37EB-405B-8DDA-E405B49B896B}" srcId="{526A360F-1553-446D-A03D-14ACA1CABFFC}" destId="{E41D0B2B-9DBE-46F1-9C98-5CAAA7E52DE9}" srcOrd="0" destOrd="0" parTransId="{44B9FB84-0D99-42C0-81EF-5AD012EB1B4D}" sibTransId="{39777B23-20DF-4C3C-8B6F-06D5DD74DE0B}"/>
    <dgm:cxn modelId="{5891291A-31F1-4691-BB24-4F0A6A5A8EFB}" type="presOf" srcId="{803A3049-378B-4313-9681-712F7C264B23}" destId="{0E80C997-0075-4EF5-B928-698E27B15137}" srcOrd="0" destOrd="0" presId="urn:microsoft.com/office/officeart/2005/8/layout/vList2"/>
    <dgm:cxn modelId="{6BD1E122-C843-41A4-8D66-87699263E023}" srcId="{526A360F-1553-446D-A03D-14ACA1CABFFC}" destId="{803A3049-378B-4313-9681-712F7C264B23}" srcOrd="5" destOrd="0" parTransId="{88FE1A59-38B5-4586-8F0C-56DC0CBA24D3}" sibTransId="{4B8EACE5-E14A-4223-A8A0-EB3E68566F11}"/>
    <dgm:cxn modelId="{F6D1B227-2538-4D82-93C8-73EBBE3A0D77}" type="presOf" srcId="{A8AD549D-B16D-4820-BB93-684CB8CB7C87}" destId="{462F4BE1-A404-4586-BA4D-6992F8B9BAB7}" srcOrd="0" destOrd="0" presId="urn:microsoft.com/office/officeart/2005/8/layout/vList2"/>
    <dgm:cxn modelId="{85C82929-8E00-44D7-A6B9-D6020D4F1B5A}" type="presOf" srcId="{B8FD1AEA-6E45-4533-BD8F-0C4AD63DDD7D}" destId="{EA7CE6C0-725D-4870-8AE4-1F0BE50C8818}" srcOrd="0" destOrd="0" presId="urn:microsoft.com/office/officeart/2005/8/layout/vList2"/>
    <dgm:cxn modelId="{4BC76E36-2E3C-4F54-AFBD-001CE56C47A6}" srcId="{526A360F-1553-446D-A03D-14ACA1CABFFC}" destId="{A8AD549D-B16D-4820-BB93-684CB8CB7C87}" srcOrd="6" destOrd="0" parTransId="{564E3585-8024-4562-AA07-3455E6D061F2}" sibTransId="{7CD16288-DDB3-481E-B6C2-28446EDCA346}"/>
    <dgm:cxn modelId="{A5E6913A-6DCF-4BCB-A7A8-64C4E49A5B68}" srcId="{526A360F-1553-446D-A03D-14ACA1CABFFC}" destId="{263DADC5-807F-4BF6-AF9F-3D32A93EF7D7}" srcOrd="1" destOrd="0" parTransId="{85850945-07FD-459D-ABDF-2571A2465C7A}" sibTransId="{EB1DF038-1D30-4AD8-A2F2-E95F5ACF8A79}"/>
    <dgm:cxn modelId="{CC714066-F070-43E2-81D9-A1B88E67CAB5}" srcId="{526A360F-1553-446D-A03D-14ACA1CABFFC}" destId="{B8FD1AEA-6E45-4533-BD8F-0C4AD63DDD7D}" srcOrd="7" destOrd="0" parTransId="{BA1654B2-2281-4712-B735-E3AD15F6E8C0}" sibTransId="{A44FE63E-8210-4CA5-AB32-F3DE571A1254}"/>
    <dgm:cxn modelId="{FD0A566F-54CC-467E-A078-4DD932FFF82B}" type="presOf" srcId="{FF6B271D-ED22-4B3B-BEB7-24AF47FD8AE9}" destId="{2C98B4FD-B502-48C9-A87D-9D9DFD5026F9}" srcOrd="0" destOrd="0" presId="urn:microsoft.com/office/officeart/2005/8/layout/vList2"/>
    <dgm:cxn modelId="{2DB6EB4F-D50F-4B3F-B728-8B2F12FCEEBC}" type="presOf" srcId="{07383D13-41A8-47C2-A074-DA4E0553401D}" destId="{2746DF5E-42A5-4DB5-86DC-13CB794C8920}" srcOrd="0" destOrd="0" presId="urn:microsoft.com/office/officeart/2005/8/layout/vList2"/>
    <dgm:cxn modelId="{E1BB6D72-9F0F-4454-9446-705509BFED7C}" srcId="{526A360F-1553-446D-A03D-14ACA1CABFFC}" destId="{07383D13-41A8-47C2-A074-DA4E0553401D}" srcOrd="8" destOrd="0" parTransId="{D8C4AA1F-59B2-42FA-99F9-31B72BC437A3}" sibTransId="{7C7AE949-4734-4E5C-9DB9-2AD564034366}"/>
    <dgm:cxn modelId="{DBBFC873-1FF7-413B-B432-B1E9AB5F15E9}" type="presOf" srcId="{AADBF163-99C2-4ADC-B631-333DFE66F5C6}" destId="{69EE3337-5B54-43A2-A4F9-75D8F7542F75}" srcOrd="0" destOrd="0" presId="urn:microsoft.com/office/officeart/2005/8/layout/vList2"/>
    <dgm:cxn modelId="{A51FE477-1EA5-4868-B88C-6446D9BC6AE5}" srcId="{526A360F-1553-446D-A03D-14ACA1CABFFC}" destId="{AADBF163-99C2-4ADC-B631-333DFE66F5C6}" srcOrd="4" destOrd="0" parTransId="{49F27E95-23E0-4933-A920-C9914F8A4AAE}" sibTransId="{CC5602BA-DA37-45DE-A660-CFB2670C680B}"/>
    <dgm:cxn modelId="{74A7F27C-C6A3-42C2-8DEB-D85AA55559CC}" type="presOf" srcId="{E41D0B2B-9DBE-46F1-9C98-5CAAA7E52DE9}" destId="{6D29A80C-6C5C-405C-9CF3-F812273BDF79}" srcOrd="0" destOrd="0" presId="urn:microsoft.com/office/officeart/2005/8/layout/vList2"/>
    <dgm:cxn modelId="{D0442E8A-AFC4-46B8-9DD5-AF510C168186}" srcId="{526A360F-1553-446D-A03D-14ACA1CABFFC}" destId="{CFD58D20-C03F-4CCB-8438-26BE1A49BD2A}" srcOrd="2" destOrd="0" parTransId="{B60D782A-8F8A-4A3A-856E-2AA1D4E893CC}" sibTransId="{5FE8F392-1450-47A5-8E97-D1A017493AE5}"/>
    <dgm:cxn modelId="{60ED7799-9D20-4D0A-8684-73A6C7B29F46}" type="presOf" srcId="{CFD58D20-C03F-4CCB-8438-26BE1A49BD2A}" destId="{7C373A5F-448B-462F-9C82-D5EE3EF67CEA}" srcOrd="0" destOrd="0" presId="urn:microsoft.com/office/officeart/2005/8/layout/vList2"/>
    <dgm:cxn modelId="{1D0A379F-69FD-47AB-B00F-48412496F19E}" type="presOf" srcId="{526A360F-1553-446D-A03D-14ACA1CABFFC}" destId="{322016BD-F136-43FB-8586-88F3B238BB79}" srcOrd="0" destOrd="0" presId="urn:microsoft.com/office/officeart/2005/8/layout/vList2"/>
    <dgm:cxn modelId="{5FBAD0A4-CC5F-40B5-9937-26D52C161444}" srcId="{526A360F-1553-446D-A03D-14ACA1CABFFC}" destId="{FF6B271D-ED22-4B3B-BEB7-24AF47FD8AE9}" srcOrd="3" destOrd="0" parTransId="{A672829C-4C8D-4BB4-B1EE-98467D1155F6}" sibTransId="{A7B98D96-89EC-4278-B87D-980185B914C7}"/>
    <dgm:cxn modelId="{CC1F8ECC-8C05-4665-AB9B-6D464F224AB2}" type="presOf" srcId="{263DADC5-807F-4BF6-AF9F-3D32A93EF7D7}" destId="{D0DAA3A8-544F-43F1-BD6F-D8C1251C8ECA}" srcOrd="0" destOrd="0" presId="urn:microsoft.com/office/officeart/2005/8/layout/vList2"/>
    <dgm:cxn modelId="{1651E700-4014-4AA3-B877-1BE659684367}" type="presParOf" srcId="{322016BD-F136-43FB-8586-88F3B238BB79}" destId="{6D29A80C-6C5C-405C-9CF3-F812273BDF79}" srcOrd="0" destOrd="0" presId="urn:microsoft.com/office/officeart/2005/8/layout/vList2"/>
    <dgm:cxn modelId="{7C7E7DD4-8A6D-41DD-B953-EA832E86D9BD}" type="presParOf" srcId="{322016BD-F136-43FB-8586-88F3B238BB79}" destId="{F3A2FD8D-F15A-4037-B2E6-CAC31C249A02}" srcOrd="1" destOrd="0" presId="urn:microsoft.com/office/officeart/2005/8/layout/vList2"/>
    <dgm:cxn modelId="{2E34D9E6-2824-4B0D-8527-9E0B34A8F463}" type="presParOf" srcId="{322016BD-F136-43FB-8586-88F3B238BB79}" destId="{D0DAA3A8-544F-43F1-BD6F-D8C1251C8ECA}" srcOrd="2" destOrd="0" presId="urn:microsoft.com/office/officeart/2005/8/layout/vList2"/>
    <dgm:cxn modelId="{6C0EA392-7A7E-469E-A081-D03F06D07C43}" type="presParOf" srcId="{322016BD-F136-43FB-8586-88F3B238BB79}" destId="{5939D2AE-0C33-4EE8-8A67-097241FD3B65}" srcOrd="3" destOrd="0" presId="urn:microsoft.com/office/officeart/2005/8/layout/vList2"/>
    <dgm:cxn modelId="{89ACE9C9-1AF4-4F74-B68E-120876D94BEE}" type="presParOf" srcId="{322016BD-F136-43FB-8586-88F3B238BB79}" destId="{7C373A5F-448B-462F-9C82-D5EE3EF67CEA}" srcOrd="4" destOrd="0" presId="urn:microsoft.com/office/officeart/2005/8/layout/vList2"/>
    <dgm:cxn modelId="{E9AC18CD-A1D1-4C93-94D8-509A4F68E80D}" type="presParOf" srcId="{322016BD-F136-43FB-8586-88F3B238BB79}" destId="{05F716AE-02FE-4DED-8EBE-FFC316A3790F}" srcOrd="5" destOrd="0" presId="urn:microsoft.com/office/officeart/2005/8/layout/vList2"/>
    <dgm:cxn modelId="{BCA09C93-5F82-4BC9-8DFE-DF732E57EE13}" type="presParOf" srcId="{322016BD-F136-43FB-8586-88F3B238BB79}" destId="{2C98B4FD-B502-48C9-A87D-9D9DFD5026F9}" srcOrd="6" destOrd="0" presId="urn:microsoft.com/office/officeart/2005/8/layout/vList2"/>
    <dgm:cxn modelId="{A98CF055-D39C-4A49-8D82-7D386D57928F}" type="presParOf" srcId="{322016BD-F136-43FB-8586-88F3B238BB79}" destId="{BFF2E653-3CE1-480D-BB96-5A33737C7A87}" srcOrd="7" destOrd="0" presId="urn:microsoft.com/office/officeart/2005/8/layout/vList2"/>
    <dgm:cxn modelId="{B565E060-C8DA-4EBB-9415-EC0409A1BADC}" type="presParOf" srcId="{322016BD-F136-43FB-8586-88F3B238BB79}" destId="{69EE3337-5B54-43A2-A4F9-75D8F7542F75}" srcOrd="8" destOrd="0" presId="urn:microsoft.com/office/officeart/2005/8/layout/vList2"/>
    <dgm:cxn modelId="{845A79CE-90F7-470F-A824-8C1BC62682A0}" type="presParOf" srcId="{322016BD-F136-43FB-8586-88F3B238BB79}" destId="{2F17344E-E83F-46F7-870D-3438DA373775}" srcOrd="9" destOrd="0" presId="urn:microsoft.com/office/officeart/2005/8/layout/vList2"/>
    <dgm:cxn modelId="{D3800C75-3541-4363-8A1B-E2FEBA4E28D6}" type="presParOf" srcId="{322016BD-F136-43FB-8586-88F3B238BB79}" destId="{0E80C997-0075-4EF5-B928-698E27B15137}" srcOrd="10" destOrd="0" presId="urn:microsoft.com/office/officeart/2005/8/layout/vList2"/>
    <dgm:cxn modelId="{2A7AC0FE-2622-4AFF-AEC2-70E8B41BCE84}" type="presParOf" srcId="{322016BD-F136-43FB-8586-88F3B238BB79}" destId="{5B2F57A4-2EF8-4BEE-B914-BCDFBD3B6D57}" srcOrd="11" destOrd="0" presId="urn:microsoft.com/office/officeart/2005/8/layout/vList2"/>
    <dgm:cxn modelId="{5401EEA2-E54D-4FCC-B398-3E9D5FCF4CCE}" type="presParOf" srcId="{322016BD-F136-43FB-8586-88F3B238BB79}" destId="{462F4BE1-A404-4586-BA4D-6992F8B9BAB7}" srcOrd="12" destOrd="0" presId="urn:microsoft.com/office/officeart/2005/8/layout/vList2"/>
    <dgm:cxn modelId="{6B348A5D-9A42-44B9-BFAD-E4F5A9DE2CF7}" type="presParOf" srcId="{322016BD-F136-43FB-8586-88F3B238BB79}" destId="{BF84CCD0-612C-4829-B448-8B2C05B5D986}" srcOrd="13" destOrd="0" presId="urn:microsoft.com/office/officeart/2005/8/layout/vList2"/>
    <dgm:cxn modelId="{FC4EB33D-C9B9-43ED-B923-DDF8D2A27EE3}" type="presParOf" srcId="{322016BD-F136-43FB-8586-88F3B238BB79}" destId="{EA7CE6C0-725D-4870-8AE4-1F0BE50C8818}" srcOrd="14" destOrd="0" presId="urn:microsoft.com/office/officeart/2005/8/layout/vList2"/>
    <dgm:cxn modelId="{1BB8BE58-F2CD-49CF-A3C8-C4B45CBE8FBB}" type="presParOf" srcId="{322016BD-F136-43FB-8586-88F3B238BB79}" destId="{20F4615B-8D0F-4F50-AEBC-15F09521002A}" srcOrd="15" destOrd="0" presId="urn:microsoft.com/office/officeart/2005/8/layout/vList2"/>
    <dgm:cxn modelId="{A7F82744-E23D-40F0-A8CE-FAA85615C86D}" type="presParOf" srcId="{322016BD-F136-43FB-8586-88F3B238BB79}" destId="{2746DF5E-42A5-4DB5-86DC-13CB794C8920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601ECB-C489-49D8-8A6E-6681BAE5EB40}" type="doc">
      <dgm:prSet loTypeId="urn:microsoft.com/office/officeart/2005/8/layout/vProcess5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E5246F-EC57-4158-A524-29EAB34114A2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Chop and grind</a:t>
          </a:r>
          <a:r>
            <a:rPr lang="en-US" spc="-85" dirty="0">
              <a:latin typeface="Verdana"/>
              <a:cs typeface="Verdana"/>
            </a:rPr>
            <a:t> </a:t>
          </a:r>
          <a:r>
            <a:rPr lang="en-US" spc="-5" dirty="0">
              <a:latin typeface="Verdana"/>
              <a:cs typeface="Verdana"/>
            </a:rPr>
            <a:t>sample</a:t>
          </a:r>
          <a:endParaRPr lang="en-US" dirty="0"/>
        </a:p>
      </dgm:t>
    </dgm:pt>
    <dgm:pt modelId="{316AE15F-F379-4434-A389-E8A07D44B186}" type="parTrans" cxnId="{0E45B4EA-7701-48D7-90EE-12F71C8FD1CF}">
      <dgm:prSet/>
      <dgm:spPr/>
      <dgm:t>
        <a:bodyPr/>
        <a:lstStyle/>
        <a:p>
          <a:endParaRPr lang="en-US"/>
        </a:p>
      </dgm:t>
    </dgm:pt>
    <dgm:pt modelId="{B4E7D980-8D3A-4386-90C3-7777CC3DB186}" type="sibTrans" cxnId="{0E45B4EA-7701-48D7-90EE-12F71C8FD1CF}">
      <dgm:prSet/>
      <dgm:spPr/>
      <dgm:t>
        <a:bodyPr/>
        <a:lstStyle/>
        <a:p>
          <a:endParaRPr lang="en-US"/>
        </a:p>
      </dgm:t>
    </dgm:pt>
    <dgm:pt modelId="{4343D1FF-6ACA-4D7C-BE08-AAAFB22533A1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Add liquid with solution detergent and salt</a:t>
          </a:r>
          <a:endParaRPr lang="en-US" dirty="0"/>
        </a:p>
      </dgm:t>
    </dgm:pt>
    <dgm:pt modelId="{FAA3B1A4-B6BD-45F5-870B-820A5288904E}" type="parTrans" cxnId="{A6A99DE3-F102-44BA-8894-4512BCE40676}">
      <dgm:prSet/>
      <dgm:spPr/>
      <dgm:t>
        <a:bodyPr/>
        <a:lstStyle/>
        <a:p>
          <a:endParaRPr lang="en-US"/>
        </a:p>
      </dgm:t>
    </dgm:pt>
    <dgm:pt modelId="{C9C9B742-B1D2-4E1F-B04D-EC74E0FE8AF3}" type="sibTrans" cxnId="{A6A99DE3-F102-44BA-8894-4512BCE40676}">
      <dgm:prSet/>
      <dgm:spPr/>
      <dgm:t>
        <a:bodyPr/>
        <a:lstStyle/>
        <a:p>
          <a:endParaRPr lang="en-US"/>
        </a:p>
      </dgm:t>
    </dgm:pt>
    <dgm:pt modelId="{B7ADCC2F-C941-4FC9-9883-8720C5BF4CD8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Incubate at 56°C for 10</a:t>
          </a:r>
          <a:r>
            <a:rPr lang="en-US" spc="-80" dirty="0">
              <a:latin typeface="Verdana"/>
              <a:cs typeface="Verdana"/>
            </a:rPr>
            <a:t> </a:t>
          </a:r>
          <a:r>
            <a:rPr lang="en-US" spc="-5" dirty="0">
              <a:latin typeface="Verdana"/>
              <a:cs typeface="Verdana"/>
            </a:rPr>
            <a:t>minutes</a:t>
          </a:r>
          <a:endParaRPr lang="en-US" dirty="0"/>
        </a:p>
      </dgm:t>
    </dgm:pt>
    <dgm:pt modelId="{6738A85A-0E61-41B4-B0D6-1E6A335F9723}" type="parTrans" cxnId="{DD71B8B2-287B-455F-ADFE-C8BCB3BE6DD3}">
      <dgm:prSet/>
      <dgm:spPr/>
      <dgm:t>
        <a:bodyPr/>
        <a:lstStyle/>
        <a:p>
          <a:endParaRPr lang="en-US"/>
        </a:p>
      </dgm:t>
    </dgm:pt>
    <dgm:pt modelId="{7275F960-7AA9-41B0-A2FE-936BFD37EE2B}" type="sibTrans" cxnId="{DD71B8B2-287B-455F-ADFE-C8BCB3BE6DD3}">
      <dgm:prSet/>
      <dgm:spPr/>
      <dgm:t>
        <a:bodyPr/>
        <a:lstStyle/>
        <a:p>
          <a:endParaRPr lang="en-US"/>
        </a:p>
      </dgm:t>
    </dgm:pt>
    <dgm:pt modelId="{7A8C6190-14BE-45D6-9606-9A98A6D6D433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Filtration</a:t>
          </a:r>
          <a:endParaRPr lang="en-US" dirty="0"/>
        </a:p>
      </dgm:t>
    </dgm:pt>
    <dgm:pt modelId="{F9A8C15E-A6E5-41BF-913A-907256AC1024}" type="parTrans" cxnId="{596285DF-2B22-433D-B7D3-7FB75EF47C48}">
      <dgm:prSet/>
      <dgm:spPr/>
      <dgm:t>
        <a:bodyPr/>
        <a:lstStyle/>
        <a:p>
          <a:endParaRPr lang="en-US"/>
        </a:p>
      </dgm:t>
    </dgm:pt>
    <dgm:pt modelId="{046E422E-9B9E-4618-9D90-894FE724C1EC}" type="sibTrans" cxnId="{596285DF-2B22-433D-B7D3-7FB75EF47C48}">
      <dgm:prSet/>
      <dgm:spPr/>
      <dgm:t>
        <a:bodyPr/>
        <a:lstStyle/>
        <a:p>
          <a:endParaRPr lang="en-US"/>
        </a:p>
      </dgm:t>
    </dgm:pt>
    <dgm:pt modelId="{FED32981-996F-4737-9990-6FF3F5DB0B80}">
      <dgm:prSet phldrT="[Text]"/>
      <dgm:spPr/>
      <dgm:t>
        <a:bodyPr/>
        <a:lstStyle/>
        <a:p>
          <a:r>
            <a:rPr lang="en-US" spc="-5" dirty="0">
              <a:latin typeface="Verdana"/>
              <a:cs typeface="Verdana"/>
            </a:rPr>
            <a:t>Add 95% ethanol and visualize</a:t>
          </a:r>
          <a:r>
            <a:rPr lang="en-US" spc="-80" dirty="0">
              <a:latin typeface="Verdana"/>
              <a:cs typeface="Verdana"/>
            </a:rPr>
            <a:t> </a:t>
          </a:r>
          <a:r>
            <a:rPr lang="en-US" spc="-5" dirty="0">
              <a:latin typeface="Verdana"/>
              <a:cs typeface="Verdana"/>
            </a:rPr>
            <a:t>DNA</a:t>
          </a:r>
          <a:endParaRPr lang="en-US" dirty="0"/>
        </a:p>
      </dgm:t>
    </dgm:pt>
    <dgm:pt modelId="{8FFEF202-47A7-4F00-8EB7-70FB2E1DC1C1}" type="parTrans" cxnId="{34A42803-E8D5-43F3-99EA-292F0F3871DA}">
      <dgm:prSet/>
      <dgm:spPr/>
      <dgm:t>
        <a:bodyPr/>
        <a:lstStyle/>
        <a:p>
          <a:endParaRPr lang="en-US"/>
        </a:p>
      </dgm:t>
    </dgm:pt>
    <dgm:pt modelId="{17D42A2E-A75E-4A53-8BF6-51FE8F2329D9}" type="sibTrans" cxnId="{34A42803-E8D5-43F3-99EA-292F0F3871DA}">
      <dgm:prSet/>
      <dgm:spPr/>
      <dgm:t>
        <a:bodyPr/>
        <a:lstStyle/>
        <a:p>
          <a:endParaRPr lang="en-US"/>
        </a:p>
      </dgm:t>
    </dgm:pt>
    <dgm:pt modelId="{507BA451-8502-484A-BC8E-01C9D946520F}" type="pres">
      <dgm:prSet presAssocID="{08601ECB-C489-49D8-8A6E-6681BAE5EB40}" presName="outerComposite" presStyleCnt="0">
        <dgm:presLayoutVars>
          <dgm:chMax val="5"/>
          <dgm:dir/>
          <dgm:resizeHandles val="exact"/>
        </dgm:presLayoutVars>
      </dgm:prSet>
      <dgm:spPr/>
    </dgm:pt>
    <dgm:pt modelId="{293989F7-672C-42CD-9106-1DAF7AC5B484}" type="pres">
      <dgm:prSet presAssocID="{08601ECB-C489-49D8-8A6E-6681BAE5EB40}" presName="dummyMaxCanvas" presStyleCnt="0">
        <dgm:presLayoutVars/>
      </dgm:prSet>
      <dgm:spPr/>
    </dgm:pt>
    <dgm:pt modelId="{C6605224-CD22-46A3-966E-CD2F9FD201E5}" type="pres">
      <dgm:prSet presAssocID="{08601ECB-C489-49D8-8A6E-6681BAE5EB40}" presName="FiveNodes_1" presStyleLbl="node1" presStyleIdx="0" presStyleCnt="5">
        <dgm:presLayoutVars>
          <dgm:bulletEnabled val="1"/>
        </dgm:presLayoutVars>
      </dgm:prSet>
      <dgm:spPr/>
    </dgm:pt>
    <dgm:pt modelId="{8A5A4E6C-E623-4F95-9D6D-EF9BF91008B5}" type="pres">
      <dgm:prSet presAssocID="{08601ECB-C489-49D8-8A6E-6681BAE5EB40}" presName="FiveNodes_2" presStyleLbl="node1" presStyleIdx="1" presStyleCnt="5">
        <dgm:presLayoutVars>
          <dgm:bulletEnabled val="1"/>
        </dgm:presLayoutVars>
      </dgm:prSet>
      <dgm:spPr/>
    </dgm:pt>
    <dgm:pt modelId="{71A10533-8E03-44F6-B053-A50488AE3278}" type="pres">
      <dgm:prSet presAssocID="{08601ECB-C489-49D8-8A6E-6681BAE5EB40}" presName="FiveNodes_3" presStyleLbl="node1" presStyleIdx="2" presStyleCnt="5">
        <dgm:presLayoutVars>
          <dgm:bulletEnabled val="1"/>
        </dgm:presLayoutVars>
      </dgm:prSet>
      <dgm:spPr/>
    </dgm:pt>
    <dgm:pt modelId="{0D5C7C7D-8F9C-4D24-9EC6-D279F4607319}" type="pres">
      <dgm:prSet presAssocID="{08601ECB-C489-49D8-8A6E-6681BAE5EB40}" presName="FiveNodes_4" presStyleLbl="node1" presStyleIdx="3" presStyleCnt="5">
        <dgm:presLayoutVars>
          <dgm:bulletEnabled val="1"/>
        </dgm:presLayoutVars>
      </dgm:prSet>
      <dgm:spPr/>
    </dgm:pt>
    <dgm:pt modelId="{30359FBE-3F47-4725-A155-0A2B56DA1909}" type="pres">
      <dgm:prSet presAssocID="{08601ECB-C489-49D8-8A6E-6681BAE5EB40}" presName="FiveNodes_5" presStyleLbl="node1" presStyleIdx="4" presStyleCnt="5">
        <dgm:presLayoutVars>
          <dgm:bulletEnabled val="1"/>
        </dgm:presLayoutVars>
      </dgm:prSet>
      <dgm:spPr/>
    </dgm:pt>
    <dgm:pt modelId="{A15AF1CA-F793-40B1-A848-E95A21EFBF83}" type="pres">
      <dgm:prSet presAssocID="{08601ECB-C489-49D8-8A6E-6681BAE5EB40}" presName="FiveConn_1-2" presStyleLbl="fgAccFollowNode1" presStyleIdx="0" presStyleCnt="4">
        <dgm:presLayoutVars>
          <dgm:bulletEnabled val="1"/>
        </dgm:presLayoutVars>
      </dgm:prSet>
      <dgm:spPr/>
    </dgm:pt>
    <dgm:pt modelId="{1D8999BE-61D8-4134-857D-CD11E7F8328E}" type="pres">
      <dgm:prSet presAssocID="{08601ECB-C489-49D8-8A6E-6681BAE5EB40}" presName="FiveConn_2-3" presStyleLbl="fgAccFollowNode1" presStyleIdx="1" presStyleCnt="4">
        <dgm:presLayoutVars>
          <dgm:bulletEnabled val="1"/>
        </dgm:presLayoutVars>
      </dgm:prSet>
      <dgm:spPr/>
    </dgm:pt>
    <dgm:pt modelId="{586710EC-4E21-4ED0-8F20-211D257DCB9C}" type="pres">
      <dgm:prSet presAssocID="{08601ECB-C489-49D8-8A6E-6681BAE5EB40}" presName="FiveConn_3-4" presStyleLbl="fgAccFollowNode1" presStyleIdx="2" presStyleCnt="4">
        <dgm:presLayoutVars>
          <dgm:bulletEnabled val="1"/>
        </dgm:presLayoutVars>
      </dgm:prSet>
      <dgm:spPr/>
    </dgm:pt>
    <dgm:pt modelId="{0EDBD20D-1701-40B1-971D-8604ED1714FB}" type="pres">
      <dgm:prSet presAssocID="{08601ECB-C489-49D8-8A6E-6681BAE5EB40}" presName="FiveConn_4-5" presStyleLbl="fgAccFollowNode1" presStyleIdx="3" presStyleCnt="4">
        <dgm:presLayoutVars>
          <dgm:bulletEnabled val="1"/>
        </dgm:presLayoutVars>
      </dgm:prSet>
      <dgm:spPr/>
    </dgm:pt>
    <dgm:pt modelId="{A1F184F5-00CF-41AC-A6EF-FA3BB85D21D0}" type="pres">
      <dgm:prSet presAssocID="{08601ECB-C489-49D8-8A6E-6681BAE5EB40}" presName="FiveNodes_1_text" presStyleLbl="node1" presStyleIdx="4" presStyleCnt="5">
        <dgm:presLayoutVars>
          <dgm:bulletEnabled val="1"/>
        </dgm:presLayoutVars>
      </dgm:prSet>
      <dgm:spPr/>
    </dgm:pt>
    <dgm:pt modelId="{5CD43C27-B8FC-444E-828B-6D3B462263D9}" type="pres">
      <dgm:prSet presAssocID="{08601ECB-C489-49D8-8A6E-6681BAE5EB40}" presName="FiveNodes_2_text" presStyleLbl="node1" presStyleIdx="4" presStyleCnt="5">
        <dgm:presLayoutVars>
          <dgm:bulletEnabled val="1"/>
        </dgm:presLayoutVars>
      </dgm:prSet>
      <dgm:spPr/>
    </dgm:pt>
    <dgm:pt modelId="{F0D35D9D-0C20-497B-B5AE-F670230D7BC4}" type="pres">
      <dgm:prSet presAssocID="{08601ECB-C489-49D8-8A6E-6681BAE5EB40}" presName="FiveNodes_3_text" presStyleLbl="node1" presStyleIdx="4" presStyleCnt="5">
        <dgm:presLayoutVars>
          <dgm:bulletEnabled val="1"/>
        </dgm:presLayoutVars>
      </dgm:prSet>
      <dgm:spPr/>
    </dgm:pt>
    <dgm:pt modelId="{486190F3-D71A-4902-908C-C7BFF5DE9BD1}" type="pres">
      <dgm:prSet presAssocID="{08601ECB-C489-49D8-8A6E-6681BAE5EB40}" presName="FiveNodes_4_text" presStyleLbl="node1" presStyleIdx="4" presStyleCnt="5">
        <dgm:presLayoutVars>
          <dgm:bulletEnabled val="1"/>
        </dgm:presLayoutVars>
      </dgm:prSet>
      <dgm:spPr/>
    </dgm:pt>
    <dgm:pt modelId="{307B334C-F4DC-4A85-9288-A57C3C591BFB}" type="pres">
      <dgm:prSet presAssocID="{08601ECB-C489-49D8-8A6E-6681BAE5EB4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4A42803-E8D5-43F3-99EA-292F0F3871DA}" srcId="{08601ECB-C489-49D8-8A6E-6681BAE5EB40}" destId="{FED32981-996F-4737-9990-6FF3F5DB0B80}" srcOrd="4" destOrd="0" parTransId="{8FFEF202-47A7-4F00-8EB7-70FB2E1DC1C1}" sibTransId="{17D42A2E-A75E-4A53-8BF6-51FE8F2329D9}"/>
    <dgm:cxn modelId="{D923B70E-8666-41A3-A189-C3B047537B85}" type="presOf" srcId="{7A8C6190-14BE-45D6-9606-9A98A6D6D433}" destId="{486190F3-D71A-4902-908C-C7BFF5DE9BD1}" srcOrd="1" destOrd="0" presId="urn:microsoft.com/office/officeart/2005/8/layout/vProcess5"/>
    <dgm:cxn modelId="{FDEAEF31-C87C-40EE-ABD2-229E1613D275}" type="presOf" srcId="{FED32981-996F-4737-9990-6FF3F5DB0B80}" destId="{307B334C-F4DC-4A85-9288-A57C3C591BFB}" srcOrd="1" destOrd="0" presId="urn:microsoft.com/office/officeart/2005/8/layout/vProcess5"/>
    <dgm:cxn modelId="{7127955C-D209-4B80-8335-662072B2F44F}" type="presOf" srcId="{046E422E-9B9E-4618-9D90-894FE724C1EC}" destId="{0EDBD20D-1701-40B1-971D-8604ED1714FB}" srcOrd="0" destOrd="0" presId="urn:microsoft.com/office/officeart/2005/8/layout/vProcess5"/>
    <dgm:cxn modelId="{06D3E05D-9CF6-4119-A274-32B21DD4FE8C}" type="presOf" srcId="{C9C9B742-B1D2-4E1F-B04D-EC74E0FE8AF3}" destId="{1D8999BE-61D8-4134-857D-CD11E7F8328E}" srcOrd="0" destOrd="0" presId="urn:microsoft.com/office/officeart/2005/8/layout/vProcess5"/>
    <dgm:cxn modelId="{B7A54C6C-A42C-47A4-A04E-FC180489591F}" type="presOf" srcId="{FED32981-996F-4737-9990-6FF3F5DB0B80}" destId="{30359FBE-3F47-4725-A155-0A2B56DA1909}" srcOrd="0" destOrd="0" presId="urn:microsoft.com/office/officeart/2005/8/layout/vProcess5"/>
    <dgm:cxn modelId="{77D7106E-EB6F-49C4-BC7C-F81A0816AFFE}" type="presOf" srcId="{4343D1FF-6ACA-4D7C-BE08-AAAFB22533A1}" destId="{5CD43C27-B8FC-444E-828B-6D3B462263D9}" srcOrd="1" destOrd="0" presId="urn:microsoft.com/office/officeart/2005/8/layout/vProcess5"/>
    <dgm:cxn modelId="{C997E94F-6CFC-4A89-8800-9B2DE7ABE9E3}" type="presOf" srcId="{7275F960-7AA9-41B0-A2FE-936BFD37EE2B}" destId="{586710EC-4E21-4ED0-8F20-211D257DCB9C}" srcOrd="0" destOrd="0" presId="urn:microsoft.com/office/officeart/2005/8/layout/vProcess5"/>
    <dgm:cxn modelId="{4FB9E673-1E01-4A3D-AE9F-80F2AC940206}" type="presOf" srcId="{67E5246F-EC57-4158-A524-29EAB34114A2}" destId="{C6605224-CD22-46A3-966E-CD2F9FD201E5}" srcOrd="0" destOrd="0" presId="urn:microsoft.com/office/officeart/2005/8/layout/vProcess5"/>
    <dgm:cxn modelId="{49092859-EE4E-4B54-8568-1EA9D63786CA}" type="presOf" srcId="{B7ADCC2F-C941-4FC9-9883-8720C5BF4CD8}" destId="{F0D35D9D-0C20-497B-B5AE-F670230D7BC4}" srcOrd="1" destOrd="0" presId="urn:microsoft.com/office/officeart/2005/8/layout/vProcess5"/>
    <dgm:cxn modelId="{C58C6359-772C-4ABC-840C-182D7DD290E9}" type="presOf" srcId="{08601ECB-C489-49D8-8A6E-6681BAE5EB40}" destId="{507BA451-8502-484A-BC8E-01C9D946520F}" srcOrd="0" destOrd="0" presId="urn:microsoft.com/office/officeart/2005/8/layout/vProcess5"/>
    <dgm:cxn modelId="{BA0F3E84-D3C3-44A5-B04B-AF3D97592081}" type="presOf" srcId="{4343D1FF-6ACA-4D7C-BE08-AAAFB22533A1}" destId="{8A5A4E6C-E623-4F95-9D6D-EF9BF91008B5}" srcOrd="0" destOrd="0" presId="urn:microsoft.com/office/officeart/2005/8/layout/vProcess5"/>
    <dgm:cxn modelId="{05D7649E-FA5E-4D4E-A349-E845A31FDD08}" type="presOf" srcId="{B7ADCC2F-C941-4FC9-9883-8720C5BF4CD8}" destId="{71A10533-8E03-44F6-B053-A50488AE3278}" srcOrd="0" destOrd="0" presId="urn:microsoft.com/office/officeart/2005/8/layout/vProcess5"/>
    <dgm:cxn modelId="{1D69A8AF-222D-4DB5-9DC1-5ACF9C4FD88A}" type="presOf" srcId="{67E5246F-EC57-4158-A524-29EAB34114A2}" destId="{A1F184F5-00CF-41AC-A6EF-FA3BB85D21D0}" srcOrd="1" destOrd="0" presId="urn:microsoft.com/office/officeart/2005/8/layout/vProcess5"/>
    <dgm:cxn modelId="{DD71B8B2-287B-455F-ADFE-C8BCB3BE6DD3}" srcId="{08601ECB-C489-49D8-8A6E-6681BAE5EB40}" destId="{B7ADCC2F-C941-4FC9-9883-8720C5BF4CD8}" srcOrd="2" destOrd="0" parTransId="{6738A85A-0E61-41B4-B0D6-1E6A335F9723}" sibTransId="{7275F960-7AA9-41B0-A2FE-936BFD37EE2B}"/>
    <dgm:cxn modelId="{00372EC2-AAB9-434D-9572-73E24FCB76A1}" type="presOf" srcId="{7A8C6190-14BE-45D6-9606-9A98A6D6D433}" destId="{0D5C7C7D-8F9C-4D24-9EC6-D279F4607319}" srcOrd="0" destOrd="0" presId="urn:microsoft.com/office/officeart/2005/8/layout/vProcess5"/>
    <dgm:cxn modelId="{2910D7D3-B58D-47BD-9940-6F6311285C12}" type="presOf" srcId="{B4E7D980-8D3A-4386-90C3-7777CC3DB186}" destId="{A15AF1CA-F793-40B1-A848-E95A21EFBF83}" srcOrd="0" destOrd="0" presId="urn:microsoft.com/office/officeart/2005/8/layout/vProcess5"/>
    <dgm:cxn modelId="{596285DF-2B22-433D-B7D3-7FB75EF47C48}" srcId="{08601ECB-C489-49D8-8A6E-6681BAE5EB40}" destId="{7A8C6190-14BE-45D6-9606-9A98A6D6D433}" srcOrd="3" destOrd="0" parTransId="{F9A8C15E-A6E5-41BF-913A-907256AC1024}" sibTransId="{046E422E-9B9E-4618-9D90-894FE724C1EC}"/>
    <dgm:cxn modelId="{A6A99DE3-F102-44BA-8894-4512BCE40676}" srcId="{08601ECB-C489-49D8-8A6E-6681BAE5EB40}" destId="{4343D1FF-6ACA-4D7C-BE08-AAAFB22533A1}" srcOrd="1" destOrd="0" parTransId="{FAA3B1A4-B6BD-45F5-870B-820A5288904E}" sibTransId="{C9C9B742-B1D2-4E1F-B04D-EC74E0FE8AF3}"/>
    <dgm:cxn modelId="{0E45B4EA-7701-48D7-90EE-12F71C8FD1CF}" srcId="{08601ECB-C489-49D8-8A6E-6681BAE5EB40}" destId="{67E5246F-EC57-4158-A524-29EAB34114A2}" srcOrd="0" destOrd="0" parTransId="{316AE15F-F379-4434-A389-E8A07D44B186}" sibTransId="{B4E7D980-8D3A-4386-90C3-7777CC3DB186}"/>
    <dgm:cxn modelId="{D0D6293A-3967-4A39-8F0D-1EDAFA95B945}" type="presParOf" srcId="{507BA451-8502-484A-BC8E-01C9D946520F}" destId="{293989F7-672C-42CD-9106-1DAF7AC5B484}" srcOrd="0" destOrd="0" presId="urn:microsoft.com/office/officeart/2005/8/layout/vProcess5"/>
    <dgm:cxn modelId="{2B4F9D25-4A59-4C11-B731-1AE577461A03}" type="presParOf" srcId="{507BA451-8502-484A-BC8E-01C9D946520F}" destId="{C6605224-CD22-46A3-966E-CD2F9FD201E5}" srcOrd="1" destOrd="0" presId="urn:microsoft.com/office/officeart/2005/8/layout/vProcess5"/>
    <dgm:cxn modelId="{0FC8F5F5-5804-43BB-9CD3-7C32147CB2C9}" type="presParOf" srcId="{507BA451-8502-484A-BC8E-01C9D946520F}" destId="{8A5A4E6C-E623-4F95-9D6D-EF9BF91008B5}" srcOrd="2" destOrd="0" presId="urn:microsoft.com/office/officeart/2005/8/layout/vProcess5"/>
    <dgm:cxn modelId="{1157571A-610B-471C-AC4F-2851BE1D5CEA}" type="presParOf" srcId="{507BA451-8502-484A-BC8E-01C9D946520F}" destId="{71A10533-8E03-44F6-B053-A50488AE3278}" srcOrd="3" destOrd="0" presId="urn:microsoft.com/office/officeart/2005/8/layout/vProcess5"/>
    <dgm:cxn modelId="{74F4D1F4-3AA5-4C70-91A4-9F260DE54AD5}" type="presParOf" srcId="{507BA451-8502-484A-BC8E-01C9D946520F}" destId="{0D5C7C7D-8F9C-4D24-9EC6-D279F4607319}" srcOrd="4" destOrd="0" presId="urn:microsoft.com/office/officeart/2005/8/layout/vProcess5"/>
    <dgm:cxn modelId="{55A7FFC8-9315-4FED-97E2-C2B1D7DEDCF7}" type="presParOf" srcId="{507BA451-8502-484A-BC8E-01C9D946520F}" destId="{30359FBE-3F47-4725-A155-0A2B56DA1909}" srcOrd="5" destOrd="0" presId="urn:microsoft.com/office/officeart/2005/8/layout/vProcess5"/>
    <dgm:cxn modelId="{C9B7283B-BA96-4629-B09F-11F53314C777}" type="presParOf" srcId="{507BA451-8502-484A-BC8E-01C9D946520F}" destId="{A15AF1CA-F793-40B1-A848-E95A21EFBF83}" srcOrd="6" destOrd="0" presId="urn:microsoft.com/office/officeart/2005/8/layout/vProcess5"/>
    <dgm:cxn modelId="{4D401489-2ABE-4664-8E3A-CBF587BAFDB8}" type="presParOf" srcId="{507BA451-8502-484A-BC8E-01C9D946520F}" destId="{1D8999BE-61D8-4134-857D-CD11E7F8328E}" srcOrd="7" destOrd="0" presId="urn:microsoft.com/office/officeart/2005/8/layout/vProcess5"/>
    <dgm:cxn modelId="{CA11D60F-8F5B-44AC-8BB4-024D7319DE88}" type="presParOf" srcId="{507BA451-8502-484A-BC8E-01C9D946520F}" destId="{586710EC-4E21-4ED0-8F20-211D257DCB9C}" srcOrd="8" destOrd="0" presId="urn:microsoft.com/office/officeart/2005/8/layout/vProcess5"/>
    <dgm:cxn modelId="{D5C6536A-D248-47F1-9DCC-F589D40A702B}" type="presParOf" srcId="{507BA451-8502-484A-BC8E-01C9D946520F}" destId="{0EDBD20D-1701-40B1-971D-8604ED1714FB}" srcOrd="9" destOrd="0" presId="urn:microsoft.com/office/officeart/2005/8/layout/vProcess5"/>
    <dgm:cxn modelId="{69052AF5-AA9B-4D69-A9E4-139C55C118EF}" type="presParOf" srcId="{507BA451-8502-484A-BC8E-01C9D946520F}" destId="{A1F184F5-00CF-41AC-A6EF-FA3BB85D21D0}" srcOrd="10" destOrd="0" presId="urn:microsoft.com/office/officeart/2005/8/layout/vProcess5"/>
    <dgm:cxn modelId="{B758F383-E4CD-40AF-8125-15112D0DBA78}" type="presParOf" srcId="{507BA451-8502-484A-BC8E-01C9D946520F}" destId="{5CD43C27-B8FC-444E-828B-6D3B462263D9}" srcOrd="11" destOrd="0" presId="urn:microsoft.com/office/officeart/2005/8/layout/vProcess5"/>
    <dgm:cxn modelId="{5A8CC96B-BD2E-4656-A460-006CF938A74D}" type="presParOf" srcId="{507BA451-8502-484A-BC8E-01C9D946520F}" destId="{F0D35D9D-0C20-497B-B5AE-F670230D7BC4}" srcOrd="12" destOrd="0" presId="urn:microsoft.com/office/officeart/2005/8/layout/vProcess5"/>
    <dgm:cxn modelId="{77DF9DC6-418F-4396-82ED-DA67B9919FAC}" type="presParOf" srcId="{507BA451-8502-484A-BC8E-01C9D946520F}" destId="{486190F3-D71A-4902-908C-C7BFF5DE9BD1}" srcOrd="13" destOrd="0" presId="urn:microsoft.com/office/officeart/2005/8/layout/vProcess5"/>
    <dgm:cxn modelId="{5955400A-4680-461F-997B-A42452DA2F58}" type="presParOf" srcId="{507BA451-8502-484A-BC8E-01C9D946520F}" destId="{307B334C-F4DC-4A85-9288-A57C3C591BF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9A80C-6C5C-405C-9CF3-F812273BDF79}">
      <dsp:nvSpPr>
        <dsp:cNvPr id="0" name=""/>
        <dsp:cNvSpPr/>
      </dsp:nvSpPr>
      <dsp:spPr>
        <a:xfrm>
          <a:off x="0" y="81046"/>
          <a:ext cx="3500475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Measuring cylinder, beakers</a:t>
          </a:r>
        </a:p>
      </dsp:txBody>
      <dsp:txXfrm>
        <a:off x="22246" y="103292"/>
        <a:ext cx="3455983" cy="411223"/>
      </dsp:txXfrm>
    </dsp:sp>
    <dsp:sp modelId="{D0DAA3A8-544F-43F1-BD6F-D8C1251C8ECA}">
      <dsp:nvSpPr>
        <dsp:cNvPr id="0" name=""/>
        <dsp:cNvSpPr/>
      </dsp:nvSpPr>
      <dsp:spPr>
        <a:xfrm>
          <a:off x="0" y="591481"/>
          <a:ext cx="3500475" cy="4557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Mortal and pestle</a:t>
          </a:r>
        </a:p>
      </dsp:txBody>
      <dsp:txXfrm>
        <a:off x="22246" y="613727"/>
        <a:ext cx="3455983" cy="411223"/>
      </dsp:txXfrm>
    </dsp:sp>
    <dsp:sp modelId="{7C373A5F-448B-462F-9C82-D5EE3EF67CEA}">
      <dsp:nvSpPr>
        <dsp:cNvPr id="0" name=""/>
        <dsp:cNvSpPr/>
      </dsp:nvSpPr>
      <dsp:spPr>
        <a:xfrm>
          <a:off x="0" y="1101916"/>
          <a:ext cx="3500475" cy="455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Light colored dish washing liquid</a:t>
          </a:r>
        </a:p>
      </dsp:txBody>
      <dsp:txXfrm>
        <a:off x="22246" y="1124162"/>
        <a:ext cx="3455983" cy="411223"/>
      </dsp:txXfrm>
    </dsp:sp>
    <dsp:sp modelId="{2C98B4FD-B502-48C9-A87D-9D9DFD5026F9}">
      <dsp:nvSpPr>
        <dsp:cNvPr id="0" name=""/>
        <dsp:cNvSpPr/>
      </dsp:nvSpPr>
      <dsp:spPr>
        <a:xfrm>
          <a:off x="0" y="1612351"/>
          <a:ext cx="3500475" cy="4557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Ethanol 95%</a:t>
          </a:r>
        </a:p>
      </dsp:txBody>
      <dsp:txXfrm>
        <a:off x="22246" y="1634597"/>
        <a:ext cx="3455983" cy="411223"/>
      </dsp:txXfrm>
    </dsp:sp>
    <dsp:sp modelId="{69EE3337-5B54-43A2-A4F9-75D8F7542F75}">
      <dsp:nvSpPr>
        <dsp:cNvPr id="0" name=""/>
        <dsp:cNvSpPr/>
      </dsp:nvSpPr>
      <dsp:spPr>
        <a:xfrm>
          <a:off x="0" y="2122786"/>
          <a:ext cx="3500475" cy="45571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Large spoon for mixing</a:t>
          </a:r>
        </a:p>
      </dsp:txBody>
      <dsp:txXfrm>
        <a:off x="22246" y="2145032"/>
        <a:ext cx="3455983" cy="411223"/>
      </dsp:txXfrm>
    </dsp:sp>
    <dsp:sp modelId="{0E80C997-0075-4EF5-B928-698E27B15137}">
      <dsp:nvSpPr>
        <dsp:cNvPr id="0" name=""/>
        <dsp:cNvSpPr/>
      </dsp:nvSpPr>
      <dsp:spPr>
        <a:xfrm>
          <a:off x="0" y="2633221"/>
          <a:ext cx="3500475" cy="4557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Petri dishes</a:t>
          </a:r>
        </a:p>
      </dsp:txBody>
      <dsp:txXfrm>
        <a:off x="22246" y="2655467"/>
        <a:ext cx="3455983" cy="411223"/>
      </dsp:txXfrm>
    </dsp:sp>
    <dsp:sp modelId="{462F4BE1-A404-4586-BA4D-6992F8B9BAB7}">
      <dsp:nvSpPr>
        <dsp:cNvPr id="0" name=""/>
        <dsp:cNvSpPr/>
      </dsp:nvSpPr>
      <dsp:spPr>
        <a:xfrm>
          <a:off x="0" y="3143656"/>
          <a:ext cx="3500475" cy="45571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Strainer/ funnel</a:t>
          </a:r>
        </a:p>
      </dsp:txBody>
      <dsp:txXfrm>
        <a:off x="22246" y="3165902"/>
        <a:ext cx="3455983" cy="411223"/>
      </dsp:txXfrm>
    </dsp:sp>
    <dsp:sp modelId="{EA7CE6C0-725D-4870-8AE4-1F0BE50C8818}">
      <dsp:nvSpPr>
        <dsp:cNvPr id="0" name=""/>
        <dsp:cNvSpPr/>
      </dsp:nvSpPr>
      <dsp:spPr>
        <a:xfrm>
          <a:off x="0" y="3654091"/>
          <a:ext cx="3500475" cy="45571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Salt</a:t>
          </a:r>
        </a:p>
      </dsp:txBody>
      <dsp:txXfrm>
        <a:off x="22246" y="3676337"/>
        <a:ext cx="3455983" cy="411223"/>
      </dsp:txXfrm>
    </dsp:sp>
    <dsp:sp modelId="{2746DF5E-42A5-4DB5-86DC-13CB794C8920}">
      <dsp:nvSpPr>
        <dsp:cNvPr id="0" name=""/>
        <dsp:cNvSpPr/>
      </dsp:nvSpPr>
      <dsp:spPr>
        <a:xfrm>
          <a:off x="0" y="4164525"/>
          <a:ext cx="3500475" cy="45571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Filter cloth or paper</a:t>
          </a:r>
        </a:p>
      </dsp:txBody>
      <dsp:txXfrm>
        <a:off x="22246" y="4186771"/>
        <a:ext cx="3455983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05224-CD22-46A3-966E-CD2F9FD201E5}">
      <dsp:nvSpPr>
        <dsp:cNvPr id="0" name=""/>
        <dsp:cNvSpPr/>
      </dsp:nvSpPr>
      <dsp:spPr>
        <a:xfrm>
          <a:off x="0" y="0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Chop and grind</a:t>
          </a:r>
          <a:r>
            <a:rPr lang="en-US" sz="2100" kern="1200" spc="-85" dirty="0">
              <a:latin typeface="Verdana"/>
              <a:cs typeface="Verdana"/>
            </a:rPr>
            <a:t> </a:t>
          </a:r>
          <a:r>
            <a:rPr lang="en-US" sz="2100" kern="1200" spc="-5" dirty="0">
              <a:latin typeface="Verdana"/>
              <a:cs typeface="Verdana"/>
            </a:rPr>
            <a:t>sample</a:t>
          </a:r>
          <a:endParaRPr lang="en-US" sz="2100" kern="1200" dirty="0"/>
        </a:p>
      </dsp:txBody>
      <dsp:txXfrm>
        <a:off x="24785" y="24785"/>
        <a:ext cx="3256551" cy="796661"/>
      </dsp:txXfrm>
    </dsp:sp>
    <dsp:sp modelId="{8A5A4E6C-E623-4F95-9D6D-EF9BF91008B5}">
      <dsp:nvSpPr>
        <dsp:cNvPr id="0" name=""/>
        <dsp:cNvSpPr/>
      </dsp:nvSpPr>
      <dsp:spPr>
        <a:xfrm>
          <a:off x="318767" y="963763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05269"/>
                <a:satOff val="-11631"/>
                <a:lumOff val="5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05269"/>
                <a:satOff val="-11631"/>
                <a:lumOff val="5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05269"/>
                <a:satOff val="-11631"/>
                <a:lumOff val="5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Add liquid with solution detergent and salt</a:t>
          </a:r>
          <a:endParaRPr lang="en-US" sz="2100" kern="1200" dirty="0"/>
        </a:p>
      </dsp:txBody>
      <dsp:txXfrm>
        <a:off x="343552" y="988548"/>
        <a:ext cx="3350321" cy="796661"/>
      </dsp:txXfrm>
    </dsp:sp>
    <dsp:sp modelId="{71A10533-8E03-44F6-B053-A50488AE3278}">
      <dsp:nvSpPr>
        <dsp:cNvPr id="0" name=""/>
        <dsp:cNvSpPr/>
      </dsp:nvSpPr>
      <dsp:spPr>
        <a:xfrm>
          <a:off x="637534" y="1927527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10539"/>
                <a:satOff val="-23261"/>
                <a:lumOff val="115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10539"/>
                <a:satOff val="-23261"/>
                <a:lumOff val="115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10539"/>
                <a:satOff val="-23261"/>
                <a:lumOff val="115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Incubate at 56°C for 10</a:t>
          </a:r>
          <a:r>
            <a:rPr lang="en-US" sz="2100" kern="1200" spc="-80" dirty="0">
              <a:latin typeface="Verdana"/>
              <a:cs typeface="Verdana"/>
            </a:rPr>
            <a:t> </a:t>
          </a:r>
          <a:r>
            <a:rPr lang="en-US" sz="2100" kern="1200" spc="-5" dirty="0">
              <a:latin typeface="Verdana"/>
              <a:cs typeface="Verdana"/>
            </a:rPr>
            <a:t>minutes</a:t>
          </a:r>
          <a:endParaRPr lang="en-US" sz="2100" kern="1200" dirty="0"/>
        </a:p>
      </dsp:txBody>
      <dsp:txXfrm>
        <a:off x="662319" y="1952312"/>
        <a:ext cx="3350321" cy="796661"/>
      </dsp:txXfrm>
    </dsp:sp>
    <dsp:sp modelId="{0D5C7C7D-8F9C-4D24-9EC6-D279F4607319}">
      <dsp:nvSpPr>
        <dsp:cNvPr id="0" name=""/>
        <dsp:cNvSpPr/>
      </dsp:nvSpPr>
      <dsp:spPr>
        <a:xfrm>
          <a:off x="956301" y="2891291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915808"/>
                <a:satOff val="-34892"/>
                <a:lumOff val="173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15808"/>
                <a:satOff val="-34892"/>
                <a:lumOff val="173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15808"/>
                <a:satOff val="-34892"/>
                <a:lumOff val="173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Filtration</a:t>
          </a:r>
          <a:endParaRPr lang="en-US" sz="2100" kern="1200" dirty="0"/>
        </a:p>
      </dsp:txBody>
      <dsp:txXfrm>
        <a:off x="981086" y="2916076"/>
        <a:ext cx="3350321" cy="796661"/>
      </dsp:txXfrm>
    </dsp:sp>
    <dsp:sp modelId="{30359FBE-3F47-4725-A155-0A2B56DA1909}">
      <dsp:nvSpPr>
        <dsp:cNvPr id="0" name=""/>
        <dsp:cNvSpPr/>
      </dsp:nvSpPr>
      <dsp:spPr>
        <a:xfrm>
          <a:off x="1275069" y="3855055"/>
          <a:ext cx="4268709" cy="846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221077"/>
                <a:satOff val="-46523"/>
                <a:lumOff val="231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221077"/>
                <a:satOff val="-46523"/>
                <a:lumOff val="231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221077"/>
                <a:satOff val="-46523"/>
                <a:lumOff val="231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spc="-5" dirty="0">
              <a:latin typeface="Verdana"/>
              <a:cs typeface="Verdana"/>
            </a:rPr>
            <a:t>Add 95% ethanol and visualize</a:t>
          </a:r>
          <a:r>
            <a:rPr lang="en-US" sz="2100" kern="1200" spc="-80" dirty="0">
              <a:latin typeface="Verdana"/>
              <a:cs typeface="Verdana"/>
            </a:rPr>
            <a:t> </a:t>
          </a:r>
          <a:r>
            <a:rPr lang="en-US" sz="2100" kern="1200" spc="-5" dirty="0">
              <a:latin typeface="Verdana"/>
              <a:cs typeface="Verdana"/>
            </a:rPr>
            <a:t>DNA</a:t>
          </a:r>
          <a:endParaRPr lang="en-US" sz="2100" kern="1200" dirty="0"/>
        </a:p>
      </dsp:txBody>
      <dsp:txXfrm>
        <a:off x="1299854" y="3879840"/>
        <a:ext cx="3350321" cy="796661"/>
      </dsp:txXfrm>
    </dsp:sp>
    <dsp:sp modelId="{A15AF1CA-F793-40B1-A848-E95A21EFBF83}">
      <dsp:nvSpPr>
        <dsp:cNvPr id="0" name=""/>
        <dsp:cNvSpPr/>
      </dsp:nvSpPr>
      <dsp:spPr>
        <a:xfrm>
          <a:off x="3718659" y="618219"/>
          <a:ext cx="550050" cy="550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842420" y="618219"/>
        <a:ext cx="302528" cy="413913"/>
      </dsp:txXfrm>
    </dsp:sp>
    <dsp:sp modelId="{1D8999BE-61D8-4134-857D-CD11E7F8328E}">
      <dsp:nvSpPr>
        <dsp:cNvPr id="0" name=""/>
        <dsp:cNvSpPr/>
      </dsp:nvSpPr>
      <dsp:spPr>
        <a:xfrm>
          <a:off x="4037426" y="1581983"/>
          <a:ext cx="550050" cy="550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682369"/>
            <a:satOff val="5958"/>
            <a:lumOff val="1107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682369"/>
              <a:satOff val="5958"/>
              <a:lumOff val="11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161187" y="1581983"/>
        <a:ext cx="302528" cy="413913"/>
      </dsp:txXfrm>
    </dsp:sp>
    <dsp:sp modelId="{586710EC-4E21-4ED0-8F20-211D257DCB9C}">
      <dsp:nvSpPr>
        <dsp:cNvPr id="0" name=""/>
        <dsp:cNvSpPr/>
      </dsp:nvSpPr>
      <dsp:spPr>
        <a:xfrm>
          <a:off x="4356193" y="2531643"/>
          <a:ext cx="550050" cy="550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364738"/>
            <a:satOff val="11915"/>
            <a:lumOff val="2215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364738"/>
              <a:satOff val="11915"/>
              <a:lumOff val="22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479954" y="2531643"/>
        <a:ext cx="302528" cy="413913"/>
      </dsp:txXfrm>
    </dsp:sp>
    <dsp:sp modelId="{0EDBD20D-1701-40B1-971D-8604ED1714FB}">
      <dsp:nvSpPr>
        <dsp:cNvPr id="0" name=""/>
        <dsp:cNvSpPr/>
      </dsp:nvSpPr>
      <dsp:spPr>
        <a:xfrm>
          <a:off x="4674961" y="3504809"/>
          <a:ext cx="550050" cy="55005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2047107"/>
            <a:satOff val="17873"/>
            <a:lumOff val="3322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2047107"/>
              <a:satOff val="17873"/>
              <a:lumOff val="33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4798722" y="3504809"/>
        <a:ext cx="302528" cy="41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32B45-1AD4-4BB8-849E-01E29C43C49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D4A9C-8092-469A-B72D-66DD1DB694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8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Phosphate group: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major requirement of all living things is a suitable source of phosphorus. One of the major uses for phosphorus is as the phosphate ion which is incorporated into DNA and RNA.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2FA74-4E2A-4F42-BFAA-C111084AADD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74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3A8B-ABE4-92AC-BDA0-248C49D12B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D0E41-FC5F-5A21-4999-6D1533601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5E51F-9DE9-8407-34A8-45538742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D1674-AC8E-7174-87C8-D9123EB4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F39F5-1E52-9907-C109-412ACE28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253E-D5FE-DFFA-391A-DD67BD29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AFE0A-7DC0-05B2-E909-784535FD8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30B6C-2B04-A96B-8491-DF17964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1AB1B-E075-BBDA-1441-E161BD67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E6D9-F5BC-6744-5808-ED1EFDFE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38BD4-3F35-E233-0E4F-89E4D6ACE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E9CE0-EC74-1787-CFEB-61E4FB158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96DD-BD1B-7C11-68CC-46B56F98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5EFB2-F33E-EFCB-9347-550FD1C4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10CF-6912-6FB8-527A-3FB9CDF0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32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1429" y="1190562"/>
            <a:ext cx="4418965" cy="458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172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10CC-A3B8-C738-596E-0F243387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F67E3-94EC-E05E-3026-15FEC9DC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AEEBC-3700-4BF8-7989-050100A0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D06BB-9D87-2411-765E-765EDA9F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A5912-35B0-4B65-6DDA-C09B0426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40B1-BBE6-98DE-553F-F9A207F6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0BC3E-5F9C-21BD-8B9F-898BB283C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AFE1-4648-C9BE-FE28-0B160B97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C322-4787-1A0F-4857-050E3A68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565B-6C0A-3266-BFE1-B9D34445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11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91E6-B12A-9249-8BF1-630D1D28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46303-687C-9B4C-9FE1-1EFE5EF36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7477-39C3-739E-37EB-EC1BA91EE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BEC29-6419-91BC-113D-E244DBFA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F303F-1531-46F5-0D77-C3844983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08F88-F72A-F18D-3815-533572B9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C13F-AFA6-0DB7-0CA1-09D65042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F12E3-C97F-F514-66E0-A4CB6F0CA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6C10A-5885-408D-1E92-4EE46DCBC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37245-7C65-3545-AE69-A5215D093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68C86-3E73-7E1C-5482-31BE932AD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5E302-3801-2989-F1F6-1E8C667E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6BD04-D16B-98E0-AC79-1B380ACD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9DC25-43AF-1F10-2EEB-81A8FC46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7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1092-05E8-A13C-8F29-44910BF3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1AB19-93A3-E87F-53A3-F15C491C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E1175-29F8-0835-2C33-072C7FCF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2957B-BE57-47D3-5BAA-1BD0FFAF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3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F2270-12BA-9DB6-EC8A-C6ADF0ED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53A2A-D232-E2A0-30D4-CA3672E2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ABBE-9F94-B164-830E-65DA299D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4C67-DF22-6BB9-5B1E-E39F5123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794E-2280-9B8B-D569-D211E4695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46E9-3BD8-E45C-934D-94249DDDA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2286-ED82-1AC8-3EBB-09247A20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990A7-1B83-434B-8C92-C8F62F7B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E2D3F-76D0-C8CD-6B65-AA9B848F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7651-F4BE-BA04-DB32-C5AB025D7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2384EE-7ADD-208F-07A3-BE30367DB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C0706-1FAD-5974-094B-56DE3684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BA82-CA8C-D50E-7151-874F97E4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D4C2-73F9-ADDC-6E99-4CBC8C0E6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8CDA2-AAE5-74BC-7E77-E83BEC06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943C5-EC35-8FFE-5B14-9DA4C466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15A70-03E7-FD4E-12E9-A0F838F1B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1B24-8309-1FA7-F440-330B2FAD5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7EDC-A499-4569-8C54-0A8D951F3206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829F9-EC56-EAA4-EE1A-6061AFF4F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63E81-5BF3-DC1F-4EDA-1CD746178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2F27-48E3-4181-946E-FEEEB11505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5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4820195" y="1470194"/>
            <a:ext cx="5900058" cy="158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</a:pP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BIO103 Lab 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(1 credit hour)</a:t>
            </a:r>
            <a:b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</a:b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SPRING 2025</a:t>
            </a:r>
            <a:endParaRPr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4820195" y="3709852"/>
            <a:ext cx="5760719" cy="809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rPr lang="en-US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Dept. of Biochemistry &amp; Microbiology</a:t>
            </a:r>
            <a:endParaRPr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90" name="Google Shape;90;p13" descr="C:\Users\Abdul Khaleque\Desktop\NSU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210" y="711923"/>
            <a:ext cx="3749722" cy="4690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16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6474" y="312752"/>
            <a:ext cx="3272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/>
              </a:rPr>
              <a:t>Experiment</a:t>
            </a:r>
          </a:p>
        </p:txBody>
      </p: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35D7E44E-A7AA-625A-56AF-57506E0AA6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7523770"/>
              </p:ext>
            </p:extLst>
          </p:nvPr>
        </p:nvGraphicFramePr>
        <p:xfrm>
          <a:off x="1032614" y="1672703"/>
          <a:ext cx="3500475" cy="470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82640" y="1159401"/>
            <a:ext cx="22710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indent="-190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3200" algn="l"/>
              </a:tabLst>
            </a:pPr>
            <a:r>
              <a:rPr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Procedure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756282-6408-8EBF-4ABB-7E759693B7EC}"/>
              </a:ext>
            </a:extLst>
          </p:cNvPr>
          <p:cNvSpPr txBox="1"/>
          <p:nvPr/>
        </p:nvSpPr>
        <p:spPr>
          <a:xfrm>
            <a:off x="1032614" y="1175853"/>
            <a:ext cx="2723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lang="en-US"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Materials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984916E-0036-D489-DA5E-23DB3C5FF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3630182"/>
              </p:ext>
            </p:extLst>
          </p:nvPr>
        </p:nvGraphicFramePr>
        <p:xfrm>
          <a:off x="6096000" y="1699059"/>
          <a:ext cx="5543779" cy="4701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0249" y="2590043"/>
            <a:ext cx="337150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12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rebuchet MS"/>
              </a:rPr>
              <a:t>Thank</a:t>
            </a:r>
            <a:r>
              <a:rPr sz="5400" b="1" spc="-34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rebuchet MS"/>
              </a:rPr>
              <a:t> </a:t>
            </a:r>
            <a:r>
              <a:rPr sz="5400" b="1" spc="-34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rebuchet MS"/>
              </a:rPr>
              <a:t>you!</a:t>
            </a:r>
            <a:endParaRPr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4213586" y="2367171"/>
            <a:ext cx="35508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Experiment 5</a:t>
            </a:r>
          </a:p>
        </p:txBody>
      </p:sp>
      <p:sp>
        <p:nvSpPr>
          <p:cNvPr id="3" name="Google Shape;95;p14">
            <a:extLst>
              <a:ext uri="{FF2B5EF4-FFF2-40B4-BE49-F238E27FC236}">
                <a16:creationId xmlns:a16="http://schemas.microsoft.com/office/drawing/2014/main" id="{877B8797-7BBB-B5B3-AF17-B18B7E5038F8}"/>
              </a:ext>
            </a:extLst>
          </p:cNvPr>
          <p:cNvSpPr/>
          <p:nvPr/>
        </p:nvSpPr>
        <p:spPr>
          <a:xfrm>
            <a:off x="933520" y="3075057"/>
            <a:ext cx="1065749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Extraction of plant genomic DNA.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1050" y="946461"/>
            <a:ext cx="10629900" cy="4965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3305" algn="just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Isolation of plant genomic DNA from</a:t>
            </a:r>
            <a:r>
              <a:rPr sz="3600" b="1" spc="-3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 </a:t>
            </a: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Verdana"/>
              </a:rPr>
              <a:t>spinach</a:t>
            </a:r>
            <a:endParaRPr lang="en-US" sz="3600" b="1" spc="-5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cs typeface="Verdana"/>
            </a:endParaRPr>
          </a:p>
          <a:p>
            <a:pPr marL="1043305" algn="just">
              <a:lnSpc>
                <a:spcPct val="100000"/>
              </a:lnSpc>
              <a:spcBef>
                <a:spcPts val="100"/>
              </a:spcBef>
            </a:pPr>
            <a:endParaRPr sz="3150" dirty="0">
              <a:latin typeface="Verdana"/>
              <a:cs typeface="Verdana"/>
            </a:endParaRPr>
          </a:p>
          <a:p>
            <a:pPr marL="207010" marR="11430" indent="-194945" algn="just">
              <a:lnSpc>
                <a:spcPct val="149300"/>
              </a:lnSpc>
              <a:buFont typeface="Arial"/>
              <a:buChar char="•"/>
              <a:tabLst>
                <a:tab pos="207645" algn="l"/>
              </a:tabLst>
            </a:pPr>
            <a:r>
              <a:rPr sz="1800" b="1" spc="-5" dirty="0">
                <a:latin typeface="Verdana"/>
                <a:cs typeface="Verdana"/>
              </a:rPr>
              <a:t>Deoxyribonucleic acid (DNA) </a:t>
            </a:r>
            <a:r>
              <a:rPr sz="1800" spc="-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nucleic acid that contains the genetic instructions for  the development and function of living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things.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</a:pPr>
            <a:endParaRPr sz="17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 structure of DNA is called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double helix, which looks like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twisted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staircase.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7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 main role of DNA in the cell is the </a:t>
            </a:r>
            <a:r>
              <a:rPr lang="en-US" sz="1800" spc="-5" dirty="0">
                <a:latin typeface="Verdana"/>
                <a:cs typeface="Verdana"/>
              </a:rPr>
              <a:t>long-term</a:t>
            </a:r>
            <a:r>
              <a:rPr sz="1800" spc="-5" dirty="0">
                <a:latin typeface="Verdana"/>
                <a:cs typeface="Verdana"/>
              </a:rPr>
              <a:t> storage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information</a:t>
            </a:r>
            <a:endParaRPr sz="1800" dirty="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7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There are four different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bases:</a:t>
            </a:r>
            <a:endParaRPr sz="1800" dirty="0">
              <a:latin typeface="Verdana"/>
              <a:cs typeface="Verdana"/>
            </a:endParaRPr>
          </a:p>
          <a:p>
            <a:pPr marL="697865" indent="-285750" algn="just">
              <a:lnSpc>
                <a:spcPct val="100000"/>
              </a:lnSpc>
              <a:spcBef>
                <a:spcPts val="1614"/>
              </a:spcBef>
              <a:buFont typeface="Arial" panose="020B0604020202020204" pitchFamily="34" charset="0"/>
              <a:buChar char="•"/>
            </a:pPr>
            <a:r>
              <a:rPr sz="1800" b="1" spc="-275" dirty="0">
                <a:latin typeface="Noto Sans Symbols"/>
                <a:cs typeface="Noto Sans Symbols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adenine </a:t>
            </a:r>
            <a:r>
              <a:rPr sz="1800" spc="-5" dirty="0">
                <a:latin typeface="Verdana"/>
                <a:cs typeface="Verdana"/>
              </a:rPr>
              <a:t>(A), </a:t>
            </a:r>
            <a:r>
              <a:rPr sz="1800" b="1" spc="-5" dirty="0">
                <a:latin typeface="Verdana"/>
                <a:cs typeface="Verdana"/>
              </a:rPr>
              <a:t>cytosine </a:t>
            </a:r>
            <a:r>
              <a:rPr sz="1800" spc="-5" dirty="0">
                <a:latin typeface="Verdana"/>
                <a:cs typeface="Verdana"/>
              </a:rPr>
              <a:t>(C), </a:t>
            </a:r>
            <a:r>
              <a:rPr sz="1800" b="1" spc="-5" dirty="0">
                <a:latin typeface="Verdana"/>
                <a:cs typeface="Verdana"/>
              </a:rPr>
              <a:t>guanine </a:t>
            </a:r>
            <a:r>
              <a:rPr sz="1800" spc="-5" dirty="0">
                <a:latin typeface="Verdana"/>
                <a:cs typeface="Verdana"/>
              </a:rPr>
              <a:t>(</a:t>
            </a:r>
            <a:r>
              <a:rPr sz="1800" b="1" spc="-5" dirty="0">
                <a:latin typeface="Verdana"/>
                <a:cs typeface="Verdana"/>
              </a:rPr>
              <a:t>G</a:t>
            </a:r>
            <a:r>
              <a:rPr sz="1800" spc="-5" dirty="0">
                <a:latin typeface="Verdana"/>
                <a:cs typeface="Verdana"/>
              </a:rPr>
              <a:t>), or </a:t>
            </a:r>
            <a:r>
              <a:rPr sz="1800" b="1" spc="-5" dirty="0">
                <a:latin typeface="Verdana"/>
                <a:cs typeface="Verdana"/>
              </a:rPr>
              <a:t>thymine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(T).</a:t>
            </a:r>
            <a:endParaRPr sz="1800" dirty="0">
              <a:latin typeface="Verdana"/>
              <a:cs typeface="Verdana"/>
            </a:endParaRPr>
          </a:p>
          <a:p>
            <a:pPr marL="207010" indent="-194945" algn="just">
              <a:lnSpc>
                <a:spcPct val="100000"/>
              </a:lnSpc>
              <a:spcBef>
                <a:spcPts val="209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two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strands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are</a:t>
            </a:r>
            <a:r>
              <a:rPr sz="1800" spc="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held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together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hydrogen</a:t>
            </a:r>
            <a:r>
              <a:rPr sz="1800" spc="114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bonds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between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bases,</a:t>
            </a:r>
            <a:r>
              <a:rPr sz="1800" spc="1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</a:t>
            </a:r>
            <a:r>
              <a:rPr sz="1800" spc="2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adenine</a:t>
            </a:r>
            <a:endParaRPr sz="1800" dirty="0">
              <a:latin typeface="Verdana"/>
              <a:cs typeface="Verdana"/>
            </a:endParaRPr>
          </a:p>
          <a:p>
            <a:pPr marL="207010" algn="just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latin typeface="Verdana"/>
                <a:cs typeface="Verdana"/>
              </a:rPr>
              <a:t>forming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base pair with </a:t>
            </a:r>
            <a:r>
              <a:rPr sz="1800" b="1" spc="-5" dirty="0">
                <a:latin typeface="Verdana"/>
                <a:cs typeface="Verdana"/>
              </a:rPr>
              <a:t>thymine</a:t>
            </a:r>
            <a:r>
              <a:rPr sz="1800" spc="-5" dirty="0">
                <a:latin typeface="Verdana"/>
                <a:cs typeface="Verdana"/>
              </a:rPr>
              <a:t>, and </a:t>
            </a:r>
            <a:r>
              <a:rPr sz="1800" b="1" spc="-5" dirty="0">
                <a:latin typeface="Verdana"/>
                <a:cs typeface="Verdana"/>
              </a:rPr>
              <a:t>cytosine </a:t>
            </a:r>
            <a:r>
              <a:rPr sz="1800" spc="-5" dirty="0">
                <a:latin typeface="Verdana"/>
                <a:cs typeface="Verdana"/>
              </a:rPr>
              <a:t>forming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base pair with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guanine</a:t>
            </a:r>
            <a:r>
              <a:rPr sz="1800" spc="-5" dirty="0">
                <a:latin typeface="Verdana"/>
                <a:cs typeface="Verdana"/>
              </a:rPr>
              <a:t>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D93206D6-8A1C-428E-DAB8-F6B461C3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421"/>
            <a:ext cx="6275245" cy="5642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D0074-FFE6-21F0-E4EA-6DAD93D14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85" y="3501254"/>
            <a:ext cx="5983415" cy="1070911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A8B710A7-21DF-DFB3-435C-ADF60DD1FB70}"/>
              </a:ext>
            </a:extLst>
          </p:cNvPr>
          <p:cNvSpPr txBox="1">
            <a:spLocks/>
          </p:cNvSpPr>
          <p:nvPr/>
        </p:nvSpPr>
        <p:spPr>
          <a:xfrm>
            <a:off x="4192270" y="310416"/>
            <a:ext cx="3807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32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Structure of</a:t>
            </a:r>
            <a:r>
              <a:rPr lang="en-GB" sz="3200" b="1" spc="-9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55619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8B897-7106-AA3F-49DC-B670CC52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1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BF07-3AD1-49C2-86C2-BB248A9A084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9D496-C295-49A7-A71B-2CCA09BED9B0}"/>
              </a:ext>
            </a:extLst>
          </p:cNvPr>
          <p:cNvSpPr/>
          <p:nvPr/>
        </p:nvSpPr>
        <p:spPr>
          <a:xfrm>
            <a:off x="1026694" y="1635785"/>
            <a:ext cx="10327106" cy="334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48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 has many important functions in living systems, such as-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DNA contains the instructions needed for an organism to develop, survive and reproduce.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 stores instructions for making other large molecules, called proteins.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genetic material passed from parent to offspring.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Diagnosis of Genetic disorder.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Forensic Test for criminal investigation, paternity testing.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 therapy works by replacing or inactivating disease-causing genes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29C288B-971A-4D22-84EB-33E5A792B6DD}"/>
              </a:ext>
            </a:extLst>
          </p:cNvPr>
          <p:cNvSpPr txBox="1">
            <a:spLocks/>
          </p:cNvSpPr>
          <p:nvPr/>
        </p:nvSpPr>
        <p:spPr>
          <a:xfrm>
            <a:off x="4286517" y="645112"/>
            <a:ext cx="38074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Functions of</a:t>
            </a:r>
            <a:r>
              <a:rPr lang="en-GB" sz="3200" b="1" spc="-9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Times New Roman" panose="02020603050405020304" pitchFamily="18" charset="0"/>
              </a:rPr>
              <a:t>DNA</a:t>
            </a:r>
          </a:p>
        </p:txBody>
      </p:sp>
    </p:spTree>
    <p:extLst>
      <p:ext uri="{BB962C8B-B14F-4D97-AF65-F5344CB8AC3E}">
        <p14:creationId xmlns:p14="http://schemas.microsoft.com/office/powerpoint/2010/main" val="355523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FEC34-AB71-3082-C0E4-F013B8F2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45" y="774572"/>
            <a:ext cx="5640036" cy="50522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8216A-529F-D851-9AA3-1D5E1FE3A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082" y="2364849"/>
            <a:ext cx="5775660" cy="21283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51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9736" y="668859"/>
            <a:ext cx="40925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/>
              </a:rPr>
              <a:t>DNA</a:t>
            </a:r>
            <a:r>
              <a:rPr sz="3600" b="1" spc="-17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/>
              </a:rPr>
              <a:t> </a:t>
            </a: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cs typeface="Arial"/>
              </a:rPr>
              <a:t>Extraction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2605" y="1580515"/>
            <a:ext cx="10598785" cy="3696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010" indent="-19494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DNA can be isolated from living tissues e.g., spinach, banana,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onion.</a:t>
            </a:r>
            <a:endParaRPr sz="1800" dirty="0">
              <a:latin typeface="Verdana"/>
              <a:cs typeface="Verdana"/>
            </a:endParaRPr>
          </a:p>
          <a:p>
            <a:pPr marL="207010" marR="5080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latin typeface="Verdana"/>
                <a:cs typeface="Verdana"/>
              </a:rPr>
              <a:t>DNA isolated from the nucleus, for which cell wall and plasma membrane must be broken  down by mechanical forces, in the presence of salt 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detergent.</a:t>
            </a:r>
            <a:endParaRPr sz="1800" dirty="0">
              <a:latin typeface="Verdana"/>
              <a:cs typeface="Verdana"/>
            </a:endParaRPr>
          </a:p>
          <a:p>
            <a:pPr marL="207010" marR="9525" indent="-194945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207645" algn="l"/>
                <a:tab pos="1379220" algn="l"/>
                <a:tab pos="1783714" algn="l"/>
                <a:tab pos="2472690" algn="l"/>
                <a:tab pos="3196590" algn="l"/>
                <a:tab pos="3959860" algn="l"/>
                <a:tab pos="5089525" algn="l"/>
                <a:tab pos="5930900" algn="l"/>
                <a:tab pos="6893559" algn="l"/>
                <a:tab pos="8362950" algn="l"/>
                <a:tab pos="8996680" algn="l"/>
                <a:tab pos="10003790" algn="l"/>
              </a:tabLst>
            </a:pPr>
            <a:r>
              <a:rPr sz="1800" spc="-5" dirty="0">
                <a:latin typeface="Verdana"/>
                <a:cs typeface="Verdana"/>
              </a:rPr>
              <a:t>Isolatio</a:t>
            </a:r>
            <a:r>
              <a:rPr sz="1800" dirty="0">
                <a:latin typeface="Verdana"/>
                <a:cs typeface="Verdana"/>
              </a:rPr>
              <a:t>n	</a:t>
            </a:r>
            <a:r>
              <a:rPr sz="1800" spc="-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	</a:t>
            </a:r>
            <a:r>
              <a:rPr sz="1800" spc="-5" dirty="0">
                <a:latin typeface="Verdana"/>
                <a:cs typeface="Verdana"/>
              </a:rPr>
              <a:t>DN</a:t>
            </a:r>
            <a:r>
              <a:rPr sz="1800" dirty="0">
                <a:latin typeface="Verdana"/>
                <a:cs typeface="Verdana"/>
              </a:rPr>
              <a:t>A	</a:t>
            </a:r>
            <a:r>
              <a:rPr sz="1800" spc="-5" dirty="0">
                <a:latin typeface="Verdana"/>
                <a:cs typeface="Verdana"/>
              </a:rPr>
              <a:t>fro</a:t>
            </a:r>
            <a:r>
              <a:rPr sz="1800" dirty="0">
                <a:latin typeface="Verdana"/>
                <a:cs typeface="Verdana"/>
              </a:rPr>
              <a:t>m	</a:t>
            </a:r>
            <a:r>
              <a:rPr sz="1800" spc="-5" dirty="0">
                <a:latin typeface="Verdana"/>
                <a:cs typeface="Verdana"/>
              </a:rPr>
              <a:t>plan</a:t>
            </a:r>
            <a:r>
              <a:rPr sz="1800" dirty="0">
                <a:latin typeface="Verdana"/>
                <a:cs typeface="Verdana"/>
              </a:rPr>
              <a:t>t	</a:t>
            </a:r>
            <a:r>
              <a:rPr sz="1800" spc="-5" dirty="0">
                <a:latin typeface="Verdana"/>
                <a:cs typeface="Verdana"/>
              </a:rPr>
              <a:t>materia</a:t>
            </a:r>
            <a:r>
              <a:rPr sz="1800" dirty="0">
                <a:latin typeface="Verdana"/>
                <a:cs typeface="Verdana"/>
              </a:rPr>
              <a:t>l	</a:t>
            </a:r>
            <a:r>
              <a:rPr sz="1800" spc="-5" dirty="0">
                <a:latin typeface="Verdana"/>
                <a:cs typeface="Verdana"/>
              </a:rPr>
              <a:t>pose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-5" dirty="0">
                <a:latin typeface="Verdana"/>
                <a:cs typeface="Verdana"/>
              </a:rPr>
              <a:t>specia</a:t>
            </a:r>
            <a:r>
              <a:rPr sz="1800" dirty="0">
                <a:latin typeface="Verdana"/>
                <a:cs typeface="Verdana"/>
              </a:rPr>
              <a:t>l	</a:t>
            </a:r>
            <a:r>
              <a:rPr sz="1800" spc="-5" dirty="0">
                <a:latin typeface="Verdana"/>
                <a:cs typeface="Verdana"/>
              </a:rPr>
              <a:t>challenges</a:t>
            </a:r>
            <a:r>
              <a:rPr sz="1800" dirty="0">
                <a:latin typeface="Verdana"/>
                <a:cs typeface="Verdana"/>
              </a:rPr>
              <a:t>,	</a:t>
            </a:r>
            <a:r>
              <a:rPr sz="1800" spc="-5" dirty="0">
                <a:latin typeface="Verdana"/>
                <a:cs typeface="Verdana"/>
              </a:rPr>
              <a:t>i.e.</a:t>
            </a:r>
            <a:r>
              <a:rPr sz="1800" dirty="0">
                <a:latin typeface="Verdana"/>
                <a:cs typeface="Verdana"/>
              </a:rPr>
              <a:t>,	</a:t>
            </a:r>
            <a:r>
              <a:rPr sz="1800" spc="-5" dirty="0">
                <a:latin typeface="Verdana"/>
                <a:cs typeface="Verdana"/>
              </a:rPr>
              <a:t>severa</a:t>
            </a:r>
            <a:r>
              <a:rPr sz="1800" dirty="0">
                <a:latin typeface="Verdana"/>
                <a:cs typeface="Verdana"/>
              </a:rPr>
              <a:t>l	</a:t>
            </a:r>
            <a:r>
              <a:rPr sz="1800" spc="-5" dirty="0">
                <a:latin typeface="Verdana"/>
                <a:cs typeface="Verdana"/>
              </a:rPr>
              <a:t>plant  metabolites have chemical properties similar to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DNA.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1650" dirty="0">
              <a:latin typeface="Verdana"/>
              <a:cs typeface="Verdana"/>
            </a:endParaRPr>
          </a:p>
          <a:p>
            <a:pPr marL="207010" indent="-194945">
              <a:lnSpc>
                <a:spcPct val="100000"/>
              </a:lnSpc>
              <a:buFont typeface="Arial"/>
              <a:buChar char="•"/>
              <a:tabLst>
                <a:tab pos="207645" algn="l"/>
              </a:tabLst>
            </a:pP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Young and healthy tissues are recommended to use for DNA</a:t>
            </a:r>
            <a:r>
              <a:rPr sz="1800" spc="-2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Verdana"/>
                <a:cs typeface="Verdana"/>
              </a:rPr>
              <a:t>extraction</a:t>
            </a:r>
            <a:endParaRPr sz="1800" dirty="0">
              <a:latin typeface="Verdana"/>
              <a:cs typeface="Verdana"/>
            </a:endParaRPr>
          </a:p>
          <a:p>
            <a:pPr marL="664210" lvl="1" indent="-252729">
              <a:lnSpc>
                <a:spcPct val="100000"/>
              </a:lnSpc>
              <a:spcBef>
                <a:spcPts val="1614"/>
              </a:spcBef>
              <a:buFont typeface="Noto Sans Symbols"/>
              <a:buChar char="□"/>
              <a:tabLst>
                <a:tab pos="664845" algn="l"/>
              </a:tabLst>
            </a:pPr>
            <a:r>
              <a:rPr sz="1800" spc="-5" dirty="0">
                <a:latin typeface="Verdana"/>
                <a:cs typeface="Verdana"/>
              </a:rPr>
              <a:t>Young tissues contains more cells than older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tissue.</a:t>
            </a:r>
            <a:endParaRPr sz="1800" dirty="0">
              <a:latin typeface="Verdana"/>
              <a:cs typeface="Verdana"/>
            </a:endParaRPr>
          </a:p>
          <a:p>
            <a:pPr marL="664210" lvl="1" indent="-252729">
              <a:lnSpc>
                <a:spcPct val="100000"/>
              </a:lnSpc>
              <a:spcBef>
                <a:spcPts val="1590"/>
              </a:spcBef>
              <a:buFont typeface="Noto Sans Symbols"/>
              <a:buChar char="□"/>
              <a:tabLst>
                <a:tab pos="664845" algn="l"/>
              </a:tabLst>
            </a:pPr>
            <a:r>
              <a:rPr sz="1800" spc="-5" dirty="0">
                <a:latin typeface="Verdana"/>
                <a:cs typeface="Verdana"/>
              </a:rPr>
              <a:t>Young tissue of the same weight contains fewer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metabolites.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7627" y="619387"/>
            <a:ext cx="18967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Verdana" panose="020B0604030504040204" pitchFamily="34" charset="0"/>
              </a:rPr>
              <a:t>Principle</a:t>
            </a:r>
            <a:endParaRPr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Verdana" panose="020B060403050404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1746" y="1569069"/>
            <a:ext cx="10828506" cy="45333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6460" indent="-19494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The process of </a:t>
            </a:r>
            <a:r>
              <a:rPr sz="1800" b="1" spc="-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isolating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nucleic acid is 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crude extraction</a:t>
            </a:r>
            <a:r>
              <a:rPr sz="1800" spc="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method.</a:t>
            </a:r>
          </a:p>
          <a:p>
            <a:pPr marL="886460" marR="5080" indent="-194945" algn="just">
              <a:lnSpc>
                <a:spcPct val="151600"/>
              </a:lnSpc>
              <a:spcBef>
                <a:spcPts val="950"/>
              </a:spcBef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By using salt and detergent solution causes the cell membrane to break down or  lyse and emulsifies the lipids and proteins of the</a:t>
            </a:r>
            <a:r>
              <a:rPr sz="1800" spc="-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cell.</a:t>
            </a:r>
          </a:p>
          <a:p>
            <a:pPr marL="679450" algn="just"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86460" indent="-194945" algn="just">
              <a:lnSpc>
                <a:spcPct val="100000"/>
              </a:lnSpc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After incubation period, the crude mixture is filtered to get homogenized</a:t>
            </a:r>
            <a:r>
              <a:rPr sz="1800" spc="-4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solution.</a:t>
            </a:r>
          </a:p>
          <a:p>
            <a:pPr marL="886460" marR="5715" indent="-194945" algn="just">
              <a:lnSpc>
                <a:spcPct val="151600"/>
              </a:lnSpc>
              <a:spcBef>
                <a:spcPts val="1000"/>
              </a:spcBef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Pouring of this solution into petri dish and glass tube containing 95% ethyl alcohol  or ethanol, causes the precipitation of DNA in</a:t>
            </a:r>
            <a:r>
              <a:rPr sz="1800" spc="-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time.</a:t>
            </a:r>
          </a:p>
          <a:p>
            <a:pPr marL="679450" algn="just"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886460" indent="-194945" algn="just">
              <a:lnSpc>
                <a:spcPct val="100000"/>
              </a:lnSpc>
              <a:buFont typeface="Arial"/>
              <a:buChar char="•"/>
              <a:tabLst>
                <a:tab pos="887094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After some moment, it appears as thick, stringy, white or slight greening</a:t>
            </a:r>
            <a:r>
              <a:rPr sz="1800" spc="-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mass.</a:t>
            </a:r>
          </a:p>
          <a:p>
            <a:pPr marL="886460" marR="5715" indent="-194945" algn="just">
              <a:lnSpc>
                <a:spcPct val="151600"/>
              </a:lnSpc>
              <a:spcBef>
                <a:spcPts val="1000"/>
              </a:spcBef>
              <a:buFont typeface="Arial"/>
              <a:buChar char="•"/>
              <a:tabLst>
                <a:tab pos="887094" algn="l"/>
                <a:tab pos="1301750" algn="l"/>
                <a:tab pos="1945639" algn="l"/>
                <a:tab pos="2268220" algn="l"/>
                <a:tab pos="2781935" algn="l"/>
                <a:tab pos="3726179" algn="l"/>
                <a:tab pos="4074160" algn="l"/>
                <a:tab pos="5100320" algn="l"/>
                <a:tab pos="5640705" algn="l"/>
                <a:tab pos="6060440" algn="l"/>
                <a:tab pos="7089140" algn="l"/>
                <a:tab pos="7486015" algn="l"/>
                <a:tab pos="8133715" algn="l"/>
                <a:tab pos="8956040" algn="l"/>
                <a:tab pos="10073005" algn="l"/>
              </a:tabLst>
            </a:pP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s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DN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A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s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t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solubl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e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n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alcohol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,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ca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n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e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isolate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d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s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the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y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clam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p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togethe</a:t>
            </a:r>
            <a:r>
              <a:rPr sz="1800" dirty="0">
                <a:latin typeface="Verdana" panose="020B0604030504040204" pitchFamily="34" charset="0"/>
                <a:ea typeface="Verdana" panose="020B0604030504040204" pitchFamily="34" charset="0"/>
              </a:rPr>
              <a:t>r	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and  become visible to the naked</a:t>
            </a:r>
            <a:r>
              <a:rPr sz="1800" spc="-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sz="1800" spc="-5" dirty="0">
                <a:latin typeface="Verdana" panose="020B0604030504040204" pitchFamily="34" charset="0"/>
                <a:ea typeface="Verdana" panose="020B0604030504040204" pitchFamily="34" charset="0"/>
              </a:rPr>
              <a:t>eye.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565</Words>
  <Application>Microsoft Office PowerPoint</Application>
  <PresentationFormat>Widescreen</PresentationFormat>
  <Paragraphs>63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Garamond</vt:lpstr>
      <vt:lpstr>Noto Sans Symbols</vt:lpstr>
      <vt:lpstr>Symbol</vt:lpstr>
      <vt:lpstr>Times New Roman</vt:lpstr>
      <vt:lpstr>Verdana</vt:lpstr>
      <vt:lpstr>Office Theme</vt:lpstr>
      <vt:lpstr>BIO103 Lab  (1 credit hour) SPRING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DNA Extraction</vt:lpstr>
      <vt:lpstr>Principle</vt:lpstr>
      <vt:lpstr>Experiment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BIO103 Lab  (1 credit hour) Summer 2023</dc:title>
  <dc:creator>Samia Kazi</dc:creator>
  <cp:lastModifiedBy>Samia Kazi</cp:lastModifiedBy>
  <cp:revision>7</cp:revision>
  <dcterms:created xsi:type="dcterms:W3CDTF">2023-07-17T22:13:52Z</dcterms:created>
  <dcterms:modified xsi:type="dcterms:W3CDTF">2025-01-13T20:42:23Z</dcterms:modified>
</cp:coreProperties>
</file>