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83508" autoAdjust="0"/>
  </p:normalViewPr>
  <p:slideViewPr>
    <p:cSldViewPr>
      <p:cViewPr varScale="1">
        <p:scale>
          <a:sx n="74" d="100"/>
          <a:sy n="74" d="100"/>
        </p:scale>
        <p:origin x="156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06T05:40:12.6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20291 12402 0,'-25'25'360,"-50"25"-282,26 49 0</inkml:trace>
  <inkml:trace contextRef="#ctx0" brushRef="#br0" timeOffset="1639.97">20390 12477 0,'25'0'79,"-50"0"92,-50 25-124,51 24 16,-1-24-48,25 0 17,-25-25 46</inkml:trace>
  <inkml:trace contextRef="#ctx0" brushRef="#br0" timeOffset="3214.979">20539 12452 0,'0'25'188,"0"49"-126,0-49 16,0 0-31,0 0 31,0-1 16</inkml:trace>
  <inkml:trace contextRef="#ctx0" brushRef="#br0" timeOffset="4475.676">20638 12328 0,'0'25'234</inkml:trace>
  <inkml:trace contextRef="#ctx0" brushRef="#br0" timeOffset="6429.965">20638 12402 0,'25'25'344,"-25"0"-329,0 0 17,0 0-32,24-1 15,-24 1 63,0 25 1,0-25-33,0-1 17</inkml:trace>
  <inkml:trace contextRef="#ctx0" brushRef="#br0" timeOffset="36503.851">2977 17140 0,'25'0'157,"0"25"-142,74 24 63,-99-24-78,74 50 78,-74-51 1,25 1 92,0 0-124,-25 0 63,0 0-79,0 24 31</inkml:trace>
  <inkml:trace contextRef="#ctx0" brushRef="#br0" timeOffset="38656.719">3175 17264 0,'-24'0'172,"-51"74"-110,50-49-46,25 0 46,-24-25-46,24 25 109,0 0-109,-25-25-1,25 24 157,0 1-47,0 0 31,-25-50 1</inkml:trace>
  <inkml:trace contextRef="#ctx0" brushRef="#br0" timeOffset="52242.458">3051 17835 0,'0'-25'78,"0"0"-15,0-49 15,0 24-47,0 0 32,25 26-16,-25-1-32,99-25 63,-49 25-15,0 25-32,-26 0-15,76 0 62,-26 25 0,-49 0-78,0-25 31,-1 0-15,-24 25-16,75 99 94,-26 99-16,-49-198-63,0 0 1,0 24 0,0 50 62,-24-24 0,-1-75-78,0 25 15,0-25-15,0 0 16,-49 24 62,-25-24 0,74 0-78,0 0 0,0-24 32,1 24-17,-51-100 63,26 26 0,24 49-78,0 25 16,25-25-16,0 1 16,-25 24-1,25-25 63,-25-25 16,25 1-78,-24-1-1,-1 25 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1T04:27:01.7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4391 15707 0,'25'0'297,"-1"0"-281,51 0-1,-1 0-15,-24 0 16,24 0 0,-24 0-1,-1 0 1,-24 0-1,0 0 1,-75 0 156,-49 0-156,50 0-1,24 0 1,0 0-16,-25 0 15,26 0 1,-1 0 0,-25 0-1,25 0 1,1 0 15,-1 0 0,0 0 1,0 0-17,0 0 1,1 0 31,24 25 62,49 1-78,75 25-15,-74-26 0,-1 0-16,1 1 15,-25-26 17,-25 25 61,0 1-61,0-2 14,0 2-46,-25-26 16,25 25 0,-50-25-1,26 26 1,-1-26 15,0 0-15,0 25-1,25 0 1,-25-25 250,1 51-251,-1-51-15,50 0 188,24 0-173,1 0 1,-25 0 0,24 0-1,26 0 1,-51 0 0,26 0-1,0 0 220,-26 0-220,1 0 1,25 0 140,-25 0-140,-1 0-1</inkml:trace>
  <inkml:trace contextRef="#ctx0" brushRef="#br0" timeOffset="4641.674">5135 15530 0,'0'25'62,"-25"0"-31,0-25-15,25 26 0,-24-26-1,-1 0-15,25 25 47,-25-25-31,25 26 15,-25-26 0,25-26 157,0 1-157,0-1 0,0 1-31,0 0 16,0 0 46,0 50 313,0 0-359,25-25-16,-25 25 16,0 1 15,25-26 47,-25 25-62,25-25 187,-25 26-141,0-1 16,24-25-46,-48 0 390,24-25-407,-25 25 1,25-26 15,-25 26-15,0 0 62,0 0-47,25-25 16,-25 25-47,1-26 62,73 26 220,-24 0-251,0 0-15,0 0 30,0 0 1,-1 0 0,1 0 0,0 0 31,0 0 391,0 0-407,-1 0 95,-24 26-142</inkml:trace>
  <inkml:trace contextRef="#ctx0" brushRef="#br0" timeOffset="6076.057">5284 15910 0,'49'0'125,"1"0"-109,0 26-1,-26-26-15,1 0 16,0 0 15</inkml:trace>
  <inkml:trace contextRef="#ctx0" brushRef="#br0" timeOffset="8839.097">5829 15555 0,'0'25'281,"0"1"-250,0-1-15,0 51 15,0-51-15,-24 1-1,24-1 1,0 1 0,0-1 15,0 0 16,-25 1-32,0-26 79,25 25-63,-25-25 1,0 0-1,25-25 266,25 25-219,0 0-16,0 0-15,0 0-15,-1 0-1,-24 25 0,0 1 0,0-2 1,0 2-17,0-1 16,0 1 1,0-1-17,0 0 126,0 0-94,0 26-16,25-25-15,-25-2 15,25-24-15,0 26 15,0-1-31,-25 1 31,0 0 0,0-2-15,24 2 15,-24-1-15</inkml:trace>
  <inkml:trace contextRef="#ctx0" brushRef="#br0" timeOffset="12226.684">6177 15758 0,'0'0'0,"-25"0"204,0 0-189,0 0 32,0 0-16,1 0-15,-1 0 46,0 0-30,25 25-17,0 1 79,0-1-78,0 0 31,0 1-1,25-26-14,0 0 15,-1 0-47,1 0 78,0 0-16,0 0 1,-50 25 234,0 1-282,0-26 1,1 24 109,24 2-78,0-1 0,-25-25-16,25 26 47,0-1-16,0 0 79,25-25-125,24 25 15,-24-25 31,25 0 63,-25 0-62,-1 0 62,-24-25-109,0 0 187</inkml:trace>
  <inkml:trace contextRef="#ctx0" brushRef="#br0" timeOffset="15310.843">6276 15505 0,'25'25'110,"0"0"-79,-25 26 16,24-26-16,-24 26 0,25-26-31,-25 0 16,0 26-1,0-25 1,0-1-16,25 0 16,-25 1 15,25-26 0,0 0 16,-1 0-31,1 0 15,0 0-15,0 0-1,-25-26 157,0 1-16,-25 25-46,0 0-48,0 0-31,25 25 1,-24-25-17,24 26 1,-25-26 15,25 25 47,0 1-46,0-2-1,0 2-16,0-1 32,0 1-15,0-1 77,25-25-93,-25 25-1,0 26 1,0-26 15,0 25-15,0 1-1,-25-25 17,25 0-17,0-2 1,-25 2-1,25 25 17,0-26-1,-25 0-15,0 0 15,25 1-31,0-1 31,0 1-15</inkml:trace>
  <inkml:trace contextRef="#ctx0" brushRef="#br0" timeOffset="32707.28">12254 4713 0,'25'0'125,"-1"0"-94,1 0-15,25 0 15,-25 0-15,-1 0 15,1 0-16,0 0 1,0 0 0,25 0-1,-26 0 17,1 0-17,0 0 1,49 0-16,-49 0 15,0 0 17,0 0-17,0 0 1,24 0 0,-24 0-1,25 0 16,-26 0 1,26 0-17,-25 0-15,24 0 32,-24 0-17,0 0 1,0 0-1,49 0 1,-24 0-16,-25 0 16,24 0-1,-24 0 1,25 0 0,-26 0-1,1 0-15,0 0 16,25 0-1,-25 0 1,49 0 0,-49 0-1,0 0 1,-1 0 0,1 0-1,0 0 16,0 0-15,0 0 15,-1 0-15,1 0 0,0 0-1,0 0 1,0 0 15,-1 0-31,1 0 16,0 0-1,0 26 1,0-26 0,-1 0-16,1 0 15,0 0 1,0 0-1,0 0-15,-1 0 16,1 0 0,0 0-1,0 0 1,0 25 31,-50-25 125,-25 0-157,1 0 17,24 0-17,0 0 1,0 0-16,-24 0 15,24 0 1,-25 0 0,25 0-1,-24 0 1,-1 0-16,1 0 16,24 0-1,-25 0 1,-74 0-1,75 0-15,-1 0 16,25 0 0,0 0-1,-24 0 1,-1 0-16,0 0 16,-24 0-1,24 0 1,-24 0-1,24 0-15,-24 0 16,24 0 0,1 0-1,-26 0 1,26 0 0,-75 0-1,99 0 1,-25 0-16,1 0 15,-1 0 1,25 0 0,0 0-1,1 0 1,-26 0 0,-24 0-1,49 0 1,0 0-16,0 0 15,-24 0 17,24 0-17,0 0 17,0 0-1,0 0 16,50 0 109,99 0-125,-49 0-15,24 0-1,-25 0 1,1 0 0,148 0-1,-173 0-15,24 0 16,-24 0 0,-1 0-1,1 0-15,-1 0 16,26 0-1,-26 0 1,26 0 0,-1 0-1,-24 0-15,-25 0 16,-1 0 0,26 0-1,0 0-15,-1 0 16,-24 0-1,50 0 1,73 0 0,-98 0-1,0 0-15,24 0 16,0 0 0,-24 25-1,-25-25-15,24 0 16,1 25-1,0-25 1,-26 0 0,1 0-1,0 0 1,0 0 0,-50 0 280,0 0-249,0 0-15,1 0-17,-1 0 1,-74 0-1,74 0-15,-25 0 16,1 0 0,-26-25-1,50 25 1,1 0-16,-1 0 16,-50 0-1,51 0 1,-1 0-1,-124 0 1,75 0 0,-1 0-1,25 0 1,-24 0 0,-25 0-1,24 0-15,51 0 16,-26 0-1,0 0 1,26 0 0,-26 0-1,-24 0-15,49-25 16,0 25 0,-25 0-1,26 0 1,-1 0-1,0 0 1,0 0 0,-24 0 31,24 0-16,0 0-16,0 0-15,0 0 32,-24 0-17,-1 0 1,25 0 0,0 0-1,-24 0 1,-1 25-1,25-25 17,1 0-17,-1 0-15,0 0 16,0 0 0,0 0-1,25-25 376,0 0-376,0-1 1,0 1 15,0-1-15,0 2-16,0-27 16,0-25-1,0 51 1,0-1-1,0-25 1,0 1-16,0-1 16,0 25-1,0-24 1,0-1 0,0-50-1,0 76 1,0-1-1,0 2 1,0-28-16,0 1 31,0 27-15,25 24 0,-25-51-1,0 25 1,0 1 31,0 0-16,0 0-15,0-1 15,0 1 0,0-1-15,0 1 15,25 25 16,-25-25 15,25 25-46,0 0 0,24-25-1,1 25 1,-25-26-1,-1 26-15,51 0 16,-50 0 0,0 0-1,24 0 1,1 0 0,-1-25-16,1 25 15,0 0 1,-1 0-1,100 0 1,-75 0 0,-24 0-16,0 0 15,-1 0 1,1 0 0,-25 0-1,24 0-15,26 0 16,-26 0-1,1 0 1,0 0 0,-26 0-1,100 0 1,-74 0 0,0 0-1,-26 0-15,26 0 16,-25 0-1,24 0 1,-24 0-16,0 0 16,-25-26-1,25 26 1,0 0 15,-1 0-15,1 0-1,0 0-15,25 0 32,-26 0-1,1 0-15,0 0-16,0 0 109,-25 26-31,0-1-78,0 1 16,25 24-1,-25-25 1,0 26 0,0 76-1,0-52 1,0-24-1,0 1 1,0-28 0,0 2-1,0 25-15,0-1 16,0-25 0,0 26-1,0-25 1,0-2-1,0 27 17,0-25-1,0 24-15,0-25-16,0 1 15,0 25 1,-25-1-1,25-24 1,0-1 0,0 1-1,0-2 1,0 2 0,-25-26-1,25 51-15,0-26 31,0 0 16</inkml:trace>
  <inkml:trace contextRef="#ctx0" brushRef="#br1" timeOffset="54442.573">11286 5600 0,'0'0'0,"-24"0"15,-26 0 1,0 0-16,-24-26 15,-25 2 1,0 24 0,-373-77-1,224 52 1,25-51 0,-25 25-1,25 26-15,-50-26 16,25 51-1,49-25 1,51 25-16,24 0 16,24-26-1,-24 26 220,-25 0-220,50 0-15,-25 0 16,25 0 0,-50 0-1,-74 0 1,149 26-1,-50-26-15,49 25 16,1-25 0,-1 26-1,26-26 1,-26 25 0,26 0-1,-1-25-15,0 0 16,1 0-1,24 25 1,-25 1-16,1-26 16,24 26-1,-25-1 1,1 0-16,-1 0 16,1 26-1,-1-51 1,-24 26-1,49-2 1,-25 2-16,25-1 16,0 1-1,1-1 1,-26 25 15,25 1-31,0-25 250,-24 50-234,-1-25-16,1-1 15,24-25 1,-25 26 0,25-25-1,1 24 1,-1-25 0,-25 1-1,50-1 1,0 0-16,-25-25 15,25 25 1,0 1 15,0-1-15,0 1 0,0-1 15,-24 26-16,24-26 17,0 25-17,0-24 17,0 25-17,0-1 1,0-25-1,0 1 17,0-1-17,24 25 1,1-24 0,-25-1-1,25 1-15,0 0 31,-25-2-15,25 2 0,-1-1-1,-24 1 17,25-26-17,-25 25 1,25-25-1,0 26 1,0-2 15,49 2 1,-24-1-32,-1 1 15,26-1 1,-26 0-1,1 0 1,24 1 0,-24-1-16,24 1 15,1-26 1,-1 0 0,-49 24-1,25-24 1,-26 26-1,26-26-15,49 0 16,-74 0 0,0 0-1,0 26 1,-1-26 0,1 0-1,25 0 1,-25 0-1,24 0 235,1 0-234,173 0 0,-99 0-1,-25 0 1,1 0 0,-26 0-1,0 0-15,1 0 16,-26 0-1,26 0 1,-1 0 0,-24 0-1,-1 0-15,26 0 16,-1-26 0,-49 26 15,0 0-16,0 0 251,24 0-250,75 0-1,-74 0 1,24 0 0,1 0-1,-1 0-15,-24 0 16,24 0 15,100 0-31,-75 0 16,0 0-1,-24 0 1,-1 0 0,1 0-1,49 0 1,-75-26-16,26 2 15,-51 24 1,1 0 0,0 0-16,0 0 234,24 0-203,26 0-31,-26 0 16,100-26 0,-50 1-1,-49 25 1,-25 0-1,25 0 1,-1-26 0,1 26-16,-1 0 15,1 0 1,49 0 0,-49 0 15,-25-25-16,-1 25 1,1 0 0,-25-25-16,25 25 15,25-25 17,-50-1-32,24 1 15,1 25 1,0-26-1,-25 2 1,25 24 0,-25-26-16,25 1 15,-1-1 1,1 1 0,0-1-1,0 26 1,0-24-1,24-2-15,1 0 266,-25 1-250,24-25-1,-49 24 1,100-75 0,-100 76-1,24-1 32,-24 1-47,25-1 16,-25-24-1,25-1 1,-25 26 46,25 0-46,-25-26 0,0 25-1,0 1 1,0 0 15,0 0-15,0-26-1,0 25 1,0-24 0,0 25 46,-25-26-46,25 26-1,-25 0 1,25-1 0,-25 26 15,25-25-15,-49-27 62,24 28-47,25-2-15,-25 26-1,0-25 16,0 25 1,25-26-32,-24 26 31,24-25-15,-25 25-1,25-25 1,-25 25-1,25-25 1,-25 25 0,0 0 31,25-51-32,-24 51 1,-1-26 31</inkml:trace>
  <inkml:trace contextRef="#ctx0" brushRef="#br1" timeOffset="65335.719">4242 16593 0,'50'0'157,"123"0"-157,-49 0 15,-25 0 1,-24 0 0,24 0-16,0 0 15,-24 0 1,-1 0-1,25 0 1,-24 0-16,-1 0 16,1 0-1,-1 0 1,-24 0 0,24 0-16,25 26 15,-24-26 1,-1 0-1,0 0 1,-24 25-16,24-25 16,-24 0-1,-25 0 17,25 0-17,-26 0 16,1 0-15,0 0 0,0 0-1,24 0-15,-24 0 16,25 0 0,-25 0 15,-1 0-16,1 0 110,0 0-78,0 0-15,-50 0 108,0 0-124,-24 0-1,-26 0 1,26 0 0,-1 0-1,-49 0-15,49 0 16,0 0 0,26 0-1,-125 0 1,99 0-1,1 0 1,-26 0 0,50 0-1,1 0 1,-1 0 0,-74 0-16,24 0 15,50 0 1,-49 0-1,24 0-15,1 0 16,-1 0 0,1 0-1,-1 0-15,25 0 16,0 0 0,1 0-1,-1 0 1,0 0-1,-25 0 1,25-25-16,1 25 16,-26 0-1,25 0 17,0 0-17,-24 0 1,-50 0-1,49-26 1,0 26 0,26 0-1,-26 0 1,0 0 0,26 0-1,-1 0 1,0-24 15,-25 24-15,-24 0-1,49 0-15,0 0 16,1 0 0,-1 0-1,0 0 1,0 0-1,-24 0-15,24 0 16,25-26 0,-25 26-1,50 0 1017,24 0-1017,175 0 1,-150 0-1,0 0 1,1 0 0,74 0-1,-100 0 1,1 0 0,-25 0-1,49 0 1,-49 0 15,0 0 0,24 0 1,-24 0 14,0 0-30,49 0 0,-49 0-1,25 0 1,-25 0 0,24 0-1,-24 0 1,25 0-1,-1 0-15,-24 0 16,25 0 0,-26 26-16,51-26 15,-26 0 1,1 0 0,-25 0-1,24 24-15,1-24 16,-25 0-1,0 0 1,-1 0 0,1 0 15,0 0-15,0 0-1,0 0 1,24 0 15,1 0-15,-25 0-1,-1 0 1,1 0 0,0 0-1,25 0-15,-25 0 16,24 0-1,-24 0 1,25 0 0,-26 0-1,26 0 1,-25 0 0,49 0-16,-49 0 15,0 0 16,0 0 1</inkml:trace>
  <inkml:trace contextRef="#ctx0" brushRef="#br1" timeOffset="97973.804">4068 16695 0,'25'0'109,"25"0"-93,24 0-16,-24 0 16,49 0-1,-25 0 1,26 0-1,-26 0 1,25 0 0,100 0-1,-125 0 1,-24 0 0,24 0-16,-24 0 15,-1 0 1,1 0-1,-25 0 1,49 0 0,1 0-1,-51 0 1,26 0 15,0 0-31,-1 0 16,-24 0-1,25-25 1,-26 25 0,1 0 15,0 0-15,0 0-16,0 0 46,-1 0-30,1 0 0,25 0 15,-25 0-15,-1 0-1,-24 25 1,50-25-1,-25 0 1,24 0 0,1 0-1,-25 26 1,25-26 0,-26 0-1,1 0 1,0 0 15,0 0-31,0 0 16</inkml:trace>
  <inkml:trace contextRef="#ctx0" brushRef="#br1" timeOffset="-180948.116">3250 13655 0,'49'0'62,"1"-25"-46,24 25 0,1 0-1,-1-25 1,100 25 0,-125 0-1,-24 0 16</inkml:trace>
  <inkml:trace contextRef="#ctx0" brushRef="#br1" timeOffset="-179972.744">3399 13782 0,'-25'0'15,"25"25"1,49-25 125,26 0-126,-1 0 1,1 0 0,-26 0-1,-24 0 1</inkml:trace>
  <inkml:trace contextRef="#ctx0" brushRef="#br1" timeOffset="-178524.104">3944 13301 0,'0'0'0,"0"-26"31,0 1 47,25 25-62,0 0 0,0 0-1,0 0 32,-1 0-31,-24 25 15,25 1 0,-25-1-15,25 0 0,-25 0-1,0 1 1,25 25-16,-25-25 15,0 24 1,0-25 0,0 26-1,0-26 17,0 26-17,0-26 16,0 1 32,0-2-47,25-24-1,-1 0 16,-24 26-15,25-26 0,0 0 15</inkml:trace>
  <inkml:trace contextRef="#ctx0" brushRef="#br1" timeOffset="-176881.47">4267 13985 0,'-25'0'31,"25"-25"94,25 25-46,24 0-48,-24 0-16,0 0 17,-25 25 77,0 0-78,0 0 1,-25-25 77,0 0-78,1 0-15,-1 0-1,25-25 189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1T04:29:55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17661 10517 0,'25'0'94,"50"0"-94,-26-25 15,1 1 1,-1 24 0,-24-25-16,25 25 15,-25 0 1,-1 0 62</inkml:trace>
  <inkml:trace contextRef="#ctx0" brushRef="#br0" timeOffset="769.253">17636 10815 0,'25'-25'16,"0"25"-1,74-25-15,-24-24 16,-1 24-1,-24 0 1,24 0 0,-24 25-1,-25 0 1,-1 0-16</inkml:trace>
  <inkml:trace contextRef="#ctx0" brushRef="#br0" timeOffset="1982.865">18108 10220 0,'0'-25'63,"0"0"-48,25 0 1,-25 0 0,74-49-1,-49 74 1,24-25 0,1 25-16,24 0 15,100 0 1,-100 0-1,-49 50 1,25-1 0,-50 1-1,25 24-15,-25-24 16,0 24 0,0 1-1,0-1 1,0-24-16,0 24 15,0-24 1,0 24 0,0-24-1,0-25 1,0 24-16,0-24 62,24-25 17,1 0-64,0 0 1,0 0 62</inkml:trace>
  <inkml:trace contextRef="#ctx0" brushRef="#br0" timeOffset="3811.117">18926 11038 0,'0'-25'250,"25"0"-234,0 25 0,0 0-1,0 0 1,24 0 0,-24 0-1,0 0-15,-25 25 31,0 0 1,0 0-17,0 0 17,0-1-1,0 1-16,-25 0 1,-25-25 0,26 0 15,-1 0-15,-25 0 15,25 0-16,1 0 1,-1 0 15,25-25 32,49-49 31,-49 49-79</inkml:trace>
  <inkml:trace contextRef="#ctx0" brushRef="#br0" timeOffset="45419.894">4936 11311 0,'25'-25'172,"0"25"-157,50 0 1,-26 0-1,150-25 1,-125 25 0,0 0-16,-24 0 15,24 0 1,-24-24 0,24 24-1,150 0 1,-125 0-1,-25 0 1,-24 0-16,24 0 16,1 0-1,-1 0 1,1 0-16,-1 0 16,-24 0-1,24-25 1,50-25-1,-50 50 267,26 0-267,-26 0 1,25 0 0,1 0-1,-1 0 1,198 0-1,-222 0 1,-26 0-16,26 0 16,-26 0-1,1 0 1,0 0 0,24 0-1,-24 0-15,-1-25 16,1 25-1,24 0 1,1-25 0,24 25-16,-25 0 15,26 0 1,-1 0 0,74-24-1,1 24 1,322 0-16,-297 0 15,-26 0 1,1 0 0,148 0-1,-198 0 1,-49 0 343,-1 0-343,25 0 0,50 0-1,-50 0-15,1 0 16,24 0-1,25 0 1,24 0 0,-49 0-16,-25 0 15,75 0 1,24 0 0,1 0-16,-1 0 15,-24 0 1,-25 0-1,24 0 1,-24 0 0,0 0-1,0-25 1,-25 25-16,25-25 16,0 0-1,173-24 1,-198 49-1,-25-25-15,-49 25 16,49 25 265,50 24-265,-75-24 0,-24-25-1,24 25-15,-24 0 16,24-1-1,1 1 1,-1-25 0,1 0-1,-1 25 1,75 0 0,-75-25-1,-24 0 1,0 0-16,24 0 15,-24 0 1,49 0-16,-25 0 16,25 0-1,-24 0-15,-1 0 16,1 0 0,-1 0-1,0 0 1,-24-25-1,0 25-15,-26 0 16,26 0 0,0 0-1,-25 0 1,-1 0 0,1 0-1,50 0-15,-26 0 16,-24 0-1,0 0 1,24 0 0,-24 0-1,25 0 1,-1 0 0,-24 0-16,25 0 15,24 0 1,-49 0-1,0 0 1,0 0 78,-1 0-32,-24-25 485</inkml:trace>
  <inkml:trace contextRef="#ctx0" brushRef="#br0" timeOffset="49552.06">9104 10145 0,'24'0'171,"125"-74"-155,-49 24 0,-1-49-1,74 24-15,-24 1 16,0 0 0,0 24-1,-25-24 1,-25 49-16,50 25 15,-50 0 1,0 0 0,25 0-16,-24 0 15,-26 0 1,50 0 0,0 0-1,174 25 1,-149-1-16,-50-24 15,-25 0 1,-24 0 0,24 0-1,-24 0-15,24 0 16,1 0 0,-1 0-1,-24 0 1,24 0-16,0-24 15,1-1 1,-1-25 0,-49 25-1,50-24 1,-1-1 0,-24 1-16,-1 24 15,26-50 1,-1 26-1,-74 24 1,25 25 0,-75 0 156,25 0-157,1 0 1,-26 0-1,0 25-15,26 0 32,-1-25-17,25 24 1,0 1 0,0 0-1,0 0 1,0 49-16,0-24 15,0-1 1,0-24 0,25 0-1,24-25 1,1 50-16,24-50 16,25 24-1,249 1 1,-249-25-1,-49 0 1,24 0 0,-24 0 187,49 0-188,99 0 1,1 25 0,49 25-16,-75-26 15,1 1 1,24 0 0,-74 0-1,25-25-15,-74 0 16,-1 0-1,0 0 1,-24 0 0,0 0-1,-26 0 1,51 0-16,-50 0 16,24 0 15,-24 0 0,0 0-15,25 0 202,24-25-202,-24 25 0,49 0-1,0 0 1,199 0 0,-199 0-1,-25 0 1,1 0-1,-50 0 1,24 0-16,-24 0 16,0 0-1,0 0-15,24 25 32,1-25-1,-25 25 0,24-1-15,-24-24 46,-25 25 32,0 0-78,0 0-1,0 0 16,0-1 1,0 1 15,0 0-47,0 0 46,0 0-14</inkml:trace>
  <inkml:trace contextRef="#ctx0" brushRef="#br0" timeOffset="52188.981">9203 10120 0,'-25'0'110,"0"0"-95,0 0 1,1 25 15,24 0 0,0 0 1,-25-25-17,25 25-15,0-1 94,0 1-78,0 0-1,0 0 32,0 0 0,0-1 62,0 1-109,0 0 63,0 0 62,0 0-31</inkml:trace>
  <inkml:trace contextRef="#ctx0" brushRef="#br0" timeOffset="-11015.25">7392 9798 0,'-25'25'125,"25"-1"-93,0 1-17,-24 0-15,-1 25 16,25-26 0,0 1-1,-50 25 1,50 0-16,0-26 15,0 1 1,-25 0 0,25 0-1,0 24 1,0-24 0,0 0-1,0 0 1,0 0-1,0-1-15,0 1 32,0 0-17,0 0-15,0 0 16,0-1 0,0 26-1,0-25 1,0 0 15,0 24 0,25-24-15,-25 0 15,25 0-31,0-25 16,-25 24-1,0 1 1,25-25 0,-25 25-1,0 0 1,24-25-16,-24 25 16,25-25-1,0 0 1,0 24-1,0-24-15,24 25 16,1-25 0,24 25-1,1 0 1,-26 0-16,-24-25 16,0 0-1,0 0 1,-1 0-1,1 0 1,0 0 15,0 0-15,0 0 0,-1 0-1,26 0 1,-25 0 15,24 0-31,-24-25 31,0 25-15,-25-25-16,25 25 16,-25-25-1,25 25-15,-25-49 16,0 24-1,25 0 1,-1 25 0,-24-25-16,0 0 15,25 25 1,-25-49 0,25 49-16,0-50 15,0 50 1,-25-25-1,0 1-15,24-1 16,1 25 0,-25-25-1,25 0 1,-25 0 0,0 1-16,25-1 15,-25 0 1,25-25-1,-25 1 1,0-1 0,24 25-1,-24 1 1,25-51-16,-25 50 31,0-24 0,0 24 1,0-25-17,-25 25 1,25 1 0,-24-26-16,-1 25 31,0 0-31,-49-99 15,24 100 1,25-26 0,0 50-16,1-25 15,-1 25 17,0 0-17,-25-25 16,1 25-15,-51 0 0,76 0-1,-26 0 1,25 0-16,-24 0 16,-1 0-1,-24 0 16,49 0-15,0 0 0,0 0-1,0 0 17,1 0-32,24 25 15,-25-25 1,0 0-1,0 25 1,0-25 15,1 25-31,-1 0 16,0-1 15,0 1 16,25 0-31,-25-25-1,25 25 95,0 0-1,0-1-93</inkml:trace>
  <inkml:trace contextRef="#ctx0" brushRef="#br0" timeOffset="-8720.802">8459 6201 0,'25'0'172,"24"0"-156,26 0-16,-26 0 16,1 0-1,24 0 1,-49 0-16,25 0 15,-1 0 1,-24 0 0,0 0-16,0 0 15,49 0 1,-49 0 0,49 0-1,-49 0-15,25 0 16,-1 0-1,1 0-15,24 0 16,1 0 0,-26 0-1,26 0-15,-1 0 16,1 0 0,-26 0-1,26 0-15,-26 0 16,1 0-1,-25 0 1,-1 0 0,1 0 15,0 0 0,0 0 16,0 0 0,-1 0-31,1 0 30,0 0-30,0 0 15,0 0-15,-1 0 46</inkml:trace>
  <inkml:trace contextRef="#ctx0" brushRef="#br0" timeOffset="85785.711">472 12278 0,'49'0'156,"50"-49"-140,-49-1-1,24 0 1,150-49-16,-175 25 15,-24 74 1,25-25 0,-50 0-1,25 25 1,-1-25-16,1 25 16,0-24 15,0 24-16,0 0 1</inkml:trace>
  <inkml:trace contextRef="#ctx0" brushRef="#br0" timeOffset="87917.777">1042 11807 0,'-25'0'0,"50"0"157,0 0-142,25 0-15,-1 0 16,1 0 0,-25 0-1,-1 0 32,-24 25 391,0 0-423,0 74 1,0-50-1,-24-49 1,-1 25 0,25 0-1,-25-25 235,0 0-187,0-25-48,1 25 1,24-25 0,-25 25-1,25-24-15,-25-1 16,25 0 109,-25 25-109,25-25-1,0 0 16,0 1 16,-25 24-31,25-25 0,0 0 171</inkml:trace>
  <inkml:trace contextRef="#ctx0" brushRef="#br0" timeOffset="94351.715">7417 12179 0,'25'0'281,"0"0"-265,24 0 15,-24 0-15,25 0 15,-26 0 0,1 0-15,0 0-1,0 0 1,0 0 15,-1 0-31,1 0 16,0 0-1,0 0 1,49 0 0,-49 0-1,0 0 1,0 0 15,-1 0-15,1 0-1,0 0 17,25 0-17,-26 0 1,1 0 0,0 0 15,0 0 31,0 0-30,0 0 14,-1 0 236,1 0-267,0 0 17,0 0-17,0 0 1,-1 0 46</inkml:trace>
  <inkml:trace contextRef="#ctx0" brushRef="#br0" timeOffset="103304.022">9401 12328 0,'25'0'343,"0"0"-311,0 0-32,0 0 46,24 0-30,1 0 0,-25 0-1,-1 0 1,26 0 0,0 0-1,-26 0 1,76 0-1,-51 0 1,-24 0-16,25 0 16,-1 0-1,1 0 1,-25 0 0,-1 0-1,1 0-15,25 0 16,-25 0-1,-1 0 1,26 0 0,49 0-1,-49 0 1,0 25 0,-1-25-16,1 0 15,-1 0 1,1 0-16,-25 0 15,0 0 1,-1 0 0,1 0-1,0 0-15,0 0 16,0 0 0,-1 0-1,1 0 1,0 0 265,25 0-265,24 0-1,50 0 1,0 0-16,372 0 16,-273 0-1,25 0 1,-49 0-1,-25 0 1,-26 0-16,1 0 16,-25 0-1,25 0 1,-50 0 0,25 0-16,-24 0 15,-26 0 1,100 0-1,-100 0 1,0 0 0,-49 0-1,0 0 1,0 0-16,0 0 31,99 0 204,24 0-220,-48 0 1,49 0-16,-1 0 15,26 0 1,24 0 0,-49 0-1,0 0 1,-25 0-16,-25 0 16,1 0-1,-26 0 1,0 0-1,-24 0 1,-25 0-16,0 0 16,-1 0-1,1-25 1,50 25 312,24-25-312,0 0-16,0 25 15,25 0 1,-49-24 0,-1 24-1,1 0-15,98 0 16,-98-25-1,-26 25 1,1 0 0,-1 0-1,1 0-15,0 0 16,-26 0 0,1 0-1,0 0 1,-25-25-1,74 25 345,-24 0-345,0 0 1,24 0-16,0 0 16,1 0-1,-25 0 1,49 0 0,0 0-1,149 0-15,-174 0 16,1 0-1,-26 0 1,-24 0 0,25 0-1,-25 0 1,-1 0 15,51 0 297,-26 0-312,26 0 0,-1 0-1,1 0 1,24 0-1,0 0 1,199 0-16,-199 0 16,-25 0-1,26 0 1,-51 0 0,26 0-1,-26 0 1,51 0-1,-51 0 1,-24 0-16,25 0 31,-1 0 360,1 0-375,-1 0-1,1 25-15,-25-25 16,24 25-1,1-25 1,0 0 0,-26 0-1,125 24 1,-99-24 0,24 0-1,1 0-15,-1 25 16,-24-25-1,24 0 1,75 0 0,-99 0-1,-1 0 1,-24 0-16,0 0 16,0 0-1,-1 0 1,1 0-1,25 0 1,-1 0 0,26 0-1,-50 0 1,-1 0-16,76 25 391,-26-25-376,0 25 1,1 0-1,-1-25 1,-24 0-16,24 0 16,-24 0-1,0 24-15,-1-24 16,1 0 0,-1 0-1,-24 0 1,74 0-1,-74 0 1,25 0 0,-1 0-16,1 0 15,-25 25 1,0-25 0,49 0-1,50 0 1,-99 0 15,49 0 485,-49 0-485,0 0-15,0 0-1,0 0-15,-1 0 31,1 0-31,0 0 16,0 0 0,24 0-1,-24 0 1,0 0 0,0 0-1,0 0 1,-1 0-1,1 0 1,0 0 0,0 0-1,0 0 48,-1 0-16,1 0-47,0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3-01-31T05:17:13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19422 7466 0</inkml:trace>
  <inkml:trace contextRef="#ctx0" brushRef="#br0" timeOffset="2126.73">19894 7739 0,'-25'-25'141,"75"25"-79,-1 0-62,1 25 16,-1-25-16,1 25 16,-25-25-16,49 74 15,-24-49 1,-1-25 0,26 50-1,-26-50 16,51 24-15,24 26 0,-50-50-1,-24 25 1</inkml:trace>
  <inkml:trace contextRef="#ctx0" brushRef="#br0" timeOffset="80357.371">11956 12477 0,'25'-25'235,"25"25"-235,-26 0 15,51 0 64,-50-25 61,24 25-124,26-25-1,-1 25-15,100 0 16,-125 0 0,-24 0 15,74 0 141,50 0-157,-50 0-15,50 0 16,-74 0 0,-51 0-1,1 0 454,0 0-469,74 0 16,125 0-16,73 0 15,-148 0 1,-124 0 0,0 0 30,49 0 236,25 0-282,0 0 15,-24 0 1,-50 0-16,24 0 234,1 0-234,24 0 16,50 0 0,-99 0 46,0 0-31,0 0-15,24 0 0,-24 0-1,0 0 235,0 0-187,74-24-48,50 24-15,0 0 16,-1 0 0,-123 0-1,0 0 1</inkml:trace>
  <inkml:trace contextRef="#ctx0" brushRef="#br0" timeOffset="84283.679">13296 13717 0,'24'0'781,"26"0"-781,24 0 16,1-25-16,-25 25 15,-26 0 17,1 0 93,50 0-47,197 0-78,-48 0 15,24 0-15,-50 0 32,-173 0-17,0 0 157,148 0-172,125 0 16,148 0-16,373 0 31,-472 0-31,50 0 16,-347 0-1</inkml:trace>
  <inkml:trace contextRef="#ctx0" brushRef="#br0" timeOffset="94653.9">13097 12824 0,'-25'99'187,"1"-24"-187,24 24 16,-50-50-16,50 76 31,-50-76-15,50 26 187,0 24-203,0-50 16,0-24-1,0 50 1,124 24 187,-24-25-187,73 25-16,1-24 15,24 24-15,125 0 32,-174-49-17,-1-25 1,-48-25-1,73 0 1,1 0 0,-25 0-1,0 0 1,-50 0 0,-99-25-1,25 25 48,24-50-48,-24 50-15,49-74 32,-24 74-17,-25-50 1,0 25-16,-1 1 31,-24-26-15,0 25 15,0-24-15,0 24-1,25-25 1,-25 25-1,0-24 1,0 24 0,0-25 15,0 26-15,0-1-1,0 0 1,0 0-1,-25-24 1,25 24 0,0 0 15,0 0-31,0 0 16,-24 1 15,24-1-16,-25 0-15,25 0 32,0 0-17,-25-49 1,25 49 0,0 0-1,0 0 1,0 1-1,0-1 1,-25 0 0,0 0-1,25-24 1,0 24 0,0-25 15,0 25-16,-24 1 1,24-26 140,0 0-156,0 26 16,0-26-16,0 25 16,0 0-1,0 1 1,0-1 171,-50 25-171,0-50 0,1 25-16,-50 1 15,49-1 1,-49 0-1,49 0 1,1 0 0,24 25 77,0 0-77,0 0 0,-74 0-16,-50 0 15,25 0 1,74 0 0,26 0-1,-1 25 32,0-25-47,-25 25 31,-74 0-15,-99 0 0,74-25-1,125 0-15,-100 24 16,49 1-1,1-25 1,24 0 0,0 0-1,-24 0 1,49 0 0,0 25 218,1 0-187,24 24-16,-50-24-15,50 0-1,-25 0 1</inkml:trace>
  <inkml:trace contextRef="#ctx0" brushRef="#br0" timeOffset="102862.345">15652 13494 0,'0'-25'125,"25"25"-109,0 0 0,0 0 156,-1-25-157,1 25 1,0 0 109,25 0-110,49 0-15,0 0 16,-49 0 0,-75 0 421,0 0-437,0 0 31,0 0 1,-24 25-17,24-25-15,-49 0 78,49 0-78,0 0 110,-25 0-110,26 25 15,-1-25 204</inkml:trace>
  <inkml:trace contextRef="#ctx0" brushRef="#br0" timeOffset="140295.38">1910 15949 0,'25'0'156,"0"0"-125,0 0-15,74 0-16,50 0 47,0 0-32,-50 0 1,-50 0 0,-24 0-1,0 0 32,25 0-31,98 0-1,-48 0 1,-26 0 0,-49 0-1,25 0 1,24 0 0,25-24 15,25-1-16,-49 25-15,73-25 16,-123 0 0,0 25-1,0 0 17,0 0-17,74 0-15,0 0 31,174 0-15,-174 0-16,-24 0 0,-1 0 16,-24 0-1</inkml:trace>
  <inkml:trace contextRef="#ctx0" brushRef="#br0" timeOffset="143467.658">2952 15701 0,'25'0'94,"0"25"-79,0 25 1,-25-1-16,24-24 15,-24 50 1,25-26 0,-25-24-1,0 0 1,0 0 0,0-1 15,0 1-16,25 0 1,-25 0 0,25-25-1,-25 25 1,0-1 0,0 1 15,25-25 63,-1 0-79,1 0 1,0 0-1,49 0 1,-49 0 0,25 0-1,-25-25 1,-1 25 0,51-24-1,-26-1 1,26 0-1,-26 25 1,1-25 0,49-24-1,25 49 1,-24 0 0,-76 0-1,26-25 1,0 25 93,24 0-109,-24 0 16,49 0-1,-50 0 1,1-25 0,-25 25-1,0 0 1,24 0 78,-24 0-47,-25-25 15,0-24-46,0 24-16,0 0 15,0-74 1,0 74 15,25 25-15,-25-25 62,0 0-47</inkml:trace>
  <inkml:trace contextRef="#ctx0" brushRef="#br0" timeOffset="145655.772">2134 15850 0,'24'0'157,"1"0"-142,0 0 1,0 0 0,0 0-1,-1 0 1,1 0-1,0 0 1,0 0 0,24 0-1,-24 0 1,0-25 0,25 25-1,-26 0 32,1 0 16,0 0-63,0 0 78,0 0-31,-1 0 31,1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1T04:33:27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3200 7243 0,'25'0'47,"74"-25"-32,-24 25 1,-1-25 0,25 25-1,174-49 1,-199 49-16,-24-25 16,0 25-1</inkml:trace>
  <inkml:trace contextRef="#ctx0" brushRef="#br0" timeOffset="15351.528">4986 11559 0,'50'0'110,"24"-25"-110,50 25 15,50 0 1,49 0-16,75 0 16,-1 0-1,1 0 1,-100 50-1,26-25 1,-125-25 0,-50 0-16,-24 0 31,75 0-31,-76 0 16,26 0-1,0 0 1,-1 0-16,-24 0 250,49 0-235,75-25-15,99-25 16,0 1 0,25-1-1,0 0 1,0 50-16,-50 0 16,-49 0-1,-50 0 1,-25 0-1,-49 0-15,-1 0 16,1 0 0,-25 0-1,-1 0 1,1 0 0,0 0 15,25 0 188,-1 0-204,150-24 1,-26 24-1,51 0 1,24 0-16,-50 0 16,0 0-1,-74 0 1,-24 0-16,-26 0 16,1 0-1,-26 0 1,26 0-1,-26 0 1,26 0 0,-51 0-16,26 0 31,-25 0 219,0 0-234,49 0-1,50 0 1,50 0-16,-1 0 15,-73 0 1,-1 0-16,0 0 16,25 0-1,25 0 1,-25 0 0,-25 0-1,25 0 1,-50 0-16,-24 0 15,-25 0 1,25 0 0,-26 0-16,51 0 15,-50 0 282,24 0-281,1 0-1,223 0 1,-125 0-16,51 0 16,-25 0-1,-1 0 1,1 0-16,-50 0 16,49 0-1,-49 0 1,-24 0-1,-26 0 1,-49 0 0,0 0-1,-1 0 251,26 0-250,0 0-16,24 0 15,1 0 1,24 0-1,0 0-15,25 0 16,-25 0 0,0 0-1,25 0 1,-49 0-16,24 0 16,25 0-1,-25 0 1,1 0-16,-26 0 15,-24 0 1,-26 0 15,-24-25-31,25 25 266,124 0-250,-75 0-1,50 0 1,25 0-16,50 0 15,-1 0 1,298 0 0,-273 0-1,50 0-15,0 0 16,-50 0 0,-49 0-1,-50 0 1,0 0-1,0-25-15,-25-25 16,-24 26 0,-1 24-1,-24-25 1,-25 25 203,49 0-204,-24 0 1,24 0 0,25 0-16,75 25 15,24-25 1,-49 24-1,0 26-15,-25-25 16,25 0 0,-25-1-1,25 1 1,-50 0-16,-49-25 16,24 0-1,-49 0 1,0 0 312,24 0-312,100 0-1,-75 0 1,-24 0-1,0 0 1,-1 0-16,26-25 16,-1 0-1,0 25 1,26 0-16,-26 0 16,1 0-1,-51 0 1,26 0-1,-25 0 1,-25-24 0,25 24-1,24 0-15,-24 0 16,0-25 15,0 25-15,-1 0-1,-24-25 1,25 25-16,0 0 16,0 0-1,24 0 1,-24 0 0,25 0 30,-25 0-30,-1 0 0,1 0-1,0 0 1,25 0 140,-50 25-140,24-25-1,1 0 110,25 25-109,-1-25 15,-49 24-15</inkml:trace>
  <inkml:trace contextRef="#ctx0" brushRef="#br0" timeOffset="28391.153">20638 13940 0,'25'25'235,"24"-25"-220,1 0 1,-1 25-1,1-25 1,74 0 0,-74 0-1,-1 0-15,1 0 16,0 0 0,-26 0-1,1 0 1,25 0-16,-25 0 15,24 0 1,-24 0-16,25 0 16,-1 0-1,1 0 1,-25 0 0,24 0-1,1 0 1,24 0-16,-24 0 15,-1 0 1,26 0 0,-1 0-16,1 0 15,-26 0 1,26 0-16,-26 0 16,1 0-1,0 0 1,-26 0-16,1 0 15,0 0 1,25 0 0,-1 0-1,1 0-15,-25 0 16,24 0 0,1 0-1,24 0 1,-24 0-1,-25 0 1,24 25-16,1-25 16,-1 0-1,-24 0 1,0 0 0,25 24-1,-1-24 1,-24 0-1,0 0-15,0 0 32,0 25-17,-1-25-15,26 0 16,-25 0 0,0 25-16,-1-25 15,1 0 1,0 0-1,0 0-15,0 0 16,-1 0 0,26 0-1,-25 0-15,0 0 16,24 0 0,1 0-1,-25 50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06T06:00:58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13841 3448 0,'25'0'250,"0"0"-235,25 0-15,-26 0 16,1 0 0,0 0-1,0-25 1,0 25-16,-1-25 15,1 25 1,0 0-16,25 0 16,-1 0 15,-24 0-15,25 0-16,-26 0 15,1 0 1,0 0-1,0 0 17,0 0 30,-1 0-46,1 0-1,0 0 17,0 0-17,0 0 48,0 0-32,-1 0 0,1 0-15,0 0 0,0 0-1,0 0 16,-1 0-15,1 0 0,0 0-1,-25 25 17,25 0-17,0-25 1,-25 25 31,24-1-16,-24 1-15,25 0 15,-25 0 16,25-25-32,0 25 1,-25 24 15,0-24-15,25 0-1,-25 0 1,0 0 0,0 24-1,0-24 1,0 0 0,0 24-16,0-24 31,0 25-31,0-25 15,0-1 1,0 1 0,0 25-16,0-25 15,0-1 1,0 1 0,0 0-1,0 0 1,0 0-16,0-1 15,0 1 1,0 25 0,0-25 15,-25-25-15,25 24-16,-25-24 15,25 25 1,-25 0-1,25 0 1,-49 0-16,24-1 16,0-24-1,-25 25 1,26 0-16,-26-25 16,0 0-1,26 0 1,-26 0-1,25 0-15,0 0 16,-24 0 0,-1 0-1,25-25 1,-24 25-16,24-49 16,0 24-1,-49-25 1,74 1-16,-50 24 15,50-25 1,-50 25 0,26-24-1,24-1-15,-50 25 16,50-24 0,-25-1-1,0 25-15,25-24 16,-24 24-1,-1 0 1,25 0 0,-25 1-16,0-1 15,25-25 1,-49 50 0,49-49-1,0 24-15,-25-25 16,0-24-1,0 49 1,25-25-16,0 25 16,0 1-1,0-1 1,0 0 15,0 0-15,0 0 15,0 1-31,50-1 94,-25 25-79,24 0 1,-24 0 15,0 0-15,0 0 0,-1 0-1,1 25 1,0 24-16,0 1 15,24-25 1,-24 24 0,25-49-1,-50 50-15,25-50 63</inkml:trace>
  <inkml:trace contextRef="#ctx0" brushRef="#br0" timeOffset="7576.705">3399 5358 0,'49'0'234,"26"0"-234,-51 0 16,1 0 15,0 0-15</inkml:trace>
  <inkml:trace contextRef="#ctx0" brushRef="#br0" timeOffset="8384.704">3721 5308 0,'25'0'94,"24"0"-63,-24 0-15</inkml:trace>
  <inkml:trace contextRef="#ctx0" brushRef="#br0" timeOffset="9485.684">4068 5308 0,'25'0'171,"0"0"-155,0 0 0,0 0-1,-1 0 1,-48 25 171,-1-25-155</inkml:trace>
  <inkml:trace contextRef="#ctx0" brushRef="#br0" timeOffset="76052.745">8533 10021 0,'0'25'281,"0"0"-265,-25 0-1,1-1 1,24 1 0,-25-25-16,25 25 15,-25 0 16,25 0 1,0-1-17,0 51 17,0-26-1,0-24-31,0 0 31,25-25-15,0 0-1,24 0 1,-24 0 0,0 0-1,24 0 1,-24 0-16,0 0 31,0 0-15,-25-74 62,0-1-63,-25-24 1,25 0 0,-25 74-16,0 25 15,25-25 1,-24 25 0,-1 0-16,0 0 46,0 0 126</inkml:trace>
  <inkml:trace contextRef="#ctx0" brushRef="#br0" timeOffset="77814.648">8806 10021 0,'0'25'157,"0"74"-126,0 25 16,0-99-47,0 0 15,0 0 32,0-1 406,0 1-421,0 0-1,0 0 0</inkml:trace>
  <inkml:trace contextRef="#ctx0" brushRef="#br0" timeOffset="79781.409">9004 10071 0,'0'25'188,"0"-1"-173,0 26 17,0 0-1,0-1-15,0-24 15,0 0-31,0 0 31,0-1 16,0 1 47,0 0-1,0 0-77,0 0 0</inkml:trace>
  <inkml:trace contextRef="#ctx0" brushRef="#br0" timeOffset="82127.455">9128 9847 0,'0'25'94,"0"0"-79,0 0 1,0 0-1,0-1 1,0 1 0,0 0-16,0 0 15,0-75 157,0 1-156,0-26-1,-24 26-15,24-26 16,-25 50 0,25 1-1,0-26 1,0 25 15,25 25 47,-1 0-62,1 0 0,0 0-1,0 0 48,0 0-32,-25 25 0,0 0-15,0 0 62,0-1-62,-25 1 30,0 0-14,25 0-17,-25-25 79,0 0-63,25 25 1,50-1 218,-25 1-250,0-25 15,49 25 1,-49 0 15</inkml:trace>
  <inkml:trace contextRef="#ctx0" brushRef="#br0" timeOffset="83449.633">9501 10319 0,'24'-25'172,"26"0"-172,74 25 32,-50 0-17,1 0 1,-50 0-16,-1 0 15,1 0 1,-25-25 0</inkml:trace>
  <inkml:trace contextRef="#ctx0" brushRef="#br0" timeOffset="85491.348">9550 10443 0,'25'0'125,"25"0"-109,-1 0-1,1 0 1,-1 0-16,1 0 31,0 0 563,-26 0-579,1 0 1,0 0 0,0 0 46</inkml:trace>
  <inkml:trace contextRef="#ctx0" brushRef="#br0" timeOffset="97496.443">10394 10195 0,'-25'0'110,"0"0"-79,0 0 78,25 25-93,-25-25-1,0 24 1,25 1 15,-24 0 1,24 0-1,0 0-31,0-1 31,0 1-15,0 0 15,0 0 0,24-25 16,1 25-16,0-25-15,0 0 15,0 0-15,0 0-16,-1 0 31,1 0 0,0 0-15,-25-25 78,25 25-79,-25-25 17,0 0 46,0-24-63,0 24 17,0-25 46,0 25-63,0 1 1,-25 24 0,0-25 15,0 25 94,1 0-16</inkml:trace>
  <inkml:trace contextRef="#ctx0" brushRef="#br0" timeOffset="182121.134">8980 9996 0,'-25'0'203,"-25"25"-94,50 25-77,-25-25-1,25-1-15,0 1-16,0 0 62,0 0 1,0 0-48,0-1 16,0 1 1,0 0-1,0 0-15,0 0-1,0-1 1,0 1 15,0 25 0,0-25 1,0 24-17,0-24 1,0 0 15,0 0 0,25-1 94</inkml:trace>
  <inkml:trace contextRef="#ctx0" brushRef="#br0" timeOffset="183870.098">9079 10021 0,'0'25'172,"25"0"-156,-1-25-1,-24 25 1,25-1-16,-25 1 31,0 0 1,25 0-1,-25 0 0,25-1-31,-25 1 31,0 25-15,0-25 15,0 24 0,0-24-15,0 0 15,0 24 1,0-24-17,-25-25 1,25 25-16,0 0 94,-25 0-16,0-25-47</inkml:trace>
  <inkml:trace contextRef="#ctx0" brushRef="#br0" timeOffset="187088.098">10642 10220 0,'0'49'359,"0"1"-328,0-25-31,0-1 16,0 1 78,0 0-63,0 0 0,0 0 110,0-1-110,0 26 0</inkml:trace>
  <inkml:trace contextRef="#ctx0" brushRef="#br0" timeOffset="188945.927">10865 10220 0,'0'24'219,"0"26"-203,0 0-16,0-26 15,0 26 1,0-25-1,0 0 1,0-1 31,0 1-47,0 0 78,0 0-31,0 0 78,0-1-94</inkml:trace>
  <inkml:trace contextRef="#ctx0" brushRef="#br0" timeOffset="194425.02">10989 9947 0,'0'49'250,"25"26"-219,-25-26 1,0-24 77,0 0-78,0-50 157,0-99-157,0 99 0,0 0-15,0 1 31,0-1-32,0-25 142,24 25-126,1 25 78,0 25-46,-25 0-48,0 0 17,0 0 15,0-1-16,0 1-16,0 0 17,-25-25 46,25 25-63,-25-25 1,50 0 125,0 0-126,25 25-15,-26-25 16,1 0 0,0 25-1,0-25 1,-25 24 31</inkml:trace>
  <inkml:trace contextRef="#ctx0" brushRef="#br0" timeOffset="195426.897">11286 10468 0,'75'0'125,"-1"0"-109,1 0-1,-1 0-15,-24 0 47</inkml:trace>
  <inkml:trace contextRef="#ctx0" brushRef="#br0" timeOffset="196419.286">11361 10641 0,'0'0'0,"25"0"172,24 0-156,-24 0-1,25 0 1,49 0 15,-49 0 1</inkml:trace>
  <inkml:trace contextRef="#ctx0" brushRef="#br0" timeOffset="197824.908">12006 10319 0,'-25'0'47,"0"0"-31,-49 74 15,24 1 0,50-51-15,0 1 0,0 0-16,0 0 15,0 0 1,0-1 0,0 1-1,50 0 32,-1 0-16,1-25-31,24 0 32,-49 0-32,0 0 15,0 0 1,0 0-1,-1-25 48,-24 0-63,0-24 62,0-26-30,0 26-32,0 24 15,0 0-15,-24 25 16,24-25 31,-25 25-32,0 0 17,0-25-17,-24 1 17,24 24-1</inkml:trace>
  <inkml:trace contextRef="#ctx0" brushRef="#br0" timeOffset="198691.857">12303 10294 0,'0'25'125,"25"49"-109,-25 1-16,25-1 15,-25-24 32</inkml:trace>
  <inkml:trace contextRef="#ctx0" brushRef="#br0" timeOffset="200111.967">12576 10319 0,'0'25'172,"0"49"-157,0 0 16,0-49-31,0 0 32,0 0-17,0 0 17,0-1 14</inkml:trace>
  <inkml:trace contextRef="#ctx0" brushRef="#br0" timeOffset="-211913.631">6375 11410 0,'0'-25'46,"0"-24"64,75-26-79,-51 51-31,26-1 31,-25 25-15,0 0 62,-25 25-62,24-1-1,-24 51 17,0-26-1,0-24 0,0 0-15,0 0-16,-24 0 15,24-1 1,-25 1 0,25 0-1,-25-25 16,50 0 157,24 0-188,1 0 31,24 0 0,-49 0 16,-25 25 47,0 24-63,-25 1 16,-24-50-47,24 25 0,0-25 16,-24 0-1,24 0 1,0 0-16,0 0 16,0 0-1,1 0 17</inkml:trace>
  <inkml:trace contextRef="#ctx0" brushRef="#br0" timeOffset="-210482.011">6772 11361 0,'25'-25'125,"0"0"-110,-1 0 1,26 25 0,-25 0-1,0 0-15,24 0 47,-49 25-16,0 0-31,25 24 16,-25-24 0,0 0-16,0 0 15,0 0 1,0-1-1,0 1 1,0 0-16,0 0 16,-25 0-1,25-1 1,-49 26 15,24 0-31,0-50 31,25 24-31,25-24 125,99 0-109,-50 0 0,50-24 15</inkml:trace>
  <inkml:trace contextRef="#ctx0" brushRef="#br0" timeOffset="-209503.963">7268 11336 0,'25'0'78,"-25"25"-46,25 24-32,0 1 15,-1 24 32,1-24-47,0 24 31,-25-24-31,25-50 16,-25 25 0,25-25 93,-25 24-93</inkml:trace>
  <inkml:trace contextRef="#ctx0" brushRef="#br0" timeOffset="-180089.928">17165 8855 0</inkml:trace>
  <inkml:trace contextRef="#ctx0" brushRef="#br0" timeOffset="-179014.088">17165 8855 0,'75'25'156,"-1"25"-140,0-1-1,26 1 1,-26-25-16,-24 24 15,-1-24 1,-24-25 0,-25 25-16,25-25 31</inkml:trace>
  <inkml:trace contextRef="#ctx0" brushRef="#br0" timeOffset="-177558.146">17636 8781 0,'-24'0'94,"-51"49"-47,-74 150-1,100-149-46,49-26 32,0 1-17,-25-25 1,25 25-16,-25-25 16,0 50-1</inkml:trace>
  <inkml:trace contextRef="#ctx0" brushRef="#br0" timeOffset="-176617.158">17835 8979 0,'50'0'125,"24"0"-125,0 0 16,1 0-1,-1 0 1,-24-25 0,-25 25 15</inkml:trace>
  <inkml:trace contextRef="#ctx0" brushRef="#br0" timeOffset="-175175.061">18009 8830 0,'0'75'93,"0"-26"-77,0 26-16,0-25 47,0-26 0,0 1 0,0 0-32,0 0 1,0 24 15,0-24 16</inkml:trace>
  <inkml:trace contextRef="#ctx0" brushRef="#br0" timeOffset="-173070.853">18430 8806 0,'0'49'125,"25"-24"-109,25 25-16,-26-26 15,26 26 1,-25-25 15,0-25 1,24-50-1,-49 25 16,0-49-32,0-25 1,0 49 0,0 25 15,0 50 125,0 25-140,25 24-1,74 224 32,-74-199-47,50 124 47,-75-123-47,0-26 16,0-24-1,0-1-15,0 1 16,0-25 0,0-1-1,0 1 1,-25 0-16,0 0 15,-25-25 1,-74 0 31,25 0-16,49 0-15,26-50-16,-1 50 15,25-49 1,0 24 0,0-25-1,0 25 17,0 1-1,124-224 16,-25 223-32,-49-50 1,-26 51-16,51-1 16,-50 0 15,0 25-16,-25-25 17,24 25 15,150-49-16</inkml:trace>
  <inkml:trace contextRef="#ctx0" brushRef="#br0" timeOffset="-169403.149">18827 8434 0,'0'-25'156,"75"25"-109,-75 25 47,0-1-79,0 26 32,0-25-15,0 0-17,0-1 1,0 1 31,-25-25 0,25 25-1,-25 0 1,25 0-31,-25-25 0,50 0 77,99 0-61,-25-25-1,-49 0-16,-1 25 1,-24 0 0,0 0-1,0 0 17</inkml:trace>
  <inkml:trace contextRef="#ctx0" brushRef="#br0" timeOffset="-166480.96">17041 8607 0,'-25'0'157,"-74"124"-110,50-49-47,24-1 15,25-24 1,0 24-1,0-24-15,0 24 16,0 1 0,0-1-1,49 174 32,75-25-16,-99-223-15,-25 25 0,25-25-1</inkml:trace>
  <inkml:trace contextRef="#ctx0" brushRef="#br0" timeOffset="-164941.058">18678 8607 0,'-25'0'15,"50"0"188,0 25-203,99 99 47,-99-124-31,25 50-16,-26-26 31,-24 26-15,25-25-16,0 0 15,-25 24 1,50 1 0,-26 24-1,51 125 32,-1-75 0,-74-99-47,0-1 16,0 1-1,0 0 1,0 0-1,0 0 1,0-1-16,-25 26 47,1-50 0</inkml:trace>
  <inkml:trace contextRef="#ctx0" brushRef="#br0" timeOffset="-156444.437">10170 10691 0,'25'0'188,"0"0"-188,0 0 15,-1 0 1,1 0 0,0 0-16,25 0 15,-1 0 1,-24 0 0,25 0-1,99 25 16,74-1 16,-174-24-31,1 0 0</inkml:trace>
  <inkml:trace contextRef="#ctx0" brushRef="#br0" timeOffset="-152287.024">3250 10815 0,'25'0'219,"-1"0"-219,26 0 15,-25 0 1,0 0 0,24 0-16,-24 0 15,49 0 32,50 0 0,-99 0-31,25 0-16,-1 0 15,1 0 1,-25 0 0,24 0-16,26 0 15,-25 0 1,-1 0-1,75 25 32,0-1-15,-99-24-1,-25 25-16,25-25-15,0 0 32,-1 0-17,1 0 1,0 0 46,0 0-46,0 0 15,-1 0-15,1 0 31,0 0-16,-25-25 297,0 1-62,25 24-251</inkml:trace>
  <inkml:trace contextRef="#ctx0" brushRef="#br0" timeOffset="-143336.004">8905 10765 0,'50'0'203,"-1"-25"-203,125 1 47,-124 24-31,-26 0 0,1 0-16,0 0 15,0 0 1,0 0 46,0 0-46,24 0 31</inkml:trace>
  <inkml:trace contextRef="#ctx0" brushRef="#br0" timeOffset="-142053.119">12477 10765 0,'25'0'78,"0"0"-63,0 0 1,-1 0 0,26 0-16,-25 0 15,0 0 1</inkml:trace>
  <inkml:trace contextRef="#ctx0" brushRef="#br0" timeOffset="-140964.139">16074 10492 0,'0'25'110,"0"50"-110,0 24 15,0 50 1,0-25-1,0-50 1,25-24-16</inkml:trace>
  <inkml:trace contextRef="#ctx0" brushRef="#br0" timeOffset="-138982.87">16223 10368 0,'0'75'47,"0"-150"-47,0 175 16,0-125 171,0-25-171,0 1 0,0-1-16,-25 25 15,25-24 1,0-1-16,0 25 16,0 0-1,0 1 32,0-1 0,25 25 62,-1 0-62,1 0 16,-25 25-32,0 24 31,-25 1-15,1-25 0,24-1-16,-25-24-31,0 0 47,0 0-31,50 0 93,25 0-93,-26 0-16,1 25 16,25 0-1,-25-25 1</inkml:trace>
  <inkml:trace contextRef="#ctx0" brushRef="#br0" timeOffset="-138103.919">16495 10790 0,'25'0'141,"50"0"-125,-26 0-16,75 0 46,-99 0 1</inkml:trace>
  <inkml:trace contextRef="#ctx0" brushRef="#br0" timeOffset="-137247.957">16520 10939 0,'25'0'188,"174"0"-157,-175 0-15,1 0-1</inkml:trace>
  <inkml:trace contextRef="#ctx0" brushRef="#br0" timeOffset="-135866.328">17165 10592 0,'0'-25'62,"-25"99"79,25 100-110,0-1 16,0-148-47,0 25 16,0-25 62</inkml:trace>
  <inkml:trace contextRef="#ctx0" brushRef="#br0" timeOffset="-128873.172">11783 10815 0,'24'0'141,"26"0"-126,0 25-15,-1-25 16,1 0 0,-1 0-1,26 0 17,-1 0 14,-24 0-46,-25 0 16,-1 0 0,26 0-1,-25 0 1,0 0-16,-1 0 16,1 0-1,0 0-15,0 0 31,0 0 1,24 0 15,-24 0 218,0 0-249,0 0-1,0 0 1,-1 0 125,-73 0 77,24 0-202,0 0 15,0 0 32,1 0-32,-1 0-15,0 0 15,0 0-31,0 0 16,0 0 15,1 0-16,-1 0-15,-50 0 47,1 0 0,49 0-31,0 0-1,-24 0 17,24 0-17,0 0 1,0 0 15,-24 0 16,24 0-16,0 0-31,0 0 16,1 0 62,73-25 78,-24 25-140,25 0-16,-1 0 16,26 0-1,-26 0 1,50 0 31,-24 0-16,-50 0 0,-1 0 16,1 0-31,0 0-16,25 0 140,-25 0-124,-1 0 0,1 0-1,0 0 16,0 0 16,0 0 110</inkml:trace>
  <inkml:trace contextRef="#ctx0" brushRef="#br0" timeOffset="-88174.445">3498 11832 0,'74'0'172,"1"0"-156,173 0 30,-149 0-46,0 25 0,-49-25 16,-1 0 0,-24 0-1,0 0 1,0 0 31,0 0 78,-25 24-110,24-24 1,1 0 0,0 0 249,0 0-187,-25-24 454,0-1 61</inkml:trace>
  <inkml:trace contextRef="#ctx0" brushRef="#br0" timeOffset="-54295.504">20291 12675 0,'0'-25'94,"0"-24"47,0 24-110,24 25 78,1 0-62,0 0 0,0 0 62,0 0-93,-1 0 0,-24 25 77,0 0-61,0-1-32,0 1 62,0 0-31,0 0 16,-24-25 31,24 25-46,-25-25 30,0 0-15,0 0 0,0 0 187,25-25-171</inkml:trace>
  <inkml:trace contextRef="#ctx0" brushRef="#br0" timeOffset="-52657.561">20142 12278 0,'25'0'125,"-1"0"-125,51 0 47,-50 0-32,-25 25-15,24-25 16,1 0 0,0 25-1,-25 0-15,25 0 16,0-25 15,-1 24 0,-24 1 110,25 0-141,-25 0 16,25 0-1,25 24 32,-26-24-16</inkml:trace>
  <inkml:trace contextRef="#ctx0" brushRef="#br0" timeOffset="-50811.674">20216 12502 0,'50'0'234,"-50"-25"-234,25 25 16,-1-25-1,1 0 1,50-24 31,-51 24 0,1 25-32,-25-25 1,25 25 0,0-25 77,-25 0-77,49 25 15,-49-24-15</inkml:trace>
  <inkml:trace contextRef="#ctx0" brushRef="#br0" timeOffset="-38145.444">22225 13047 0,'0'-25'282,"50"25"-267,-25 0-15,0 0 16,-1 0 0,26-24 30,49 24-14,-74 0-32,25 0 15,-26 0 17,26 0-17,-25 0-15,0 0 16,24 0-1,-24 0 1,0 0-16,74 24 47,0 1 0,-74-25-16,0 0-31,0 0 78,0 0-62</inkml:trace>
  <inkml:trace contextRef="#ctx0" brushRef="#br0" timeOffset="-17509.355">10691 13593 0,'25'0'235,"25"0"-235,-50-25 15,24 25 1,26 0 46,24 0-15,1 75 0,-50-51-47,-25 1 16,0 0-1,0 0 32,0 24-31,0-24 31,-100 25-16,76-50-15,-1 0-1,0 0-15,-25 0 16,26 0 15,-1-25-15,0 0 15,0 25 16,25-25 15,0-24 32,0-1-47,-25 25 0,25-24 78</inkml:trace>
  <inkml:trace contextRef="#ctx0" brushRef="#br0" timeOffset="-16421.251">11187 13519 0,'0'24'125,"0"1"-110,0 25 1,0-25-16,0 24 16,0 26-1,0-51 1,0 1 62</inkml:trace>
  <inkml:trace contextRef="#ctx0" brushRef="#br0" timeOffset="-15027.635">11386 13543 0,'0'50'265,"0"0"-234,0 24 16,0-49-47,0 0 32,0-1-17,25-24-15</inkml:trace>
  <inkml:trace contextRef="#ctx0" brushRef="#br0" timeOffset="-12972.369">11733 13692 0,'0'-25'156,"0"1"-125,25 24 1,0 0 15,24 0 15,-49 24 79,0 1 62,-25-25-63,1 0-108,-1 0 93</inkml:trace>
  <inkml:trace contextRef="#ctx0" brushRef="#br0" timeOffset="-8388.743">11758 13717 0,'0'-25'156,"25"25"-124,-25-25-17,24 25 48,1 0-48,0 0 1,0 0 31,0 25 47,-1-25-79,-24 25 1,25-25 0,-25 25 62,-25-25 140,1 0-155,-1 0-47,0 0 15,0 0 47,0 0-31,1 0 78,-1 0-78,25-25 140,0 0-93,0 0-78,0 1 109,49 24-16,-24 0-78,25 0 16,-25 0-31,-1 0 62,26 0-31,-50 24 0,0 1 62,-25 0-62,0-25 31,25 25-47,-24-25-15,-1 0 15,0 0 16,0 0 0</inkml:trace>
  <inkml:trace contextRef="#ctx0" brushRef="#br0" timeOffset="-4793.91">12204 13395 0,'0'24'62,"0"26"-46,0-25-1,0 24 1,0-24 0,0 149 30,0-149 126,0-1-140,0 1-1</inkml:trace>
  <inkml:trace contextRef="#ctx0" brushRef="#br0" timeOffset="-3117.443">12502 13444 0,'-25'0'62,"0"0"-46,0 0 0,1 25-1,-26 25 1,50-26-1,0 1-15,-25 25 16,25-25 0,0 24 31,0-24-1,0 0-30,25 0 15,0-25-31,0 0 16,-1 0 0,-24 24-1,125-24 32,-76 0 0,-24 0-16,-25-24-31,0-1 47,0 0-31,0-25-16,0 26 15,-25-76 32,0 76 0,25-1 125,-49 0-141,24 25-15,0-25-16,25 0 15</inkml:trace>
  <inkml:trace contextRef="#ctx0" brushRef="#br0" timeOffset="-2129.563">12824 13543 0,'50'0'79,"24"25"-64,-24-25 1,0 0-1,-1 0-15,26 0 16,-51 0 0,1 0 15</inkml:trace>
  <inkml:trace contextRef="#ctx0" brushRef="#br0" timeOffset="-392.482">12849 13767 0,'0'-25'484,"50"25"-452,-1 0-17,1 0 32,0 0 0,-26 0-16,1 0 141,0 0-156,0 0-1,0 0 17</inkml:trace>
  <inkml:trace contextRef="#ctx0" brushRef="#br0" timeOffset="1624.217">13817 13419 0,'-25'0'78,"0"0"-46,-149 124 14,150-99-46,-1 0 16,25 0 0,0 24 15,0-24 0,0 25-31,0-25 31,99 49 16,25-74 0,-99 0-31,0 0-1,-1-74 64,1-26-33,-25 76 1,0-26 16,0 0-63,0 26 15,-25 24 1,1 0 47,-1 0 15,-25-50-16,25 50-46,-24 0 31</inkml:trace>
  <inkml:trace contextRef="#ctx0" brushRef="#br0" timeOffset="2478.844">14089 13370 0,'0'25'94,"0"-1"-78,0 51-1,0-26 1,0 1-1,-24 0-15,24-26 16,0 51 0,0-50-1,0 49 32</inkml:trace>
  <inkml:trace contextRef="#ctx0" brushRef="#br0" timeOffset="3518.913">14263 13444 0,'0'25'125,"0"25"-94,0-26-31,0 1 16,0 25-1,0-1-15,0-24 16,0 25 0,0-25 15,0-1 31,0 1-62</inkml:trace>
  <inkml:trace contextRef="#ctx0" brushRef="#br0" timeOffset="4716.589">14437 13543 0,'0'-24'15,"0"48"220,0 125-189,0-99 1,0-25-47,0-1 16,0 1 15</inkml:trace>
  <inkml:trace contextRef="#ctx0" brushRef="#br0" timeOffset="6550.406">14834 13593 0,'-25'-25'94,"0"25"-78,0 0 30,-24 0 1,24 0-15,25 25-17,-25-25 16,25 50 32,-25-1-47,25 26 30,0-51 1,0 1-31,25 0 31,0-25-47,24 0 62,-24 0-30,0 0-17,0 0 32,0 0-16,-1 0 1,-24-50 139,0-24-108,0 24 15,0 26-62,0-1-1,0 0 95,-24-25-63,-1 26-32</inkml:trace>
  <inkml:trace contextRef="#ctx0" brushRef="#br0" timeOffset="56571.878">16868 15577 0,'24'0'94,"76"0"-47,371 0 16,199 0 15,-398 0-16,-247 0-31,0 0 32,0 0-1,0 0 126,-1 0-94,26 0-63,-25 0 31</inkml:trace>
  <inkml:trace contextRef="#ctx0" brushRef="#br0" timeOffset="61155.976">5383 17487 0,'50'0'79,"297"0"-17,-322 0-62,-1 0 16,1 0 109</inkml:trace>
  <inkml:trace contextRef="#ctx0" brushRef="#br0" timeOffset="68892.871">6524 17611 0,'25'-24'172,"74"24"-110,-74 0-62,0 0 31,-1 0-15,1 0-16,0 0 31,74 0 32,100 0-1,-175 0-46,26 0-16,-25 0 16,0 0-1,0 0 1,198 0 46,-50 0 16,-148 0-78,0 0 47,25 0 0,-26 0-16,1 0 32,0 0-47,0-25-16,0 25 31,-1 0-16,1 0-15,25 0 16,-1-25 47</inkml:trace>
  <inkml:trace contextRef="#ctx0" brushRef="#br0" timeOffset="96702.791">6623 18157 0,'-25'0'62,"25"25"-46,-124 49 62,100-49 0,48-25-31,100 25 0,-99-25 31,-25 25-62,0-1 15,-99 150 32</inkml:trace>
  <inkml:trace contextRef="#ctx0" brushRef="#br0" timeOffset="97459.068">6772 18256 0,'0'124'78,"0"-74"-62,0-1 0,0 1-16,0-25 78</inkml:trace>
  <inkml:trace contextRef="#ctx0" brushRef="#br0" timeOffset="98351.909">6772 18083 0,'-25'0'141,"0"24"-94</inkml:trace>
  <inkml:trace contextRef="#ctx0" brushRef="#br0" timeOffset="99209.819">6921 18008 0,'0'25'32,"0"49"-32,0-24 15,0 24 1,0-24 0,0 49 46,49 0 16</inkml:trace>
  <inkml:trace contextRef="#ctx0" brushRef="#br0" timeOffset="99930.683">6822 18306 0,'49'-25'62,"1"25"-46,-25 0 0,-1 0-1,1 0-15,0 0 78</inkml:trace>
  <inkml:trace contextRef="#ctx0" brushRef="#br0" timeOffset="100980.794">7219 18182 0,'-25'0'16,"25"25"-1,-25 24 48,50-24 15,0-25-47,-25 25 47,0 49-15,-25-74-48,25 25 32,-25-25-31</inkml:trace>
  <inkml:trace contextRef="#ctx0" brushRef="#br0" timeOffset="102045.13">7367 18256 0,'0'25'141,"0"0"-78,0 24-1,0-24-46,0 0 62</inkml:trace>
  <inkml:trace contextRef="#ctx0" brushRef="#br0" timeOffset="102865.118">7442 18107 0,'-25'0'78,"0"0"-15</inkml:trace>
  <inkml:trace contextRef="#ctx0" brushRef="#br0" timeOffset="103744.122">7665 17934 0,'0'49'16,"0"299"62,0-200 0</inkml:trace>
  <inkml:trace contextRef="#ctx0" brushRef="#br0" timeOffset="104440.272">7566 18306 0,'49'-25'62,"125"0"1</inkml:trace>
  <inkml:trace contextRef="#ctx0" brushRef="#br0" timeOffset="105712.634">7913 18182 0,'-25'25'78,"0"-1"-46,50-24 124,0 0-125,-25 25 0,0 0 16,0 25 0,-25 49 31,0-74-62,1-25-1</inkml:trace>
  <inkml:trace contextRef="#ctx0" brushRef="#br0" timeOffset="106506.122">8111 18256 0,'0'25'109,"-24"74"-31</inkml:trace>
  <inkml:trace contextRef="#ctx0" brushRef="#br0" timeOffset="107473.458">8161 18157 0</inkml:trace>
  <inkml:trace contextRef="#ctx0" brushRef="#br0" timeOffset="108376.876">8409 17983 0,'0'75'31,"-25"-26"-15,25 1-16,0-25 15,0 0 1,0 198 62,0-174-15</inkml:trace>
  <inkml:trace contextRef="#ctx0" brushRef="#br0" timeOffset="109171.526">8285 18331 0,'50'-25'78,"49"25"-15,-99-25 15</inkml:trace>
  <inkml:trace contextRef="#ctx0" brushRef="#br0" timeOffset="110359.905">8608 18231 0,'0'0'32,"-25"0"46,25 25-78,0 0 0,25-25 31,24 0-15,-24 0 62,-25 74-16,0-49-46,0 0-1,0 0 1,-25-25-16,0 0 16,1 0 62</inkml:trace>
  <inkml:trace contextRef="#ctx0" brushRef="#br0" timeOffset="111141.508">8856 18231 0,'-25'50'156,"25"24"-109,0-24 31,0-25-78</inkml:trace>
  <inkml:trace contextRef="#ctx0" brushRef="#br0" timeOffset="112069.531">8856 18132 0</inkml:trace>
  <inkml:trace contextRef="#ctx0" brushRef="#br0" timeOffset="113107.083">9153 17959 0,'0'74'78,"0"0"-62,0 1-16,0 74 78,0 24-15</inkml:trace>
  <inkml:trace contextRef="#ctx0" brushRef="#br0" timeOffset="114293.83">9054 18306 0,'50'0'78,"148"-25"-15,-74 25-1</inkml:trace>
  <inkml:trace contextRef="#ctx0" brushRef="#br0" timeOffset="115965.681">7863 18231 0,'25'-49'235,"0"24"-204,25 25 47,-26-25-15</inkml:trace>
  <inkml:trace contextRef="#ctx0" brushRef="#br0" timeOffset="130977.798">6474 18752 0,'50'0'250,"0"0"-235,24 0 1,0 0-16,1 0 15,-1 0 1,1-24 0,247-1 46,100-25 16,-323 50-78,0 0 16,0 0 0,-24 0-16,247-49 78,-148-1 0,-124 50-78,-1 0 15,1 0 1,-1 0-16,-24 0 16,25 0-1,24 0 48,1 0 15,-26 0 203,125 25-218,-25 0-1</inkml:trace>
  <inkml:trace contextRef="#ctx0" brushRef="#br0" timeOffset="146000.512">14958 16793 0,'0'49'265,"24"199"-202,-24-173-63,0-26 16,0 26-1,0-26 1,0-24-1</inkml:trace>
  <inkml:trace contextRef="#ctx0" brushRef="#br0" timeOffset="148115.752">15181 16867 0,'0'-25'171,"74"-49"-92,-24 74-1,-25 0-63,-1 25 1,-24 0 0,0 297 46,-49-173 16,24-149-78,25 25 31,-25-25-15,25-25 422,0 0-392,50 0 17,-25 25-47,-1 0-16,1 0 15,0 0 1,0 0-1,0 0 1,-1 0 47,1 0-63,25 0 78,-25 0-63</inkml:trace>
  <inkml:trace contextRef="#ctx0" brushRef="#br0" timeOffset="149325.531">14561 16644 0,'0'0'47,"0"50"94,-100 247-94,76-222-47,24-1 15,0 0 1,0-24-16,0-25 16,0 24-1,620 398 63,-174-224 0</inkml:trace>
  <inkml:trace contextRef="#ctx0" brushRef="#br0" timeOffset="150718.482">15478 16669 0,'-24'0'15,"48"0"110,200 149-78,-175-125-47,-24 26 16,0 0-1,0-1 1,-25 249 47,0-224-63,0 199 78,0-223-63,-25-50 1</inkml:trace>
  <inkml:trace contextRef="#ctx0" brushRef="#br0" timeOffset="152358.508">15677 16371 0,'0'0'15,"50"0"126,24 0-79,-74 50 1,0-25-48,0-1-15,0 1 16,0 0 15,0 0-15,0 24 46,-50-24 17,75-25 77,223 0-94,-223 0-46,0 0 46</inkml:trace>
  <inkml:trace contextRef="#ctx0" brushRef="#br0" timeOffset="153396.867">16471 17016 0,'0'0'16,"24"0"93,26 0-93,49 0-16,-24 0 15,247 0 63</inkml:trace>
  <inkml:trace contextRef="#ctx0" brushRef="#br0" timeOffset="154580.757">16545 17314 0,'25'0'141,"0"0"-125,-1 0-1,274-50 48,-174 50 15,-99 0-78</inkml:trace>
  <inkml:trace contextRef="#ctx0" brushRef="#br0" timeOffset="158936.72">17562 16917 0,'0'25'94,"0"123"-63,-25-48-15,25-51 0,0 1-16,0-1 15,0-24 1,0 25 62,0 74-15,0-99-48</inkml:trace>
  <inkml:trace contextRef="#ctx0" brushRef="#br0" timeOffset="160575.819">17785 17016 0,'25'-25'157,"25"-24"-142,-1-1-15,-24 25 16,25 0-1,-25 25 1,-1 0-16,1 0 31,99 100 47,-124 148-15,-25-224-47,1 26-16,-1-25 15,-25 24 1,-49 51 46,49-76 16,100-24 32,0 0-95,371 0 64</inkml:trace>
  <inkml:trace contextRef="#ctx0" brushRef="#br0" timeOffset="161979.032">18554 16991 0,'0'-25'16,"0"1"109,0 48 78,0 76-187,25 73 62,-25-148-63,0 0 1,0 24-16,0-24 31</inkml:trace>
  <inkml:trace contextRef="#ctx0" brushRef="#br0" timeOffset="163862.435">18802 17090 0,'0'-24'31,"0"-26"31,0 25 1,50-49-1,24 49 16,-49 25-78,0 0 47,0 25-31,24 74 62,-49 124 0,0-198-78,-24 0 16,24 0-1,-25-25 1,-25 74 47,25-74-48,1 0 48,48 0 124,26 0-171,0 0-16,-1 0 15,1 25 1,-25-25 15,-1 0 16,1 0 78,-25 25-125,25-25 16</inkml:trace>
  <inkml:trace contextRef="#ctx0" brushRef="#br0" timeOffset="171490.769">17364 15999 0,'0'25'93,"0"0"-77,0 24-16,0 1 16,0 24-1,0-24 1,24 148 46</inkml:trace>
  <inkml:trace contextRef="#ctx0" brushRef="#br0" timeOffset="173852.385">17612 16098 0,'0'0'0,"-25"174"79,25-149-64,0-1 157,25-24-141,24 0-15,-24 0 15,50 0 47,-75-24-15,0-1-1,24-50 1,-24 51 15,0 73 172,0 100-172,0-50 0,0-74 0,0 0-31</inkml:trace>
  <inkml:trace contextRef="#ctx0" brushRef="#br0" timeOffset="176515.708">17984 16123 0,'-25'50'172,"25"-26"-157,0 1-15,-25 0 16,25 0 47,0 24-32,25-49 141,25 0-141,24 0 31,-49-24 63,-25-1-109,25 25 47,-25-50-32,0 25-16,0 1 17,0-1 30,0 0 1,0 50 109,0 0-126,0 24-46,0-24 16,0 0-16,0 24 16,0-24 15,0 99 16,0-99 31,0 25 219</inkml:trace>
  <inkml:trace contextRef="#ctx0" brushRef="#br0" timeOffset="187054.522">15082 17587 0,'-25'24'62,"74"-24"235,1 0-297,0 0 16,-26 0-1,200 0 63,-125 0-15,-74 0-47,24 0 109,-24 0 15,-50 0 251,-297 0-329,198 0 16,99 0 94,0 0-47,0 0-78,1 0 16</inkml:trace>
  <inkml:trace contextRef="#ctx0" brushRef="#br0" timeOffset="189158.278">17488 17859 0,'49'-24'141,"249"24"-63,-248 0-78,-26 0 15,26 0 1,-25 0-16,0 0 16,-1 0 62</inkml:trace>
  <inkml:trace contextRef="#ctx0" brushRef="#br0" timeOffset="190331.699">18653 17636 0,'-24'0'47,"24"25"0,24-25 31,274 0-16,-223 0 1</inkml:trace>
  <inkml:trace contextRef="#ctx0" brushRef="#br0" timeOffset="193606.679">17388 16222 0,'-49'-74'94,"-26"24"-32,150 50 94,843 273-93,-745-223-48,-24-25-15,0 24 16,-75-24 0,26 0 62</inkml:trace>
  <inkml:trace contextRef="#ctx0" brushRef="#br0" timeOffset="195098.733">18232 16098 0,'-25'0'93,"-25"0"-77,-24 50-16,-25-1 16,24 51-1,-346 197 63,396-297-15,0 25 218</inkml:trace>
  <inkml:trace contextRef="#ctx0" brushRef="#br0" timeOffset="-213100.214">20663 16991 0,'24'-25'203,"125"-99"-172,50-148 47,-199 247-78,0 0 16,25-25 0,-25 1-1,0-1 63,-25 50-15,0 0-32,0 0-15,0 0-1,-49 25 64,49 25-79,0 173 78,0-149-78,25-24 15,0-1-15,0-24 16,0 25 0,0-25-1,75 223 48,-75-124 15,0-75-78,0-24 15,0 0 1,0 0-16,0 24 16,0 26 62,0-26-16,0-73-46,0-1 0,0-25-1,0 25 1,0-124 62,25 125-16,-25-1-30,0 0-17,25 0 1,74-99 62,-25 50-15,-49 74-1,25 74 16,-50 174-15,0-223-48,0 0 1,0 0 0,0 99 62,0-75-16,0-24-62,0 0 47,0 0-16,0 24 47,0 26 1</inkml:trace>
  <inkml:trace contextRef="#ctx0" brushRef="#br0" timeOffset="-211302.264">21357 17338 0,'25'0'94,"0"0"-79,124-74 48,-125 49-47,-24 0-16,0 1 31,25 24-16,-25-25 32,0 0 78,0 0-109,-25 25 31,-24-25 15,-50 75 1,74-25-48,0 0 1,25-1 0,-25-24-16,0 75 78,25 49-16,0-75-30,25-24-32,0 0 15,0 0 1,0 0-1,123 49 48,150-148-1</inkml:trace>
  <inkml:trace contextRef="#ctx0" brushRef="#br0" timeOffset="-209065.144">21680 16594 0,'-25'0'32,"25"-24"77,0-1-93,25 0-1,49 0 63,0 50-15,-74 0-1,0 99 1,-49-75 15,74-73 125,-1 24-187,1 0 46,0 24-15,-25 1 31,0 0-78,0 0 16,0 0 31,-25 24 15,-24 1 1,-1-50-16,0 0 31</inkml:trace>
  <inkml:trace contextRef="#ctx0" brushRef="#br0" timeOffset="-205113.696">22151 17413 0,'50'-25'109,"148"25"-30,-173 0-79,0 0 140</inkml:trace>
  <inkml:trace contextRef="#ctx0" brushRef="#br0" timeOffset="-204014.759">22225 17587 0,'-24'0'62,"24"24"1,24-24 30,26 0-93,0 0 16,-1-24 0,1 24-1,-1 0 1,-24 0 46</inkml:trace>
  <inkml:trace contextRef="#ctx0" brushRef="#br0" timeOffset="-184198.619">22771 17562 0,'25'0'125,"0"-25"-94,-1 0-31,26-25 16,-25 50 0,-25-24-1,25-150 63,-25 149-15,0 0 15,-25-24 0,25 24-78,-25 25 78,0 0 0,25 25-46,-25 24 46,25 1-78,0-25 15,0 0 1,0 24 0,0-24-1,0 99 48,25-74 15,-25-25-78,0-1 0,0 1 31,0 0 0,0 0 32,0 0 46,25-75 32,25-124-110,-50 149-15,0 1 15,24 24 31,-24-25-62,50 25 79,-25 0-33,74 149 33,-99-25-1,0-99-78,25-25 62</inkml:trace>
  <inkml:trace contextRef="#ctx0" brushRef="#br0" timeOffset="-177424.584">23242 17661 0,'25'0'266,"25"0"-251,-50-25 1,25 25 0,24-25-1,1 1 48,-25 24-1,-50-50 313,0 50-328,0 0 63,25-25-95,-74 25 48,49 0-1,-25 0 1,26 0 15,24 25-63,0 0-15,-25 0 32,25-1-1,0 26 31,25 24 17,-1-74-64,1 0 1,0 25-16,49-25 78,-24 0-16,-25 0-46</inkml:trace>
  <inkml:trace contextRef="#ctx0" brushRef="#br0" timeOffset="-175675.475">23664 17661 0,'-25'0'79,"50"-25"30,0 25-93,74-49 46,-99 24-46,25 0 46,0 0 1,-50 0 77,-99 0-93,99 25 31,0 0-62,0 0-16,25 25 16,-24-25-1,24 25-15,-25-25 31,25 25 32,0 99 15,25-99-62,-1 0-1,76 24 63,-76-49-78,1 0 63,0 0-47,0 0-1,49 0 1</inkml:trace>
  <inkml:trace contextRef="#ctx0" brushRef="#br0" timeOffset="-173707.465">23962 17562 0,'24'0'156,"1"0"-156,124-25 78,-124-25 16,-25 25-78,0 1 62,0-1 0,-25 0-16,-49 25 1,49 0-48,-25 0 17,50 25-32,-49-25 15,49 25 63,-25 49-15,25-49-47,0 25-1,0-26 1,0 26-1,49 49 64,100-74-17,-124-25-31,0 0-31,0 0 16,0 0 15,-1 0 32</inkml:trace>
  <inkml:trace contextRef="#ctx0" brushRef="#br0" timeOffset="-171445.304">22672 18008 0,'25'0'141,"24"0"-125,50-25-1,745 25 63,-224 0-15,-595 0-32,0 0 141</inkml:trace>
  <inkml:trace contextRef="#ctx0" brushRef="#br0" timeOffset="-166663.638">8930 17487 0,'0'0'0,"0"25"16,-25-25 46,50 0 32,173 25-47,671 74 31,-423-49 0,-396-50-78,-1 0 16,-24 0-16,0 0 16,0 0 46,24 0-31,51 0 32,-76 0-63,1 0 15,0 0 1,0 0 0,0 0-1,-1 0-15</inkml:trace>
  <inkml:trace contextRef="#ctx0" brushRef="#br0" timeOffset="-145190.806">11956 16098 0,'-25'0'313,"25"25"-282,-24 0-15,-1 0 15,-74 24 32,49 26 15,25-75-78,25 24 93,0 1-46,25-25 16,0 0-63,0 0 15,-25 25 1,24-25 15,26 0 47,0 0-15,-26 0 31,1 0-63,-50 0 250,1 0-281,-1 0 16,0 0-1,0 0 1,0 0 0,-24 50 46,-1 24 16,25-74-78,25 25 16,0 0 15,0 49 47,0-49 0,25-25-62,-25 25 0,25-25-1,0 0 1,99 0 46,-50-25 17,-49 25-64,-25-25 95,25-24-32</inkml:trace>
  <inkml:trace contextRef="#ctx0" brushRef="#br0" timeOffset="-143195.619">12179 15900 0</inkml:trace>
  <inkml:trace contextRef="#ctx0" brushRef="#br0" timeOffset="-140077.907">12006 15900 0,'0'-25'156,"25"25"-125,-1 0 48,1 0-64,0 0 16,0 0-15,0 0 62,-1 0-15,-24 25-48,25-25 1,-25 25 15,0-1-15,0 26 62,0-25 63,0 0 577,-25-1-624,-24 26-47,24-50 109,50 0 47,49 0-156,125 0 16</inkml:trace>
  <inkml:trace contextRef="#ctx0" brushRef="#br0" timeOffset="-138208.424">12452 16346 0,'25'0'219,"149"0"-172,-75 0 31,-74 0-63,-25-25 48</inkml:trace>
  <inkml:trace contextRef="#ctx0" brushRef="#br0" timeOffset="-136802.759">12477 16644 0,'25'0'172,"198"-25"-109,-173 25 15</inkml:trace>
  <inkml:trace contextRef="#ctx0" brushRef="#br0" timeOffset="-134430.814">13196 16247 0,'-24'0'203,"-1"0"-188,-50 74 48,75-49-48,-24 0 1,-1 0 0,25 0-1,-25 0 48,50-1 15,0 1-78,-1-25 16,1 0-1,0 0-15,0 0 16,49-25 62,-74 50 109,-49 25-155,24-25 30,25-1-46,0 1 46,0 25-15,0-25 63,0-1-110,25-24 62,24 0-31,50 0 47,-99-24-62,25 24 0,-25-25 187</inkml:trace>
  <inkml:trace contextRef="#ctx0" brushRef="#br0" timeOffset="-126389.59">11286 16371 0,'-24'0'62,"48"0"32,51 0-63,-1 0 32</inkml:trace>
  <inkml:trace contextRef="#ctx0" brushRef="#br0" timeOffset="-125494.842">11311 16545 0,'25'0'140,"0"0"-140,0 0 16,0 0 0</inkml:trace>
  <inkml:trace contextRef="#ctx0" brushRef="#br0" timeOffset="-123304.61">10914 16173 0,'-24'24'47,"-1"-24"-31,-50 75 46,26-1 1,49-49-48,0 0 48,49 0-16,26 0 31,-75-1 109,-50 26-171,25-25-1,1 0 1,-1 24 0,25-24-1,0 0 79,0 74-31,0-74-32,25-25-16,49 0 48,25 0 15,-74 0-62</inkml:trace>
  <inkml:trace contextRef="#ctx0" brushRef="#br0" timeOffset="-121410.785">10989 15974 0,'0'-25'78,"0"1"-31,25-1 15,-1 25-46,1 0 31,-25 49 31,0 1-16,0-25-46,0 0-16,0-1 125,25-24 47,0 0-141,-25-24 31,25 24-15,-1 0-31,-24 49 46,0-24 32,-24 25-94,-1-26 31,0-24-15</inkml:trace>
  <inkml:trace contextRef="#ctx0" brushRef="#br0" timeOffset="-114579.887">10344 15974 0,'0'25'219,"0"0"-204,0 49-15,25 298 78,0-198 0,-1-149-78,-24 0 0,0-1 79,25 1-17,-25 0-15,0 0-47,25 0 16,-25-1 15,0 1-16,25 0 48,198 0 15,-198-25-62,49 25-16,1-25 15,-26 0 1,26 0 0,173 0 46,-124 0 219,0 0-281,49 0 16,-24 0 0,25 0-1,-1 0-15,398 74 78,-323-24 0,-223-50-62,49 24-16,1-24 16,-51 0-1,26 0 1,148 50 46,-24-50 17,-149 0-64,-25-99 110,-25-447-62,25 521-48,0 1 1,-25-26 0,25-149 46,0 175 16,0-1 16,0-50-47,-173-73 15,123 123-46,-24 0-16,-1 25 16,1-25-1,-1 0 1,-297-24 46,0 24 16,298 25-78,-1 0 16,1 0-16,0 0 16,-1 0-1,-297 0 63,273 0-78,-372 25 63,396-25-47,1 0-16,24 0 15,-24 0 1,24 0-1,25 0-15,1 0 16,24 25 62,-100 49 0,76-49-15,-26 24-16,25-49 31,0 0-47,25 25-31,-24 0 125,-26 0-62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3-01-30T04:51:09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5507 5358 0,'-25'0'141,"50"0"46,25 0-171,24 0-1,-24 0 1,-1 0 0,-24 0-1,0 0 1,24 0-1,1 0 17,-25 0-32,24 0 31,-24 0-15,0 0-1,0 0 32,0 0-31,-1 0-1,26 0 1,-25 0-16,49-25 16,-24 25-1,-25 0 16,24 0-31,-24 0 32,0 0-17,25 0 1,-1 0 0,1 0-1,-25 0 1</inkml:trace>
  <inkml:trace contextRef="#ctx0" brushRef="#br0" timeOffset="153632.682">10617 14188 0,'25'0'62,"-1"0"-46,1 0-16,25-25 15,-1 1 1,1 24 0,74 0-1,-50-25 1,-24 0-1,0 25 1,-1-25 0,1 25-16,-25-25 15</inkml:trace>
  <inkml:trace contextRef="#ctx0" brushRef="#br0" timeOffset="155273.408">12204 13940 0,'25'0'156,"25"0"-156,-26 0 16,1 0-1,0 0 1,25 0 0,-26 0-1,1 0 1,0 0 31,0 0-32,0 0 48,-25 25-63,25-25 62,-1 25 48</inkml:trace>
  <inkml:trace contextRef="#ctx0" brushRef="#br0" timeOffset="157087.992">13519 13990 0,'25'0'265,"0"0"-249,74 25-1,-25-25 1,25 0 0,-24 0-1,-1 0 1,1 0 0,24 0-1,-74 0 16,74 0-15,-50 0-16,26 0 16,49 0-1,-74 0 1,-1 0 0,-24 0-1,0 0 16</inkml:trace>
  <inkml:trace contextRef="#ctx0" brushRef="#br0" timeOffset="173968.646">17761 13395 0,'-25'0'375,"0"0"-359,25 24 15,-25-24-15,0 0 15,-24 25-15,24 0-1,0-25 1,0 0 0,0 25-1,1 0 32,-1-25-31,0 49-1,0-49 1,0 25 31,25 0 109,25-25-140,0 25-16,25-1 15,-1-24 1,-24 25 15,25-25-15,-26 0-1,1 0 1,0 0 0,0 0-1,-50 25 392,0-25-407,25 25 15,-49-25 1,24 25-1,0-25 1,0 24 31,0-24-31,1 25 15,-1-25 31,25 25-46,-25-25 15,0 0-15,0 25-1,1 0 110,24-1 0,24-24-109,-24 25 0,25-25 15,0 0-15,0 0 15,0 25-16,24-25 32,-24 0-31,0 25 0,0-25-1,-1 0 1,1 0-1,0 0 17,0 0-17,0 0 32,0 0 16</inkml:trace>
  <inkml:trace contextRef="#ctx0" brushRef="#br0" timeOffset="177134.774">18058 13643 0,'0'-25'187,"25"25"-140,0 0-15,0 25 14,-1-1 1,-24 1 203,0 0-93,-24-25-95,-1 0 32,25 25-79,-25-25 95,25-25 671,-25-25-687,0 26 156</inkml:trace>
  <inkml:trace contextRef="#ctx0" brushRef="#br0" timeOffset="178745.783">18455 13295 0,'0'25'157,"0"50"-142,25-1-15,-25 0 16,0 50 0,25-49 15,-1-1-16,-24-24 1,0-25 0,0-1-1,0 1 32</inkml:trace>
  <inkml:trace contextRef="#ctx0" brushRef="#br0" timeOffset="181825.729">18430 13692 0,'25'0'78,"25"0"-62,24 0 0,0 0-1,26-25 1,-51 25 0,1 0-1,0 0 1,-1 0-1,-24 0 1,0-24 0,49 24 15,-49 0-31,0 0 16,-50 0 265,0 0-266,0 0 1,1 0 15,-1 0-15,0 24 0,0-24 46,0 0 1,25 25-48,-49-25 32,49 25 0,-25-25 0,25 25 0,-25 0-32,25-1 32,0 1-16,0 0 63,0 0-63,25 0 48,0-25-48,0 0-16,-1 0 32,1 0 0,0 0-16,0 0 110,0 0-78,-25-25 15,24 0-78,-24 0 31,25 0-15,0 1 15,-25-1 0,0 0 16,0 0 47,0 0-16</inkml:trace>
  <inkml:trace contextRef="#ctx0" brushRef="#br0" timeOffset="184311.32">19249 13618 0,'0'25'281,"0"-1"-265,0 1-1,25 0 1,-25 0 0,24-25-1,1 25 17,0-25-1,-25 24-16,25-24 1,0 0 0,-1 25-1,1-25 1,0 0 31,0 0 31,0 0-62,-25-25 15,0 1 47,0-1-47,0 0 16,0 0 31,0 0-47,0 50 126,0 25-142,0 24-15,0 25 32,0 25-17,0-24 1,0-51-1,0-24 1,0 0 0,0 0 15,0-1-15,-25 1 77,-25-25-46,25 0 16,25-25-48,-49 1 1,24 24 0,0-25 15,25 0 31,0 0-46,0 0 0,25 1 15,0-51-16,0 75 1,-25-25 0,24 25-1,26 0 1,-25-24 0,-25-1 15</inkml:trace>
  <inkml:trace contextRef="#ctx0" brushRef="#br0" timeOffset="185906.676">19770 13568 0,'74'0'125,"-24"0"-125,-1-25 16,26 25-16,-1 0 16,1-24-1,-51 24 17</inkml:trace>
  <inkml:trace contextRef="#ctx0" brushRef="#br0" timeOffset="187666.008">19943 13692 0,'-24'0'31,"48"0"250,1 0-281,0 0 16,0 0 46,0 0-62,-1 0 32,1 0-17,0 0 17,0 0-17,0 0 79,-1 0 78</inkml:trace>
  <inkml:trace contextRef="#ctx0" brushRef="#br0" timeOffset="189308.53">20638 13370 0,'0'49'172,"0"1"-156,0 0-16,0-1 15,0 1 1,0-25 0,0-1 15,0 1-16,0 0 1,0 0 0,0 0 15,0-1 16,0 1 93,0 0-61,0 0-79,0 0 31,0-1 16,0 1 0</inkml:trace>
  <inkml:trace contextRef="#ctx0" brushRef="#br0" timeOffset="192436.857">20514 13767 0,'25'0'156,"-1"0"-140,1 0-1,0 0 1,0 0 0,0 0-1,-1 0 1,1 0 15,0 0 0,0 0-15,0 0 0,-1 0 15,1 0-16,0 0 1,0 0 78,0-25-47,-25 50 390,-25-1-343,25 1 93,0 0-140,-25-25-31,25 25 15,-25 0 32,25-1-16,0 1-32,0 0 1,25-25 15,0 25 32,0-25-32,0 0-16,-1 0 142,1 0-17,-25-25-93,0 0 0,0 0-31,0 1-16,0-1 62,0 0 16,0 0 47,-25 0-47</inkml:trace>
  <inkml:trace contextRef="#ctx0" brushRef="#br0" timeOffset="195516.107">20985 13791 0,'25'0'203,"-25"25"-156,25 0-16,-25 25-15,25-50-1,24 49 16,-49-24 1,25-25 108,0 0-108,0 0-17,-1 0 16,1 0-15,25-25 0,99-74-1,-50 0 1,-50 0 0,-49 74 140,-24 25 0,-1 25-125,0-1 1,25 1-1,-25 25-16,0 24 1,25-24 0,-24 24-1,-1-24 1,25-1 0,0-24-1,0 0-15,0 25 31,-25-26-15,0 26 0,-4068-25-1,8161 24 1,-4068-24 15,-24 0-15,-1-25 15,25 25-15,-25-25-1,0 25 17,0-25-17,1 0 1,-1 0 46,0 0-30,0 0-1,0 0 0,1 0 16,24-25 62,0 0-77,0 0-17,0-24 32,0 24-16,24 0 16,1 0-16,0 25-31,-25-25 16,50 1 0,-1-1-1,26 0 1,-1 25 15,-24 0-15,-1-25-1,1 25 1,-25-25 0,-1 25-1,1-24 48,0 24-16,0 0-16,0 0 0,-1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3-01-29T03:47:22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20315 3671 0,'0'25'125,"0"0"-109,0 0-16,0 49 16,0-49-1,0 49 1,0-24 0,0-1-1,0-24 16,0 50-15,0-51-16,0 1 16,0 25-1,0 24 1,0-49-16,0 25 16,0-1-1,0-24 1,0 0-1,0 24 1,0-24 0,0 25-1,0-25 1,0-1 0,0 1 15</inkml:trace>
  <inkml:trace contextRef="#ctx0" brushRef="#br0" timeOffset="2988.045">20787 3994 0,'0'-25'265,"-25"25"-218,0 0-47,-25 25 16,-24-25-1,0 0 1,49 0 0,0 24 171,25 1-140,0 0-47,25 0 16,0 0-1,-1-1 1,1 1 78,0-25-48,0 0-14,0 0-1,-1 0 47,1 0 0,-50 0 188,-24 25-266,-1-25 15,25 0 1,1 0 0,-1 25-1,0-25 17,0 25-1,25 24 47,0-24-62,0 25-1,0 24 1,0-24-1,0-26 1,0 26 0,25-50 46,0 0-46,0 0-1,24 0 1,-24 0 0,25 0-1,-26 0 1,1 0 0,0-25-1,0 25 1,0-25-1</inkml:trace>
  <inkml:trace contextRef="#ctx0" brushRef="#br0" timeOffset="4083.038">21010 3597 0,'25'0'63,"-25"49"-63,0 26 16,0-26-1,0 100 1,0 25-1,0-75 1,0 50 0,0-75-16,0 25 15,0-49 1,0 0 0,25-1-1,-25-24 16,0 0 1</inkml:trace>
  <inkml:trace contextRef="#ctx0" brushRef="#br0" timeOffset="4895.656">21506 4068 0,'50'0'125,"-1"0"-125,26 0 16,-26 0-1,50 0 1,-49 0 0,-25 0-1</inkml:trace>
  <inkml:trace contextRef="#ctx0" brushRef="#br0" timeOffset="5677.87">21456 4341 0,'25'0'63,"0"0"-63,0 0 15,24 0 1,51 0-1,-1 0 1,-50 0 0,1 0-1,-25 0 1,0 0 15,-1 0-15,1 0 15</inkml:trace>
  <inkml:trace contextRef="#ctx0" brushRef="#br0" timeOffset="7396.318">22945 3944 0,'-25'0'125,"-25"25"-109,25-25-16,1 25 15,-26-1-15,0 1 32,26 0-17,-1 0 1,25 0 0,0-1-1,0 26 1,0-25 15,0 24-15,25-24 15,-1-25-15,1 0 15,25 25-16,-25-25 17,-1 0-1,26 0-15,-25 0-1,24-25 1,-24 25-1,-25-25 1,25 1 0,0-1-1,-25 0 1,0 0 0,0 0-1,0 1 1,0-1-1,0 0 17,0 0 30,-50 25-15,1-49-47,24 24 16,-25 0-1,1-25 1</inkml:trace>
  <inkml:trace contextRef="#ctx0" brushRef="#br0" timeOffset="9336.064">19943 1712 0,'0'99'62,"0"-25"-46,0 50-16,0-49 15,0 49 1,0-25 0,0-25-1,0 25 1,0-49 0,0-25 15,0 0-31,0-1 15,0 1 1,0 0 0,0 25 124,0-1-140,0-24 16,0 0-16,25-25 16,-25 25-16,0 0 15,0-1 16,0 1-15,0 0 0</inkml:trace>
  <inkml:trace contextRef="#ctx0" brushRef="#br0" timeOffset="11086.773">20439 1736 0,'0'25'79,"0"50"-79,0-26 15,0 1-15,0 49 16,-24 0 15,24-49-15,-25-1-1,0-24 17,0-25-17,0 25 1,1 0-1,-1-25 17,0 0 30,-25-25-46,50 0-1,-24 25 1,24-25 31,0 1 0,0-1-32,24 25 79,1 25-78,25-1-1,-1 26-15,1 0 32,-25-26-17,0 1-15,-25 0 32,0 0-17,0 0 1,0-1-1,24 1 17,-24 0-17,0 0-15,25 0 16,-25 24 15,25-49-15,-25 25-1,25-25 1,0 25 0,24-25-1,1 25 1,-25-25 0</inkml:trace>
  <inkml:trace contextRef="#ctx0" brushRef="#br0" timeOffset="13947.187">20960 2084 0,'0'-25'172,"-24"25"-172,-1 0 94,0 0-78,0 25-1,0-25-15,0 0 16,-24 24 0,24-24 77,25 25 126,50 25-219,-26-50 16,1 25-1,0-1 126,25-24 171,-75 0 48,0 0-329,0 0-15,-24 0-1,49 25 1,-25-25 0,0 0-1,0 0 1,0 25-1,1-25 1,-26 0 0,50 25 109,0 0-94,25-1-31,0 1 16,-1 0-1,1-25 1,0 0-1,0 0 110,0 0-109,-1 0-16,1 0 31,0 0 32,0 0-48,0 0 1,0 0-16</inkml:trace>
  <inkml:trace contextRef="#ctx0" brushRef="#br0" timeOffset="16215.482">21010 1786 0,'0'50'93,"25"-26"-93,0 26 16,24-25-16,-49 0 16,25-1-1,0 1 1,-25 25 0,25-25-1,-25-1 1,0 1 15,24 0-15,-24 0-1,25-25 1,0 0 156,-25-25 31,-25 0-203,25 0 16,-25-24-1,1 24 95,-1 25 15,25 25-63,0 0-62,0-1 16,-25 26-1,25-25 17,0 24-17,0-24 1,0 0-1,0 0-15,0 0 0,0 24 32,0-24-32,25 25 31,-25-1-15,0-24 46,0 0-31,0 0-15,-25-1 15</inkml:trace>
  <inkml:trace contextRef="#ctx0" brushRef="#br0" timeOffset="17480.778">21432 1712 0,'0'24'93,"24"-24"-77,-24 50-16,0 49 16,25 25 15,-25-99-31,0 99 15,0-25 1,25-24 0,-25-26-1,25 26 1,-25-51 0,0 26-1,0 0 1,0-26-1,0 1 1,0 0-16,0 25 31</inkml:trace>
  <inkml:trace contextRef="#ctx0" brushRef="#br0" timeOffset="18265.035">21853 2158 0,'0'-25'32,"25"25"-17,99 0 1,25 25 0,-50 0 15,-74-25-31,0 0 15,24 0 1</inkml:trace>
  <inkml:trace contextRef="#ctx0" brushRef="#br0" timeOffset="19140.458">22027 2356 0,'0'0'0,"50"0"0,-1 0 16,26 0-1,-26 25 1,-24-25 0</inkml:trace>
  <inkml:trace contextRef="#ctx0" brushRef="#br0" timeOffset="20329.543">22647 2009 0,'0'50'187,"0"-1"-187,0 1 16,0 74 0,0-99-1,25 49 1,-25-49-1,25 25 1,-25-26 0,0 1-1,0 0-15,0 0 16,24 0 0,-24-1-1</inkml:trace>
  <inkml:trace contextRef="#ctx0" brushRef="#br0" timeOffset="24411.79">20315 3696 0,'0'25'125,"0"0"-125,0 24 15,0 1 1,0 49 0,0-74-16,0 49 15,0 1 1,0-51 0,0 1-1,0 0 1,0 25-1,0-26 17,0 1-17,0 0 1,0 0 0,0 0 15,0-1-16,0 26 1,0-25 0,0 24-1,0-24 1,0 25 0,0-25 15,0-1 0</inkml:trace>
  <inkml:trace contextRef="#ctx0" brushRef="#br0" timeOffset="25882.688">21010 3621 0,'25'0'47,"0"50"-31,-25 0-1,0-1-15,0 1 16,0 24 0,0-24-16,0 0 15,0 24 1,0-24-1,0-1 1,0-24 15,0 0-15,0 0 0,0-1 62,0 1-78,0 50 15,0-51-15,0 26 16,0 0 0,0 24 15,0-49-31,0 24 15,0 1 17,0-25-17,0 0 17,0-1-1</inkml:trace>
  <inkml:trace contextRef="#ctx0" brushRef="#br0" timeOffset="35654.646">20266 2927 0</inkml:trace>
  <inkml:trace contextRef="#ctx0" brushRef="#br0" timeOffset="39676.583">20266 2927 0,'49'-25'94,"1"25"-79,0 0 1,-1 0-1,1 0 1,-1 0 15,-24 0-15,0 0 0,25 0-1,-26 0 1,26 0-1,-25 0 1,0 0 0,-1 0 15,1 0-31,0 0 16,0 0-1,0 0 1,0 0-1,-1 0 17,1 0-17,0 0 1,0 0 0,0 0-1,-1 0 1,1 0 234,0 0-235,0 0 1,0 0 47,24 0 46,1 0-109,24 0 16,-49 0-1</inkml:trace>
  <inkml:trace contextRef="#ctx0" brushRef="#br0" timeOffset="84394.446">4192 7813 0,'25'0'94,"0"0"-94,25 0 16,-26-24-16,76 24 15,-26 0 1,-24-25 15,-26 25-15,1 0-1,0-25 1,25 25 0,-26 0-1,1 0 1,0 0-1,0 0 1,24 0 0,1 0-1,-25 0 1,0 0 0,24 0-1,-24 0 16,25 0-15,24 0 0,-49 0-1</inkml:trace>
  <inkml:trace contextRef="#ctx0" brushRef="#br0" timeOffset="123716.415">10766 11162 0,'24'0'141,"51"0"-125,-26 0-1,75 0 1,-74 0 0,0 0-1,-1 0 1,26-25-1,-26 25 1,-24 0 31,0 0-16,25 0-15,-1 0-16,1 0 15,-1 0 1</inkml:trace>
  <inkml:trace contextRef="#ctx0" brushRef="#br0" timeOffset="198318.9">7293 5333 0,'50'0'125,"-26"0"-125,26 0 15,0 25-15,-26-25 16,51 0-1,-50 25 1,24-1 0,-24-24-16,0 0 15,24 0 1,1 0 0,24 0 15,1 0-16</inkml:trace>
  <inkml:trace contextRef="#ctx0" brushRef="#br0" timeOffset="199509.025">8657 5333 0,'50'0'94,"-25"0"-94,-1 0 15,26 0 1,-25 0 0,24 0-1</inkml:trace>
  <inkml:trace contextRef="#ctx0" brushRef="#br0" timeOffset="200384.136">9401 5407 0,'50'0'78,"-25"0"-62,0 0 0,-1 0-1,1 0 1,25 0-16</inkml:trace>
  <inkml:trace contextRef="#ctx0" brushRef="#br0" timeOffset="203292.762">2258 5680 0,'24'0'62,"1"0"-62,0 0 16,25 0 0,-1 0-16,100 0 15,-75 0 1,249 0 0,-174 0-1,-25 0 1,-25 0-1,-25 0 1,50 0 0,-24 0-1,24 0 1,74 0 0,100 0-1,49 0 1,-99 0 15,-149 0-15,-24 0-1,24 0 1,25 0 0,-74 0-1,24 0 1,-24 0-1,49 0 1,-25 0 0</inkml:trace>
  <inkml:trace contextRef="#ctx0" brushRef="#br0" timeOffset="204778.558">6995 5606 0,'25'0'62,"0"0"-31,24 0-31,76 0 16,-76 0-16,26 0 16,49 0-1,0 0 1,-25 0-1,0 0 1,-25 0 15,50 0-15,0 25-16,50-1 16,-124-24-1,99 25 16,-50-25-15,25 25 15,0 0-15,-50-25 0,25 0-16,-74 25 15,25-25 1,24 0-1,1 0 1,-1 0 0,-49 0-1,99 49 1,25-24 0,-75-25-1,-49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3-01-29T03:52:55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21977 10716 0,'0'24'110,"0"26"-95,0 0-15,0-1 16,0 26 0,0-26-1,0-24 16,0-50 313,0 0-328,0 1-16,0-26 15,0 25 1,0 0 15,0 1 79,0-1-95,0 0 1,0-25 0,25 1-1,-25 24 1,25 0 203,25 25-173,-26 50-30,-24-25 0,25 24-16,-25-24 15,25 0 1,-25 0 15,25-25 172,0 0-171,-25-25-32,0 0 15,0 0-15,24 0 31,-24 1-15,0-1 0,25 25-1,0 0 32,0-25-31,-25 0-1,25 25 17,-25-25 265,24 25-282,-24 25 1,0 0-1,25 25 1,-25-1 0,0-24-1,0 0 17,0 0-1,0-1-16,0 1 1,0 0 0,0 0-16,0 0 15,0-1 17,0 1-17,0 0 32,0 0-31,0 0 31</inkml:trace>
  <inkml:trace contextRef="#ctx0" brushRef="#br0" timeOffset="2188.203">22523 10592 0,'25'0'47,"-25"49"-16,0-24-16,0 0 1,0 0 0,0 24-1,0-24 1,0 0 15,0 0-31,-25-25 16,25 24-1,0 1 1,0 0 15,0 0-15,0 0 31,0-1-32,0 1 17,0 0-1,0 0-15,25 0-1,0-25 157,-1 0-109,1 0-63,0 0 62,0 0 32,0 0-32,-1-25 48</inkml:trace>
  <inkml:trace contextRef="#ctx0" brushRef="#br0" timeOffset="3163.198">22945 10740 0,'24'0'109,"26"0"-109,-25 0 16,25 25-16,49-25 16,-74 0-1,24 0 1,-24 0 15</inkml:trace>
  <inkml:trace contextRef="#ctx0" brushRef="#br0" timeOffset="4016.763">22969 10914 0,'25'0'78,"25"0"-63,-25 0-15,49 25 16,50 0 0,-25-25-1,-49 0 1</inkml:trace>
  <inkml:trace contextRef="#ctx0" brushRef="#br0" timeOffset="5328.982">23639 10641 0,'0'-25'16,"25"1"-1,0 24 17,0 0-1,-1 0-15,26 0-1,-25 0 1,0 0-1,-1 0 17,1 0-1,0 0 0,0 0-15,-25 24-1,0 1 1,0 25 0,0-1-1,0-24 1,0 25 0,-25 123 46,25-148-31,-25-25-31,25 25 16,0 0 0,-25-25-1,25 25-15,0-1 16,0 1-1,0 0 1,0 0 0,0 0 15,0 24-15,25-49 30,0 0-14</inkml:trace>
  <inkml:trace contextRef="#ctx0" brushRef="#br0" timeOffset="7282.442">24061 11559 0,'-25'0'16,"25"-25"124,0 50 1,0 0-110,-25-25-15,25 25-1,-25-25 1,1 0 0,-1 0-1,0 0 1,0 0 0,0 0-1,25-25 48,25 25-32,0 0-15,0 0 15,0 0-31,24 0 94,-74 0 46,1 0-140,24 25 16,-25-25-1,0 0 17,0 0-1,0 0-15,25-25 30,25 0-30,-25 0 0,25 25-1,0 0 32,0 0-31,-1 25-1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1T04:28:20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20638 6796 0,'25'0'203,"-1"0"-187,26 0 0,0 0-1,-26 0 1,1 0 0,50 0-1,-50 0 1,24 0-16,-24 0 15,149 0 1,-125 0 0,26 0-1,-26 0 1,26 0 0,-26 0-16,50-24 15,-24 24 1,24 0-1,0-25 1,174 25 0,-198 0-1,24-25-15,0 25 16,50-25 0,24 25-1,-49 0 1,199-25-1,-224 25 1,25 0 0,-25 0-1,-24 0-15,24 0 16,0-24 0,0-1-1,1 25 1,-26 0-1,1 0-15,-1 0 16,0 0 0,-24 0-1,0 0 1,24-25 0,-24 25-16,-26 0 15,26 0 1,-25 0 15</inkml:trace>
  <inkml:trace contextRef="#ctx0" brushRef="#br0" timeOffset="2586.612">20563 12129 0,'-49'0'0,"24"0"31,0 0 0,0 0-15,50 0 93,25 0-93,24 0-1,174 0 1,-74-24 0,0 24-1,24 0 1,-24-25-1,371 25 1,-346 0 0,-26 0-16,1 0 15,-50 0 1,-25 0 0,50 0-1,-50 0 1,1 0-16,-26 0 15,0 0 1,-24 0 0,49 0-1,-74 0 1,0-25 0,-25 0-1,49 25 204,1 0-203,24 0-1,26 0 1,24 0-1,-50 0-15,1 0 16,-1 0 0,-24 0-1,49 0 1,-50 0 0,-24 0-16,0 0 15,25 0 1,-26 0-1,1 0 1,0 0 0,0 0 140</inkml:trace>
  <inkml:trace contextRef="#ctx0" brushRef="#br0" timeOffset="6425.518">9823 12030 0,'0'0'0,"25"0"141,49 0-125,25 0-1,-24 0 1,-1 0 0,75 0-16,-99 0 15,-25 0 16,-100 0 157,1 0-172,-1 0-1,-148 0 1,173 0-1,26 0-15,-1 0 16,0 0 125,0 25-79,-24-25-46,24 0-16,25 25 15,-25-25 1,75 0 140,24 25-140,-49-25-16,24 24 16,1-24-1,0 0 1,-1 0-1,-24 25 1,0-25 0,24 0-1,-24 0 1,0 0-16,25 0 16,-26 0 15,1 0-16,0 0 1,0 0-16,25 0 16,-26 0 15,1 0 0,-25-25 204,-74 25-204,-1 0-16,1 0-15,-1 0 16,-24 0 0,50 0-1,-100 0 1,124 0 265,0 0-234,0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06T06:47:51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4019 6945 0,'49'0'140,"26"0"-140,24 0 16,0 0 0,199 0 15,-174 0-31,-25 25 15,-25-25 1,-49 0 0,-25 25-16</inkml:trace>
  <inkml:trace contextRef="#ctx0" brushRef="#br0" timeOffset="4099.435">4143 8235 0,'0'-25'62,"-25"25"32,50 0 156,49 0-234,1-24-1,-1 24 1,0 0-1,26 0-15,-26 0 16,50 0 0,25 0-1,0 0 1,-25 0-16,25 0 31,-50 0-31,0 0 16,0 0-16,-24 0 15,-26 0 1,1 0 0,-25 0-16,-1 0 15,26 0 329,0 0-328,49 0-1,-25 0-15,26 0 16,-1 0 0,-25 0-1,1 0 1,-26 0-16,1 0 15,-25 0 1,-1 0 15,100 0-15,-74 0-16,24 0 16,26 0-1,24 0-15,0 0 16,25 0-1,-1 0 1,51 0 0,49 0-1,-99 0-15,24 24 16,-73-24 0,-1 25-1,-50-25-15,-24 0 31,25 0-15,-1 0 234,51 0-234,-1 0-1,0 0 1,99 0-16,1 0 16,24 0-1,25-49 1,-49 24-16,-26 25 15,-74 0 17,-24 0-32,-25 0 15,-1 0-15,-24 0 16,0 0 0,24 0-1,-24 0-15,25 0 16,-1 0-1,1 0 1,-25 0 0,0 0-16,-1-25 15,51 25 188,49 0-187,0 0 0,347 0 15,-173 0-31,49 0 16,25 0-1,-25 25 1,25-25-16,-74 0 15,0 0 1,-50 0 0,49 0-1,-48 0-15,-1 0 16,0 0 0,-25-25-1,25 0 1,-50 0-1,125 1 1,-199-1 0,-50 0-16,-49-25 15,-25-49 1,50 99 234,49 0-250,25 0 16,74 0-1,1 0 1,24 25-1,-25-25-15,-98 25 32,49-1-17,-100-24 1,-24 0-16,0 25 16,0-25-1,-1 0 1,1 25-1,0-25 1,0 0 15,0 0 94,-1 25-109,1-25 0,25 25-16,-25-25 31</inkml:trace>
  <inkml:trace contextRef="#ctx0" brushRef="#br0" timeOffset="6790.254">13296 8409 0,'-25'0'157,"0"0"-142,0 0 1,25 25 15,-25-1 79,1 1-79,24 0-16,-25-25 17,25 25-1,0 0-15,25-25 46,-1 0-62,1 0 16,0 0-1,0 0 1,0 0 0,-1 0-1,1 0 63,-50 24 110,25 1-173,-49 25 1,24-25 0,0-1-16,0 1 31,25 0 31,0 0 32,50 0 62,-25-25-140,24 0 0,-24 0-1,50 0-15,-51 0 16,1 0 0,0 0-1</inkml:trace>
  <inkml:trace contextRef="#ctx0" brushRef="#br0" timeOffset="17135.944">12800 9302 0,'24'0'125,"51"0"-110,-1 0-15,1 0 16,24 0 0,0 0-1,0 0 1,0 0-16,-49 0 31,-25 0 0,-50 0 110,-49 0-110,-1 0-15,50 0-1,-24 0-15,24 0 16,0 25 0,-24-25-1,24 24 1,0-24-16,-25 0 16,26 0 15,-1 0-16,0 0-15,0 0 32,0 0-17,-24 0 17,24 25-32,0-25 15,-24 0 1,24 0-1,50 25 298,74 25-297,25-1-1,-75-24 1,26-25-1,-26 25-15,-24 0 32,-25-1 140,-25-24-157,-24 25 1,24 0-1,0-25 1,0 25 0,1-25-1,-1 25 32,25-1-47,-25-24 31,75 0 219,-1 0-234,-24 0 0,0 0-1,24 0 1,1 0-16,-25 0 16,0 0-1,-1 0 1,1 0 15,0 0 63,0 0-79,0 0 17,-1 0 140,1 0-110</inkml:trace>
  <inkml:trace contextRef="#ctx0" brushRef="#br0" timeOffset="22895.146">13990 10418 0,'50'0'125,"-1"0"-109,1 0 0,24 0-16,-24 0 15,24 0 1,-49 0 0,0 0-1,-50 0 266,-74 0-249,-124 0-1,148 0-31,26 0 16,24 0 15,0 0 63,-49 25-63,24 0 0,25-25-31,50 24 125,25-24-109,-1 50-1,51-25 17,24 0-1,-100-25-31,1 24 15,25-24-15,-50 50 157,-25-25-142,-25 0-15,26-1 16,-26 1 0,25 0-1,0-25 1,25 25-16,-24-25 15,24 25 1,-25-25 0,50 0 202,24 0-202,26 0-16,24 0 31,74 0 1,-123 0-32,-25 0 15</inkml:trace>
  <inkml:trace contextRef="#ctx0" brushRef="#br0" timeOffset="24999.989">14486 10294 0,'25'0'265,"0"0"-249,0 0-16,0 0 15,-1 0 17,-24 25-32,0 0 62,0-1-31,0 1-15,0 0 15,-24 0 32,24 0-32,-25-25-15,25 24 109,-25 1-110,0-25 1,25 25 15,25-25 157,0 0-157,99-25 0,-50 0-31,-49 25 16,-25-24-1,25 24 1</inkml:trace>
  <inkml:trace contextRef="#ctx0" brushRef="#br0" timeOffset="34865.036">14189 11410 0,'49'0'125,"1"0"-109,24 0-1,125 0 17,-50 0-1,-125 0-16,-48 0 173,-51 0-172,1 0-1,-1 0-15,26 0 16,-1 0-1,0 0 1,26 0-16,-26 0 16,50 25-1,-25-25 1,-24 0 62,24 25-62,0 0-16,-25-25 15,26 0 1,24 24 31,-25-24-32,0 0-15,0 0 16,25 25 15,0 0 47,50-25-46,24 0-17,-24 25-15,24 0 16,1-1 0,-26-24-1,-24 0 1,0 0 15,-25 25 0,0 0 32,-50 0-48,25 0 1,1-1-16,-1-24 16,0 25-1,0 0 17,0 0-1,1 0-16,-1-25 1,50 0 203,49 0-219,-24 0 15,24 0 1,0 0 0,1 0-16,-25 0 15,24 0 1,-49 0 0,0 0-1</inkml:trace>
  <inkml:trace contextRef="#ctx0" brushRef="#br0" timeOffset="37006.144">14809 11385 0,'0'-24'172,"25"-1"-156,-25 0 0,24 25-1,1 0-15,0 0 94,0 0-78,0 0 30,-25 25 17,0 0-63,0-1 16,0 1 15,-25 0 0,0-25 0,25 25-15,50-25 296,-26 0-296,1 0 31,0 0 15,0 0-15,-25 25 16,0-1-48,-25 1 17,0 0-17,-24-25 17,24 0-17,0 0 32</inkml:trace>
  <inkml:trace contextRef="#ctx0" brushRef="#br0" timeOffset="54499.049">8905 12105 0,'25'-25'125,"49"25"-110,26 0-15,-1 0 16,99 0 0,-24 0-16,49 0 15,75 25 1,-25-25 0,-50 0-1,223 49 16,-297-49 16,-99 0-47,-25 0 78,24 0-15</inkml:trace>
  <inkml:trace contextRef="#ctx0" brushRef="#br0" timeOffset="55722.778">9327 11782 0,'0'-25'109,"50"25"-46,49 0-63,50 50 15,24 0 1,1 24-1,24 0-15,26 26 16,-51-26 0,26 1-1,495 173 32,-223-75-16,-396-123-31,-50-50 16,-1 0 0,-24 25 15</inkml:trace>
  <inkml:trace contextRef="#ctx0" brushRef="#br0" timeOffset="57199.896">9451 12576 0,'25'-25'125,"49"-49"-109,50-1-16,75-49 16,49-49-1,25 73 1,-50-24-1,-74 50-15,74-25 47,-198 74 0,-1 25-47,1 0 16,25-25-16,-25 0 15,-1 25 1,1 0 78,-25-24-63,25 24 63</inkml:trace>
  <inkml:trace contextRef="#ctx0" brushRef="#br0" timeOffset="75796.909">11832 4415 0,'-25'0'63,"1"25"15,-1-25-63,0 0 32,25 25-47,-25-25 31,25 25-15,-25-25 0,50 0 156,25 0-157,24 0 1,25 0-1,75 0-15,49 0 16,50 0 0,25 0-1,-100 24 1,25 1-16,100 0 47,-75-25 0,-198 0-32,-1 0-15,-24 0 16,0 0 0,0 0-1,-125 0 126,-24 0-126,25 0 1,0 0-16,-50 0 16,25 0-1,25 0 1,-75 0 0,-297 0 30,124 0-14,272 0-17,1 0 1,-1 0-16,26 0 16,-1 0-1,1 0 1,-1-25-16,50 0 234,124 25-187,422 0 0,-249 0-47,26 0 16,-75 0-1,-50 25-15,-74 0 16,-49-25-1,-1 0 1,1 0-16,-26 0 16,1 0-1,74 0 32</inkml:trace>
  <inkml:trace contextRef="#ctx0" brushRef="#br0" timeOffset="78902.857">12130 12204 0</inkml:trace>
  <inkml:trace contextRef="#ctx0" brushRef="#br0" timeOffset="81347.884">12651 5035 0,'25'0'125,"24"0"-110,199 0 32,-173 0-47,-26 0 16,-24 0-1,0 0 1,-50 0 125,-25 0-141,26 0 15,-51 0 1,26 0-1,-1 0 1,0 0-16,-24 25 16,24 0-1,-24 0 1,49-25 0,0 0-16,1 0 46,24 25 48,49 24-31,125 50-16,-50-74-16,-124 0-31,25-25 31,-25 25 32,0 0-48,-50-1-15,25 26 16,-99 49 31,99-74-16,50-25 47,50 0-62,-1 25-1,0-25 1,1 0 0,123 25 15,-173-25 16</inkml:trace>
  <inkml:trace contextRef="#ctx0" brushRef="#br0" timeOffset="82901.905">13320 5011 0,'25'0'125,"0"0"-78,0 0-16,0 0-15,-25 24 93,0 1-62,0 0-16,-25-25 63,0 25-78,0-25 31</inkml:trace>
  <inkml:trace contextRef="#ctx0" brushRef="#br0" timeOffset="-184180.779">4093 9351 0,'25'0'485,"99"-24"-454,-50 24-31,1 0 16,24 0-1,-25 0-15,1 0 16,24 0 0,0 0-1,25 0 1,-24 0-16,48 0 15,-48 0 1,222 0 15,-49 0 16,-124 0-47,-50 0 0,0 0 16,0 0-1,1 0 1,-1 0 0,-25 0-16,25 0 15,-24 0 1,24 0 0,-25 0-16,1 0 15,123 0 32,1 0 0,-150 0-47,1 0 16,24 0-16,1 0 15,-26 0 1,1 0-1,24 0-15,-24 0 16,24 0 0,-24 0-1,24 0 1,150 0 15,24 0 16,-174 0-47,1 0 16,-26 0-16,26 0 15,-51-25 1,1 0 296,149 0-280,-25 25-32,24 0 15,1-25 1,99 1-16,24-1 16,-48 25-1,-1-25 1,-25 25-1,-50 0-15,-73 0 16,-26-25 0,125 0 15</inkml:trace>
  <inkml:trace contextRef="#ctx0" brushRef="#br0" timeOffset="-158528.425">5854 6871 0,'25'0'422,"25"0"-390,-26 0 93,26 0-94,24 0 16,-49 0-47,25 0 15,-25 25 1,0-25 0,49 25-16,-49-25 15,0 0 1,-1 0-1,1 0-15,0 0 16,74 0 31,-49 0-16,-25 0-15,24 0-1,-24 0 17,0 0-17,0 0-15,-1 0 16,26 0 0,-25 0-1,124 0 32,-1 0-16,-123 0-31,25 0 16,-25 0 0,0 0-1,-1 0 1,26-25-1,-25 25 298,74 0-282,-74 0-15,24-25-16,-24 25 15,50 0 1,-51 0 0,1 0-1,25 0-15,-25 0 32,74-25-1,25 0 0,-75 25-15,-24 0-16,0 0 15,49 0 1,-49 0 0,0 0-16,0 0 15,0 0 1,0 0 15,-1 0 0,26 0 16,0 0-47,-26 0 16,1 0-1,25 0 1,-25 0 0,-1 0-1,1 0 1,25 25-16,-25-25 31,49 0 16,-24 0-16,-26 0-15,1 0-16,0 0 16,0 0-1,0 0-15,-1 25 16,26-25-1,-25 0 1,0 0 0,-1 25-16,51-25 47,-1 0 249,1 0-296,-1 0 16,-24 0 0,24 0-1,1 0-15,-26 0 16,26 0 0,222 25 30,-198-1 1,-49-24-47,0 0 0,24 0 16,-24 0 0,-1 0-1,1 0-15,24 0 16,-24 0-1,24 0 1,1 0 0,148-24 15,-49-26 16,-100 25-47,-24 25 15,24-50 1,25 1 0,-49 24-16,0-25 15,-1 26 1,-24-1-16,0 25 16,0-50-1,-1-74 32,-24 0-16,0 99-15,0-24-16,0 24 31,0-25-15,-24 26 15,-1-26-15,-25 0-1,-49-24 32,-224-75 0,224 124-31,-25-24-16,25 24 15,-25 0 1,0-25 0,0 26-16,0-1 15,0-25 1,0 50-1,-199-25 32,-24 1-15,173 24-32,50 0 15,0 0 1,-49 0-1,-1 0-15,-24 0 16,24 0 0,25 0-1,0 0 1,50 0-16,0 0 16,-149 0 30,25 0-14,148 24-17,-24-24-15,0 25 16,49-25 0,-24 25-1,24-25 1,1 0-16,-1 25 15,-24 0 1,49-1 0,-25-24-16,-123 50 47,73-25-1,51-25-46,24 25 32,0-25-17,0 0 1,0 49 0,-24-24-1,-1 0 1,-49 49 31,0 1-16,49-75-15,50 25-1,-25-25 1,25 24-1,-24-24 1,24 25 0,-25 0-1,0 0 1,25 0 15,0 24 16,-25 26-31,25-51-1,0 1-15,0 0 16,0 0 0,0 24-1,0-24 16,0 25-15,0-1 31,0 1 0,25-25-32,-25 0 64,0-1-79,74 1 46,-24 0 1,-25-25-31,-25 25-16,25-25 16,-25 25-1,24-25 1,26 0-1,-25 24 32,0-24-15,-1 25 421,26-25-422,-50 25-31,25-25 16,0 0-1,-1 0 1,1 25-1</inkml:trace>
  <inkml:trace contextRef="#ctx0" brushRef="#br0" timeOffset="-155325.744">11535 6400 0,'49'0'110,"26"0"-95,197 0 17,-172 0-17,-1 0 1,-25 0-16,1 0 16,-26 0-1,1 0 1,24 0-16,-49 0 15,25 0 32,-25 0-31,-1 0 15,-48 0 188,-1 0-125,-50-50-47,50 50 124,-24-25-139,24 0 15,75 25 312,49 0-312,-74 0-32,0 0-15,-1 0 16,-24 50 265,-74 49-234,-1 0 0,51-99-31</inkml:trace>
  <inkml:trace contextRef="#ctx0" brushRef="#br0" timeOffset="-152831.758">12998 6276 0,'25'0'156,"148"0"-124,-123 0-17,24 0 1,1 0-1,-50 0-15,-1 0 16,26 0 0,-100 0 171,1 0-187,-26 24 16,1-24-1,0 0 1,24 0 0,-74 50 31,99-50 78,25 25-110,-25-25 48,25 25-1,0-1-46,25-24-1,25 25-15,-25 0 16,49 0 0,-24 0-1,-26-1-15,51 1 47,-50-25 0,-25 25-31,0 0-1,-25 0 1,-25 24 0,1 1-1,-1-25-15,0-1 16,26 1-1,-26 0 32,50 0 0,-25-25-47,25 25 16,0 0-1,-25-25-15,25 24 16,25-24 109,99 0-94,-49 0-15,-26 0-16,1 0 16,-25 0-1,-1 0 1,26 0-16,-25 0 15,0 0 17</inkml:trace>
  <inkml:trace contextRef="#ctx0" brushRef="#br0" timeOffset="-151681.516">13742 6176 0,'25'0'156,"99"0"-125,-74 0-15,-26 0 0,1 0-1,0 0 1</inkml:trace>
  <inkml:trace contextRef="#ctx0" brushRef="#br0" timeOffset="-150252.915">13891 6052 0,'0'25'157,"0"25"-157,0 49 47,0-74-32,0 0-15,0-1 188,0 26-173,0-25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08T05:51:03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15925 8706 0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345258A5-D14F-4C4B-904E-C6E6A645E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946C7C5-03EA-4C39-B81F-6B4EDBD98EF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DejaVu Sans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8CD2E69-B09C-4A52-81EB-44945040D15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DejaVu Sans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8CD2E69-B09C-4A52-81EB-44945040D15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DejaVu Sans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8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8CD2E69-B09C-4A52-81EB-44945040D15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DejaVu Sans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2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8CD2E69-B09C-4A52-81EB-44945040D15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DejaVu Sans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ML = {00010, 0001,   01010, 0101}</a:t>
            </a:r>
          </a:p>
          <a:p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(LM)</a:t>
            </a:r>
            <a:r>
              <a:rPr lang="en-US" sz="1200" kern="1200" baseline="300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R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= {10000, 10010,    1000, 1010}</a:t>
            </a:r>
            <a:r>
              <a:rPr lang="en-US" sz="1200" kern="1200" baseline="300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R</a:t>
            </a:r>
            <a:endParaRPr lang="en-US" sz="1200" kern="1200" dirty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= {00001, 01001, 0001, 0101}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8CD2E69-B09C-4A52-81EB-44945040D15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DejaVu Sans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21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8CD2E69-B09C-4A52-81EB-44945040D15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DejaVu Sans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3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fld id="{B8CD2E69-B09C-4A52-81EB-44945040D15C}" type="slidenum">
              <a:rPr lang="en-US" altLang="en-US" sz="1200" smtClean="0">
                <a:solidFill>
                  <a:srgbClr val="000000"/>
                </a:solidFill>
                <a:cs typeface="DejaVu Sans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6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240AD9-1BCC-4FED-8D03-1F7CE49799CF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1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C8168-1EA3-4C32-85D4-D4B46592D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4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F2814-086C-435B-A24B-5A887F6FC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9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B11A2-C0C3-4E82-A30F-1404B7EB0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1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2912-2722-4380-AB35-F7D54ABA68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969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49F7F-AF98-4F47-97F5-C1EC88B98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77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05656-7720-4B02-A079-082D2B29CE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32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76B86-0987-4ED4-AF01-ED653DA9F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907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D44C8-E77D-4C71-81C5-AA0D1562F1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907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F505F-7785-4DBC-97BA-B2DEAD7F5E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901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503D5-58C9-48DF-94CA-EF9D8932F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626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77F0-59DB-4DE5-9677-4423253CC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0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5AF1C-F7E7-46E9-8C71-7A6DE9C2F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7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91535-CA35-4F91-9689-34FF85F64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489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F231-7A7D-477B-98DB-320B850B0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898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1288" y="1219200"/>
            <a:ext cx="2011362" cy="4360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5881688" cy="4360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F0CFB-15BD-4814-9694-08A5B32CB4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694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0813" cy="19319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B0A11-82AC-4AF1-881F-F33D2ADE8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0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53970-B2FD-4146-84E9-9A7CE670A2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13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58FC9-A8F5-4815-82E3-E81AE46B7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1E4A3-B389-42A2-A140-6E07512C2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0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BF592-F251-43B0-A0D0-AB67C59E3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0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90A7-7C01-4AE6-A9F3-B106D2ADD0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96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CBBF4-8EDE-431D-8260-254D1C572E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98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3B6A7-E84E-4790-BAE8-297BEFEEC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17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071563" y="304800"/>
            <a:ext cx="7613650" cy="1104900"/>
            <a:chOff x="675" y="192"/>
            <a:chExt cx="4796" cy="696"/>
          </a:xfrm>
        </p:grpSpPr>
        <p:sp>
          <p:nvSpPr>
            <p:cNvPr id="1031" name="Oval 2"/>
            <p:cNvSpPr>
              <a:spLocks noChangeArrowheads="1"/>
            </p:cNvSpPr>
            <p:nvPr/>
          </p:nvSpPr>
          <p:spPr bwMode="auto">
            <a:xfrm flipH="1">
              <a:off x="3067" y="192"/>
              <a:ext cx="695" cy="695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" name="Oval 3"/>
            <p:cNvSpPr>
              <a:spLocks noChangeArrowheads="1"/>
            </p:cNvSpPr>
            <p:nvPr/>
          </p:nvSpPr>
          <p:spPr bwMode="auto">
            <a:xfrm flipH="1">
              <a:off x="4776" y="192"/>
              <a:ext cx="694" cy="695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 flipH="1">
              <a:off x="675" y="193"/>
              <a:ext cx="694" cy="695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auto">
            <a:xfrm flipH="1">
              <a:off x="3983" y="192"/>
              <a:ext cx="694" cy="695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auto">
            <a:xfrm flipH="1">
              <a:off x="1486" y="192"/>
              <a:ext cx="694" cy="695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100000"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D8CA4695-E612-4454-8D11-C7A72E411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1658938" y="1600200"/>
            <a:ext cx="6835775" cy="3198813"/>
            <a:chOff x="1045" y="1008"/>
            <a:chExt cx="4306" cy="2015"/>
          </a:xfrm>
        </p:grpSpPr>
        <p:sp>
          <p:nvSpPr>
            <p:cNvPr id="2055" name="Oval 2"/>
            <p:cNvSpPr>
              <a:spLocks noChangeArrowheads="1"/>
            </p:cNvSpPr>
            <p:nvPr/>
          </p:nvSpPr>
          <p:spPr bwMode="auto">
            <a:xfrm flipH="1">
              <a:off x="4392" y="1008"/>
              <a:ext cx="959" cy="959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" name="Oval 3"/>
            <p:cNvSpPr>
              <a:spLocks noChangeArrowheads="1"/>
            </p:cNvSpPr>
            <p:nvPr/>
          </p:nvSpPr>
          <p:spPr bwMode="auto">
            <a:xfrm flipH="1">
              <a:off x="3264" y="1008"/>
              <a:ext cx="959" cy="959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 flipH="1">
              <a:off x="2136" y="1008"/>
              <a:ext cx="959" cy="959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058" name="Oval 5"/>
            <p:cNvSpPr>
              <a:spLocks noChangeArrowheads="1"/>
            </p:cNvSpPr>
            <p:nvPr/>
          </p:nvSpPr>
          <p:spPr bwMode="auto">
            <a:xfrm flipH="1">
              <a:off x="2136" y="2064"/>
              <a:ext cx="959" cy="959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059" name="Oval 6"/>
            <p:cNvSpPr>
              <a:spLocks noChangeArrowheads="1"/>
            </p:cNvSpPr>
            <p:nvPr/>
          </p:nvSpPr>
          <p:spPr bwMode="auto">
            <a:xfrm flipH="1">
              <a:off x="1045" y="2064"/>
              <a:ext cx="959" cy="959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060" name="Oval 7"/>
            <p:cNvSpPr>
              <a:spLocks noChangeArrowheads="1"/>
            </p:cNvSpPr>
            <p:nvPr/>
          </p:nvSpPr>
          <p:spPr bwMode="auto">
            <a:xfrm flipH="1">
              <a:off x="4392" y="2064"/>
              <a:ext cx="959" cy="959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9B59842-8629-4362-9BEE-9804BEB57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19200"/>
            <a:ext cx="7770813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3425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0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7.emf"/><Relationship Id="rId4" Type="http://schemas.openxmlformats.org/officeDocument/2006/relationships/customXml" Target="../ink/ink8.xml"/><Relationship Id="rId9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21600" cy="914400"/>
          </a:xfrm>
        </p:spPr>
        <p:txBody>
          <a:bodyPr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 b="1"/>
              <a:t> 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31838" y="2378075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Automata Theory Basics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04775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Regular Expression (Intro)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76200" y="1143000"/>
            <a:ext cx="9296400" cy="5638800"/>
          </a:xfrm>
        </p:spPr>
        <p:txBody>
          <a:bodyPr/>
          <a:lstStyle/>
          <a:p>
            <a:pPr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Language of all binary strings</a:t>
            </a:r>
          </a:p>
          <a:p>
            <a:r>
              <a:rPr lang="en-US" sz="2000" dirty="0"/>
              <a:t>     = {0,1}* = {0,1}</a:t>
            </a:r>
            <a:r>
              <a:rPr lang="en-US" sz="2000" baseline="30000" dirty="0"/>
              <a:t>0</a:t>
            </a:r>
            <a:r>
              <a:rPr lang="en-US" sz="2000" dirty="0"/>
              <a:t> U {0,1}</a:t>
            </a:r>
            <a:r>
              <a:rPr lang="en-US" sz="2000" baseline="30000" dirty="0"/>
              <a:t>1</a:t>
            </a:r>
            <a:r>
              <a:rPr lang="en-US" sz="2000" dirty="0"/>
              <a:t> U {0,1}</a:t>
            </a:r>
            <a:r>
              <a:rPr lang="en-US" sz="2000" baseline="30000" dirty="0"/>
              <a:t>2</a:t>
            </a:r>
            <a:r>
              <a:rPr lang="en-US" sz="2000" dirty="0"/>
              <a:t> U {0,1}</a:t>
            </a:r>
            <a:r>
              <a:rPr lang="en-US" sz="2000" baseline="30000" dirty="0"/>
              <a:t>3 </a:t>
            </a:r>
            <a:r>
              <a:rPr lang="en-US" sz="2000" dirty="0"/>
              <a:t>U …</a:t>
            </a:r>
          </a:p>
          <a:p>
            <a:r>
              <a:rPr lang="en-US" sz="2000" dirty="0"/>
              <a:t>	= {ϵ} U {0,1} U {00,01,10,11} U {000,001,010,011,100,101,110,111} U ...</a:t>
            </a:r>
          </a:p>
          <a:p>
            <a:pPr marL="0" indent="0" algn="just" eaLnBrk="1" hangingPunct="1">
              <a:spcBef>
                <a:spcPts val="700"/>
              </a:spcBef>
              <a:buClrTx/>
              <a:buSzTx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     Regular Expression (RE) representation of this language is: (0/1)*</a:t>
            </a:r>
            <a:endParaRPr lang="en-US" sz="24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Language of all binary strings consisting of only 0s: {0}* </a:t>
            </a:r>
          </a:p>
          <a:p>
            <a:pPr marL="0" indent="0" algn="just" eaLnBrk="1" hangingPunct="1">
              <a:spcBef>
                <a:spcPts val="700"/>
              </a:spcBef>
              <a:buClrTx/>
              <a:buSzTx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     Regular Expression (RE) representation of this language is: 0*</a:t>
            </a:r>
            <a:endParaRPr lang="en-US" sz="2000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Language of all binary strings which end with 00</a:t>
            </a:r>
          </a:p>
          <a:p>
            <a:pPr marL="457200" lvl="1" indent="0" algn="just" eaLnBrk="1" hangingPunct="1">
              <a:spcBef>
                <a:spcPts val="700"/>
              </a:spcBef>
              <a:buClrTx/>
              <a:buSzTx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= {00, 100, 000, 1000,1100,....} = {0,1}* . {00}</a:t>
            </a:r>
          </a:p>
          <a:p>
            <a:pPr marL="457200" lvl="1" indent="0" algn="just" eaLnBrk="1" hangingPunct="1">
              <a:spcBef>
                <a:spcPts val="700"/>
              </a:spcBef>
              <a:buClrTx/>
              <a:buSzTx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RE representation of this language is: (0 | 1)*00 </a:t>
            </a:r>
          </a:p>
          <a:p>
            <a:pPr marL="342900" lvl="1" indent="-342900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RE of all binary strings which start with 11 = ?</a:t>
            </a:r>
          </a:p>
          <a:p>
            <a:pPr marL="742950" lvl="2" indent="-342900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11 (0/1)*</a:t>
            </a:r>
          </a:p>
          <a:p>
            <a:pPr marL="342900" lvl="1" indent="-342900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/>
          </a:p>
          <a:p>
            <a:pPr marL="342900" lvl="1" indent="-342900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900" dirty="0"/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baseline="30000" dirty="0"/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9242C7-BAED-4A21-A6BA-327AD8532558}"/>
                  </a:ext>
                </a:extLst>
              </p14:cNvPr>
              <p14:cNvContentPartPr/>
              <p14:nvPr/>
            </p14:nvContentPartPr>
            <p14:xfrm>
              <a:off x="687600" y="2687760"/>
              <a:ext cx="6796080" cy="315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9242C7-BAED-4A21-A6BA-327AD85325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240" y="2678400"/>
                <a:ext cx="681480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017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6050"/>
            <a:ext cx="9144000" cy="4713288"/>
          </a:xfrm>
        </p:spPr>
        <p:txBody>
          <a:bodyPr/>
          <a:lstStyle/>
          <a:p>
            <a:r>
              <a:rPr lang="en-US" sz="2400" dirty="0"/>
              <a:t>A single symbol is a RE, ϵ is also an RE</a:t>
            </a:r>
          </a:p>
          <a:p>
            <a:r>
              <a:rPr lang="en-US" sz="2400" dirty="0"/>
              <a:t>If x and y are REs then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x*, x</a:t>
            </a:r>
            <a:r>
              <a:rPr lang="en-US" sz="2400" baseline="30000" dirty="0"/>
              <a:t>+</a:t>
            </a:r>
            <a:r>
              <a:rPr lang="en-US" sz="2400" dirty="0"/>
              <a:t>, (x) are REs</a:t>
            </a:r>
          </a:p>
          <a:p>
            <a:r>
              <a:rPr lang="en-US" sz="2400" dirty="0"/>
              <a:t>(ii) </a:t>
            </a:r>
            <a:r>
              <a:rPr lang="en-US" sz="2400" dirty="0" err="1"/>
              <a:t>xy</a:t>
            </a:r>
            <a:r>
              <a:rPr lang="en-US" sz="2400" dirty="0"/>
              <a:t> and x | y are REs</a:t>
            </a:r>
          </a:p>
          <a:p>
            <a:r>
              <a:rPr lang="en-US" sz="2400" dirty="0"/>
              <a:t>(iii) x</a:t>
            </a:r>
            <a:r>
              <a:rPr lang="en-US" sz="2400" baseline="30000" dirty="0"/>
              <a:t>c</a:t>
            </a:r>
            <a:r>
              <a:rPr lang="en-US" sz="2400" dirty="0"/>
              <a:t> is a RE where c is a positive integer constant</a:t>
            </a:r>
          </a:p>
          <a:p>
            <a:r>
              <a:rPr lang="en-US" sz="2400" dirty="0"/>
              <a:t> Here | indicates OR operator (+ is also used), and . indicates concatenation operator. Note that we can’t use power in a RE unless the power is a constant</a:t>
            </a:r>
          </a:p>
          <a:p>
            <a:r>
              <a:rPr lang="en-US" sz="2400" dirty="0"/>
              <a:t>E.g.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(0 | 1)* : RE for all binary strings including ϵ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1(0 | 1)* : RE representing all binary strings which start with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710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/>
          <a:lstStyle/>
          <a:p>
            <a:pPr eaLnBrk="1" hangingPunct="1"/>
            <a:r>
              <a:rPr lang="en-US" altLang="en-US"/>
              <a:t>Precedence of Operators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Parentheses may be used wherever needed to influence the grouping of operators.</a:t>
            </a:r>
          </a:p>
          <a:p>
            <a:pPr eaLnBrk="1" hangingPunct="1"/>
            <a:r>
              <a:rPr lang="en-US" altLang="en-US" dirty="0"/>
              <a:t>Order of precedence is Kleene * and Kleene + (highest), then concatenation, then | (lowest). Example: 0*1 / </a:t>
            </a:r>
            <a:r>
              <a:rPr lang="en-US" altLang="en-US"/>
              <a:t>1 == 1 </a:t>
            </a:r>
            <a:r>
              <a:rPr lang="en-US" altLang="en-US" dirty="0"/>
              <a:t>/1, 01/1</a:t>
            </a:r>
            <a:r>
              <a:rPr lang="en-US" altLang="en-US"/>
              <a:t>, 001/1, 0001/1, …</a:t>
            </a:r>
            <a:endParaRPr lang="en-US" alt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17B867-E4CC-4F38-A15D-3CDC398ACCBE}" type="slidenum">
              <a:rPr lang="en-US" altLang="en-US" sz="1200">
                <a:solidFill>
                  <a:srgbClr val="FEFEFE"/>
                </a:solidFill>
              </a:rPr>
              <a:pPr/>
              <a:t>12</a:t>
            </a:fld>
            <a:endParaRPr lang="en-US" altLang="en-US" sz="120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61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04775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Alphabet &amp; Language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86800" cy="5638800"/>
          </a:xfrm>
        </p:spPr>
        <p:txBody>
          <a:bodyPr/>
          <a:lstStyle/>
          <a:p>
            <a:pPr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letter/symbol </a:t>
            </a:r>
            <a:r>
              <a:rPr lang="en-US" sz="2400" dirty="0"/>
              <a:t>is the simplest “building block” of a language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900" dirty="0"/>
              <a:t>0 &amp; 1 are the only two letters/symbols of binary digits as well as the machine language of a computer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900" dirty="0"/>
              <a:t>a, b, c, …, z, A, B, …, Z are letters of English language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900" dirty="0"/>
              <a:t>α, </a:t>
            </a:r>
            <a:r>
              <a:rPr lang="el-GR" sz="1900" dirty="0"/>
              <a:t>β</a:t>
            </a:r>
            <a:r>
              <a:rPr lang="en-US" sz="1900" dirty="0"/>
              <a:t>, … ,</a:t>
            </a:r>
            <a:r>
              <a:rPr lang="el-GR" sz="1900" dirty="0"/>
              <a:t>ω</a:t>
            </a:r>
            <a:r>
              <a:rPr lang="en-US" sz="1900" dirty="0"/>
              <a:t> are letters of Greek language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900" dirty="0"/>
              <a:t>0, 1, … 9 are letters/symbols of decimal integers</a:t>
            </a:r>
          </a:p>
          <a:p>
            <a:pPr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alphabet</a:t>
            </a:r>
            <a:r>
              <a:rPr lang="en-US" sz="2400" dirty="0"/>
              <a:t> </a:t>
            </a:r>
            <a:r>
              <a:rPr lang="el-GR" sz="2400" dirty="0"/>
              <a:t>Σ </a:t>
            </a:r>
            <a:r>
              <a:rPr lang="en-US" sz="2400" dirty="0"/>
              <a:t>is a finite set of letters/symbols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l-GR" sz="2000" dirty="0"/>
              <a:t>Σ</a:t>
            </a:r>
            <a:r>
              <a:rPr lang="en-US" sz="2000" baseline="-25000" dirty="0"/>
              <a:t>B</a:t>
            </a:r>
            <a:r>
              <a:rPr lang="en-US" sz="2000" dirty="0"/>
              <a:t> = {0,1} is the binary alphabet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l-GR" sz="1800" dirty="0"/>
              <a:t>Σ</a:t>
            </a:r>
            <a:r>
              <a:rPr lang="en-US" sz="1800" baseline="-25000" dirty="0"/>
              <a:t>D</a:t>
            </a:r>
            <a:r>
              <a:rPr lang="en-US" sz="1800" dirty="0"/>
              <a:t> = {0,1, …, 9} is the decimal alphabet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l-GR" sz="1800" dirty="0"/>
              <a:t>Σ</a:t>
            </a:r>
            <a:r>
              <a:rPr lang="en-US" sz="1800" baseline="-25000" dirty="0"/>
              <a:t>E</a:t>
            </a:r>
            <a:r>
              <a:rPr lang="en-US" sz="1800" dirty="0"/>
              <a:t> = {a, b, c, …, z} is the lowercase English alphabet</a:t>
            </a:r>
            <a:endParaRPr lang="en-US" sz="1900" dirty="0"/>
          </a:p>
          <a:p>
            <a:pPr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string </a:t>
            </a:r>
            <a:r>
              <a:rPr lang="en-US" sz="2400" dirty="0"/>
              <a:t>is a sequence of letters/symbols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900" dirty="0"/>
              <a:t>00, 01, 110, 11111, etc. are binary strings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call, boy, toy, etc. are English strings</a:t>
            </a:r>
          </a:p>
          <a:p>
            <a:pPr lvl="1" algn="just" eaLnBrk="1" hangingPunct="1">
              <a:spcBef>
                <a:spcPts val="700"/>
              </a:spcBef>
              <a:buClrTx/>
              <a:buSzTx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l-GR" sz="2000" dirty="0"/>
              <a:t>ε</a:t>
            </a:r>
            <a:r>
              <a:rPr lang="en-US" sz="2000" dirty="0"/>
              <a:t> is a special string called </a:t>
            </a:r>
            <a:r>
              <a:rPr lang="en-US" sz="2000" dirty="0">
                <a:solidFill>
                  <a:srgbClr val="FF0000"/>
                </a:solidFill>
              </a:rPr>
              <a:t>empty string </a:t>
            </a:r>
            <a:r>
              <a:rPr lang="en-US" sz="2000" dirty="0"/>
              <a:t>(has length 0)</a:t>
            </a:r>
            <a:endParaRPr lang="en-US" sz="1900" dirty="0"/>
          </a:p>
          <a:p>
            <a:pPr marL="341313" indent="-341313" algn="just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71720" y="4438080"/>
              <a:ext cx="6375960" cy="212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360" y="4428720"/>
                <a:ext cx="6394680" cy="214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829" y="0"/>
            <a:ext cx="8229600" cy="104775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Alphabet &amp;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01172" y="914400"/>
                <a:ext cx="8686800" cy="5638800"/>
              </a:xfrm>
            </p:spPr>
            <p:txBody>
              <a:bodyPr/>
              <a:lstStyle/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l-GR" sz="2400" dirty="0"/>
                  <a:t>Σ</a:t>
                </a:r>
                <a:r>
                  <a:rPr lang="en-US" sz="2400" dirty="0"/>
                  <a:t>*</a:t>
                </a:r>
                <a:r>
                  <a:rPr lang="el-GR" sz="2400" dirty="0"/>
                  <a:t> 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Kleene star </a:t>
                </a:r>
                <a:r>
                  <a:rPr lang="en-US" sz="2400" dirty="0"/>
                  <a:t>of </a:t>
                </a:r>
                <a:r>
                  <a:rPr lang="el-GR" sz="2400" dirty="0"/>
                  <a:t>Σ</a:t>
                </a:r>
                <a:r>
                  <a:rPr lang="en-US" sz="2400" dirty="0"/>
                  <a:t>) is the set of all strings (including </a:t>
                </a:r>
                <a:r>
                  <a:rPr lang="el-GR" sz="2400" dirty="0"/>
                  <a:t>ε</a:t>
                </a:r>
                <a:r>
                  <a:rPr lang="en-US" sz="2400" dirty="0"/>
                  <a:t>) over the alphabet </a:t>
                </a:r>
                <a:r>
                  <a:rPr lang="el-GR" sz="2400" dirty="0"/>
                  <a:t>Σ</a:t>
                </a:r>
                <a:endParaRPr lang="en-US" sz="24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For binary alphabet, </a:t>
                </a:r>
                <a:r>
                  <a:rPr lang="el-GR" sz="1800" dirty="0"/>
                  <a:t>Σ</a:t>
                </a:r>
                <a:r>
                  <a:rPr lang="en-US" sz="1800" dirty="0"/>
                  <a:t>*</a:t>
                </a:r>
                <a:r>
                  <a:rPr lang="en-US" sz="1800" baseline="-25000" dirty="0"/>
                  <a:t>B</a:t>
                </a:r>
                <a:r>
                  <a:rPr lang="en-US" sz="1800" dirty="0"/>
                  <a:t> = {</a:t>
                </a:r>
                <a:r>
                  <a:rPr lang="el-GR" sz="1800" dirty="0"/>
                  <a:t>ε</a:t>
                </a:r>
                <a:r>
                  <a:rPr lang="en-US" sz="1800" dirty="0"/>
                  <a:t>, 0, 1, 00, 01, 10, 11, 000, 001, ….}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l-GR" sz="2400" dirty="0"/>
                  <a:t>Σ</a:t>
                </a:r>
                <a:r>
                  <a:rPr lang="en-US" sz="2400" dirty="0"/>
                  <a:t>* = Set of 0 length strings over alphabet </a:t>
                </a:r>
                <a:r>
                  <a:rPr lang="el-GR" sz="2400" dirty="0"/>
                  <a:t>Σ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       Set of 1 length strings over alphabet </a:t>
                </a:r>
                <a:r>
                  <a:rPr lang="el-GR" sz="2000" dirty="0"/>
                  <a:t>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000" dirty="0"/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       Set of 2 length strings over alphabet </a:t>
                </a:r>
                <a:r>
                  <a:rPr lang="el-GR" sz="2000" dirty="0"/>
                  <a:t>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000" dirty="0"/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       Set of 3 length strings over alphabet </a:t>
                </a:r>
                <a:r>
                  <a:rPr lang="el-GR" sz="2000" dirty="0"/>
                  <a:t>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/>
                  <a:t> …. </a:t>
                </a:r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   = all possible strings that can be formed using the symbols in </a:t>
                </a:r>
                <a:r>
                  <a:rPr lang="el-GR" sz="2000" dirty="0"/>
                  <a:t>Σ</a:t>
                </a:r>
                <a:endParaRPr lang="en-US" sz="2000" dirty="0"/>
              </a:p>
              <a:p>
                <a:pPr marL="400050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l-GR" sz="2500" dirty="0"/>
                  <a:t>Σ</a:t>
                </a:r>
                <a:r>
                  <a:rPr lang="en-US" sz="2500" baseline="30000" dirty="0"/>
                  <a:t>+</a:t>
                </a:r>
                <a:r>
                  <a:rPr lang="el-GR" sz="2500" dirty="0"/>
                  <a:t> </a:t>
                </a:r>
                <a:r>
                  <a:rPr lang="en-US" sz="2500" dirty="0"/>
                  <a:t>(</a:t>
                </a:r>
                <a:r>
                  <a:rPr lang="en-US" sz="2500" dirty="0">
                    <a:solidFill>
                      <a:srgbClr val="FF0000"/>
                    </a:solidFill>
                  </a:rPr>
                  <a:t>Kleene plus </a:t>
                </a:r>
                <a:r>
                  <a:rPr lang="en-US" sz="2500" dirty="0"/>
                  <a:t>of </a:t>
                </a:r>
                <a:r>
                  <a:rPr lang="el-GR" sz="2500" dirty="0"/>
                  <a:t>Σ</a:t>
                </a:r>
                <a:r>
                  <a:rPr lang="en-US" sz="2500" dirty="0"/>
                  <a:t>) is the set of all non-empty strings (</a:t>
                </a:r>
                <a:r>
                  <a:rPr lang="en-US" sz="2500" i="1" dirty="0"/>
                  <a:t>i.e., </a:t>
                </a:r>
                <a:r>
                  <a:rPr lang="en-US" sz="2500" dirty="0"/>
                  <a:t>excluding </a:t>
                </a:r>
                <a:r>
                  <a:rPr lang="el-GR" sz="2500" dirty="0"/>
                  <a:t>ε</a:t>
                </a:r>
                <a:r>
                  <a:rPr lang="en-US" sz="2500" dirty="0"/>
                  <a:t>) over the alphabet </a:t>
                </a:r>
                <a:r>
                  <a:rPr lang="el-GR" sz="2500" dirty="0"/>
                  <a:t>Σ</a:t>
                </a:r>
                <a:r>
                  <a:rPr lang="en-US" sz="2500" dirty="0"/>
                  <a:t>, </a:t>
                </a:r>
                <a:r>
                  <a:rPr lang="en-US" sz="2500" i="1" dirty="0"/>
                  <a:t>i.e.,</a:t>
                </a:r>
                <a:r>
                  <a:rPr lang="en-US" sz="2500" dirty="0"/>
                  <a:t> </a:t>
                </a:r>
                <a:r>
                  <a:rPr lang="el-GR" sz="2500" dirty="0"/>
                  <a:t>Σ</a:t>
                </a:r>
                <a:r>
                  <a:rPr lang="en-US" sz="2500" baseline="30000" dirty="0"/>
                  <a:t>+</a:t>
                </a:r>
                <a:r>
                  <a:rPr lang="en-US" sz="2500" dirty="0"/>
                  <a:t> = </a:t>
                </a:r>
                <a:r>
                  <a:rPr lang="el-GR" sz="2800" dirty="0"/>
                  <a:t>Σ</a:t>
                </a:r>
                <a:r>
                  <a:rPr lang="en-US" sz="2800" dirty="0"/>
                  <a:t>* - {</a:t>
                </a:r>
                <a:r>
                  <a:rPr lang="el-GR" sz="2800" dirty="0"/>
                  <a:t>ε</a:t>
                </a:r>
                <a:r>
                  <a:rPr lang="en-US" sz="2800" dirty="0"/>
                  <a:t>}</a:t>
                </a:r>
                <a:endParaRPr lang="en-US" sz="2500" dirty="0"/>
              </a:p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language</a:t>
                </a:r>
                <a:r>
                  <a:rPr lang="en-US" sz="2400" dirty="0"/>
                  <a:t> is a set of strings over an alphabet 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Equivalently, language L over </a:t>
                </a:r>
                <a:r>
                  <a:rPr lang="el-GR" sz="1900" dirty="0"/>
                  <a:t>Σ </a:t>
                </a:r>
                <a:r>
                  <a:rPr lang="en-US" sz="1900" dirty="0"/>
                  <a:t>is: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900" dirty="0"/>
                          <m:t>Σ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sz="1900" b="0" i="0" dirty="0" smtClean="0"/>
                      <m:t>: </m:t>
                    </m:r>
                    <m:r>
                      <m:rPr>
                        <m:nor/>
                      </m:rPr>
                      <a:rPr lang="en-US" sz="1900" b="0" i="0" dirty="0" smtClean="0"/>
                      <m:t>w</m:t>
                    </m:r>
                    <m:r>
                      <m:rPr>
                        <m:nor/>
                      </m:rPr>
                      <a:rPr lang="en-US" sz="1900" b="0" i="0" dirty="0" smtClean="0"/>
                      <m:t> </m:t>
                    </m:r>
                    <m:r>
                      <m:rPr>
                        <m:nor/>
                      </m:rPr>
                      <a:rPr lang="en-US" sz="1900" b="0" i="0" dirty="0" smtClean="0"/>
                      <m:t>has</m:t>
                    </m:r>
                    <m:r>
                      <m:rPr>
                        <m:nor/>
                      </m:rPr>
                      <a:rPr lang="en-US" sz="1900" b="0" i="0" dirty="0" smtClean="0"/>
                      <m:t> </m:t>
                    </m:r>
                    <m:r>
                      <m:rPr>
                        <m:nor/>
                      </m:rPr>
                      <a:rPr lang="en-US" sz="1900" b="0" i="0" dirty="0" smtClean="0"/>
                      <m:t>property</m:t>
                    </m:r>
                    <m:r>
                      <m:rPr>
                        <m:nor/>
                      </m:rPr>
                      <a:rPr lang="en-US" sz="1900" b="0" i="0" dirty="0" smtClean="0"/>
                      <m:t> </m:t>
                    </m:r>
                    <m:r>
                      <m:rPr>
                        <m:nor/>
                      </m:rPr>
                      <a:rPr lang="en-US" sz="1900" b="0" i="0" dirty="0" smtClean="0"/>
                      <m:t>P</m:t>
                    </m:r>
                    <m:r>
                      <m:rPr>
                        <m:nor/>
                      </m:rPr>
                      <a:rPr lang="en-US" sz="1900" b="0" i="0" dirty="0" smtClean="0"/>
                      <m:t>}</m:t>
                    </m:r>
                  </m:oMath>
                </a14:m>
                <a:r>
                  <a:rPr lang="el-GR" sz="1900" dirty="0"/>
                  <a:t>, </a:t>
                </a:r>
                <a:r>
                  <a:rPr lang="en-US" sz="1900" dirty="0"/>
                  <a:t>e.g.:</a:t>
                </a:r>
              </a:p>
              <a:p>
                <a:pPr lvl="2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500" dirty="0"/>
                  <a:t>English language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500" i="1" dirty="0"/>
                      <m:t>L</m:t>
                    </m:r>
                    <m:r>
                      <m:rPr>
                        <m:nor/>
                      </m:rPr>
                      <a:rPr lang="en-US" sz="1500" i="1" baseline="-25000" dirty="0"/>
                      <m:t>E</m:t>
                    </m:r>
                    <m:r>
                      <m:rPr>
                        <m:nor/>
                      </m:rPr>
                      <a:rPr lang="en-US" sz="1500" i="1" dirty="0"/>
                      <m:t> = {</m:t>
                    </m:r>
                    <m:r>
                      <m:rPr>
                        <m:nor/>
                      </m:rPr>
                      <a:rPr lang="en-US" sz="1500" i="1" dirty="0"/>
                      <m:t>boy</m:t>
                    </m:r>
                    <m:r>
                      <m:rPr>
                        <m:nor/>
                      </m:rPr>
                      <a:rPr lang="en-US" sz="1500" i="1" dirty="0"/>
                      <m:t>, </m:t>
                    </m:r>
                    <m:r>
                      <m:rPr>
                        <m:nor/>
                      </m:rPr>
                      <a:rPr lang="en-US" sz="1500" i="1" dirty="0"/>
                      <m:t>toy</m:t>
                    </m:r>
                    <m:r>
                      <m:rPr>
                        <m:nor/>
                      </m:rPr>
                      <a:rPr lang="en-US" sz="1500" i="1" dirty="0"/>
                      <m:t>, </m:t>
                    </m:r>
                    <m:r>
                      <m:rPr>
                        <m:nor/>
                      </m:rPr>
                      <a:rPr lang="en-US" sz="1500" i="1" dirty="0"/>
                      <m:t>hello</m:t>
                    </m:r>
                    <m:r>
                      <m:rPr>
                        <m:nor/>
                      </m:rPr>
                      <a:rPr lang="en-US" sz="1500" i="1" dirty="0"/>
                      <m:t>, ….}</m:t>
                    </m:r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nary>
                      <m:naryPr>
                        <m:chr m:val="∑"/>
                        <m:limLoc m:val="subSup"/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  <m:e/>
                    </m:nary>
                  </m:oMath>
                </a14:m>
                <a:endParaRPr lang="en-US" sz="1500" dirty="0"/>
              </a:p>
              <a:p>
                <a:pPr lvl="2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500" dirty="0"/>
                  <a:t>Language consisting of binary strings L</a:t>
                </a:r>
                <a:r>
                  <a:rPr lang="en-US" sz="1500" baseline="-25000" dirty="0"/>
                  <a:t>B</a:t>
                </a:r>
                <a:r>
                  <a:rPr lang="en-US" sz="1500" dirty="0"/>
                  <a:t> = {0, 1, 00, 01, 10, 11, 011, 100, …}</a:t>
                </a:r>
              </a:p>
              <a:p>
                <a:pPr lvl="2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1500" dirty="0"/>
              </a:p>
              <a:p>
                <a:pPr marL="341313" indent="-341313" algn="just" eaLnBrk="1" hangingPunct="1">
                  <a:spcBef>
                    <a:spcPts val="700"/>
                  </a:spcBef>
                  <a:buClrTx/>
                  <a:buSzTx/>
                  <a:buFontTx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altLang="en-US" sz="240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01172" y="914400"/>
                <a:ext cx="8686800" cy="5638800"/>
              </a:xfrm>
              <a:blipFill>
                <a:blip r:embed="rId3"/>
                <a:stretch>
                  <a:fillRect l="-912" t="-757" r="-1193" b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52000" y="2562840"/>
              <a:ext cx="7438680" cy="252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640" y="2553480"/>
                <a:ext cx="7457400" cy="25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206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04775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Operations on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04800" y="1143000"/>
                <a:ext cx="8686800" cy="5638800"/>
              </a:xfrm>
            </p:spPr>
            <p:txBody>
              <a:bodyPr/>
              <a:lstStyle/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Length of string </a:t>
                </a:r>
                <a:r>
                  <a:rPr lang="en-US" sz="2400" dirty="0"/>
                  <a:t>x is denoted as |x|; it’s the no. of letters in x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|toy| = |011| = 3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800" dirty="0"/>
                  <a:t>|</a:t>
                </a:r>
                <a:r>
                  <a:rPr lang="el-GR" sz="1800" dirty="0"/>
                  <a:t>ε</a:t>
                </a:r>
                <a:r>
                  <a:rPr lang="en-US" sz="1800" dirty="0"/>
                  <a:t>| = 0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800" dirty="0"/>
                  <a:t>|0010| = ?</a:t>
                </a:r>
              </a:p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Reversal of string </a:t>
                </a:r>
                <a:r>
                  <a:rPr lang="en-US" sz="2400" dirty="0"/>
                  <a:t>x is denoted as </a:t>
                </a:r>
                <a:r>
                  <a:rPr lang="en-US" sz="2400" dirty="0" err="1"/>
                  <a:t>x</a:t>
                </a:r>
                <a:r>
                  <a:rPr lang="en-US" sz="2400" baseline="30000" dirty="0" err="1"/>
                  <a:t>R</a:t>
                </a:r>
                <a:endParaRPr lang="en-US" sz="2400" baseline="300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(toy)</a:t>
                </a:r>
                <a:r>
                  <a:rPr lang="en-US" sz="1900" baseline="30000" dirty="0"/>
                  <a:t>R</a:t>
                </a:r>
                <a:r>
                  <a:rPr lang="en-US" sz="1900" dirty="0"/>
                  <a:t> = </a:t>
                </a:r>
                <a:r>
                  <a:rPr lang="en-US" sz="1900" dirty="0" err="1"/>
                  <a:t>yot</a:t>
                </a:r>
                <a:endParaRPr lang="en-US" sz="19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(011)</a:t>
                </a:r>
                <a:r>
                  <a:rPr lang="en-US" sz="1900" baseline="30000" dirty="0"/>
                  <a:t>R</a:t>
                </a:r>
                <a:r>
                  <a:rPr lang="en-US" sz="1900" dirty="0"/>
                  <a:t> = 110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(123)</a:t>
                </a:r>
                <a:r>
                  <a:rPr lang="en-US" sz="1900" baseline="30000" dirty="0"/>
                  <a:t>R</a:t>
                </a:r>
                <a:r>
                  <a:rPr lang="en-US" sz="1900" dirty="0"/>
                  <a:t> = ?</a:t>
                </a:r>
              </a:p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Concatenation of strings </a:t>
                </a:r>
                <a:r>
                  <a:rPr lang="en-US" sz="2400" dirty="0"/>
                  <a:t>x and y is denoted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sz="24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toy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𝑡𝑜𝑦𝑏𝑜𝑦</m:t>
                    </m:r>
                  </m:oMath>
                </a14:m>
                <a:endParaRPr lang="en-US" sz="1900" dirty="0"/>
              </a:p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n-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sz="2400" dirty="0">
                    <a:solidFill>
                      <a:srgbClr val="FF0000"/>
                    </a:solidFill>
                  </a:rPr>
                  <a:t> Power of string </a:t>
                </a:r>
                <a:r>
                  <a:rPr lang="en-US" sz="2400" dirty="0"/>
                  <a:t>x is denoted as </a:t>
                </a:r>
                <a:r>
                  <a:rPr lang="en-US" sz="2400" dirty="0" err="1"/>
                  <a:t>x</a:t>
                </a:r>
                <a:r>
                  <a:rPr lang="en-US" sz="2400" baseline="30000" dirty="0" err="1"/>
                  <a:t>n</a:t>
                </a:r>
                <a:r>
                  <a:rPr lang="en-US" sz="2400" baseline="30000" dirty="0"/>
                  <a:t> 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= xx</a:t>
                </a:r>
                <a:r>
                  <a:rPr lang="en-US" sz="2400" baseline="30000" dirty="0"/>
                  <a:t>n-1</a:t>
                </a:r>
                <a:r>
                  <a:rPr lang="en-US" sz="2400" dirty="0"/>
                  <a:t>, where x</a:t>
                </a:r>
                <a:r>
                  <a:rPr lang="en-US" sz="2400" baseline="30000" dirty="0"/>
                  <a:t>0</a:t>
                </a:r>
                <a:r>
                  <a:rPr lang="en-US" sz="2400" dirty="0"/>
                  <a:t> = </a:t>
                </a:r>
                <a:r>
                  <a:rPr lang="el-GR" sz="2400" dirty="0"/>
                  <a:t>ε</a:t>
                </a:r>
                <a:endParaRPr lang="en-US" sz="2400" baseline="300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(</a:t>
                </a:r>
                <a:r>
                  <a:rPr lang="en-US" sz="1900" i="1" dirty="0"/>
                  <a:t>he</a:t>
                </a:r>
                <a:r>
                  <a:rPr lang="en-US" sz="1900" dirty="0"/>
                  <a:t>)</a:t>
                </a:r>
                <a:r>
                  <a:rPr lang="en-US" sz="1900" baseline="30000" dirty="0"/>
                  <a:t>2</a:t>
                </a:r>
                <a:r>
                  <a:rPr lang="en-US" sz="19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°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h𝑒h𝑒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(he)</a:t>
                </a:r>
                <a:r>
                  <a:rPr lang="en-US" sz="1900" baseline="30000" dirty="0"/>
                  <a:t>3</a:t>
                </a:r>
                <a:r>
                  <a:rPr lang="en-US" sz="1900" dirty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°</m:t>
                    </m:r>
                  </m:oMath>
                </a14:m>
                <a:r>
                  <a:rPr lang="en-US" sz="1900" dirty="0"/>
                  <a:t> (</a:t>
                </a:r>
                <a:r>
                  <a:rPr lang="en-US" sz="1900" i="1" dirty="0"/>
                  <a:t>he</a:t>
                </a:r>
                <a:r>
                  <a:rPr lang="en-US" sz="1900" dirty="0"/>
                  <a:t>)</a:t>
                </a:r>
                <a:r>
                  <a:rPr lang="en-US" sz="1900" baseline="30000" dirty="0"/>
                  <a:t>2</a:t>
                </a:r>
                <a:r>
                  <a:rPr lang="en-US" sz="1900" dirty="0"/>
                  <a:t> = </a:t>
                </a:r>
                <a:r>
                  <a:rPr lang="en-US" sz="1900" i="1" dirty="0" err="1"/>
                  <a:t>hehehe</a:t>
                </a:r>
                <a:endParaRPr lang="en-US" sz="1900" i="1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(sit)</a:t>
                </a:r>
                <a:r>
                  <a:rPr lang="en-US" sz="1900" baseline="30000" dirty="0"/>
                  <a:t>4</a:t>
                </a:r>
                <a:r>
                  <a:rPr lang="en-US" sz="1900" dirty="0"/>
                  <a:t> = ?</a:t>
                </a:r>
                <a:endParaRPr lang="en-US" sz="1900" baseline="30000" dirty="0"/>
              </a:p>
              <a:p>
                <a:pPr marL="341313" indent="-341313" algn="just" eaLnBrk="1" hangingPunct="1">
                  <a:spcBef>
                    <a:spcPts val="700"/>
                  </a:spcBef>
                  <a:buClrTx/>
                  <a:buSzTx/>
                  <a:buFontTx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altLang="en-US" sz="240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04800" y="1143000"/>
                <a:ext cx="8686800" cy="5638800"/>
              </a:xfrm>
              <a:blipFill>
                <a:blip r:embed="rId3"/>
                <a:stretch>
                  <a:fillRect l="-982" t="-757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170000" y="1196640"/>
              <a:ext cx="7599600" cy="5554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640" y="1187280"/>
                <a:ext cx="7618320" cy="55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2935B9-88A8-4281-8008-72A1F8854352}"/>
                  </a:ext>
                </a:extLst>
              </p14:cNvPr>
              <p14:cNvContentPartPr/>
              <p14:nvPr/>
            </p14:nvContentPartPr>
            <p14:xfrm>
              <a:off x="1973520" y="1919880"/>
              <a:ext cx="5840280" cy="325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2935B9-88A8-4281-8008-72A1F88543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4160" y="1910520"/>
                <a:ext cx="585900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416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04775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Operations on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-76200" y="1143000"/>
                <a:ext cx="9296400" cy="5638800"/>
              </a:xfrm>
            </p:spPr>
            <p:txBody>
              <a:bodyPr/>
              <a:lstStyle/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Size of language </a:t>
                </a:r>
                <a:r>
                  <a:rPr lang="en-US" sz="2400" dirty="0"/>
                  <a:t>L is denoted as |L|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|{</a:t>
                </a:r>
                <a:r>
                  <a:rPr lang="el-GR" sz="2000" dirty="0"/>
                  <a:t>ε</a:t>
                </a:r>
                <a:r>
                  <a:rPr lang="en-US" sz="2000" dirty="0"/>
                  <a:t>, 01, 110</a:t>
                </a:r>
                <a:r>
                  <a:rPr lang="en-US" sz="1900" dirty="0"/>
                  <a:t>}| = |{100, 0, 1}| = 3</a:t>
                </a:r>
              </a:p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Reversal of language </a:t>
                </a:r>
                <a:r>
                  <a:rPr lang="en-US" sz="2400" dirty="0"/>
                  <a:t>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aseline="300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800" dirty="0"/>
                  <a:t>{</a:t>
                </a:r>
                <a:r>
                  <a:rPr lang="el-GR" sz="1800" dirty="0"/>
                  <a:t>ε</a:t>
                </a:r>
                <a:r>
                  <a:rPr lang="en-US" sz="1800" dirty="0"/>
                  <a:t>, 01, 110}</a:t>
                </a:r>
                <a:r>
                  <a:rPr lang="en-US" sz="1900" baseline="30000" dirty="0"/>
                  <a:t>R</a:t>
                </a:r>
                <a:r>
                  <a:rPr lang="en-US" sz="1900" dirty="0"/>
                  <a:t> = {</a:t>
                </a:r>
                <a:r>
                  <a:rPr lang="el-GR" sz="2000" dirty="0"/>
                  <a:t>ε</a:t>
                </a:r>
                <a:r>
                  <a:rPr lang="en-US" sz="2000" dirty="0"/>
                  <a:t>, 10, 011</a:t>
                </a:r>
                <a:r>
                  <a:rPr lang="en-US" sz="1900" dirty="0"/>
                  <a:t>}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1900" dirty="0"/>
              </a:p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Concatenation of languages </a:t>
                </a:r>
                <a:r>
                  <a:rPr lang="en-US" sz="2400" dirty="0"/>
                  <a:t>L and 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800" dirty="0"/>
                  <a:t>L = {10, 1}, M = {</a:t>
                </a:r>
                <a:r>
                  <a:rPr lang="en-US" sz="1800" dirty="0">
                    <a:solidFill>
                      <a:srgbClr val="00B0F0"/>
                    </a:solidFill>
                  </a:rPr>
                  <a:t>000, 010</a:t>
                </a:r>
                <a:r>
                  <a:rPr lang="en-US" sz="1800" dirty="0"/>
                  <a:t>}; so LM = {10</a:t>
                </a:r>
                <a:r>
                  <a:rPr lang="en-US" sz="1800" dirty="0">
                    <a:solidFill>
                      <a:srgbClr val="00B0F0"/>
                    </a:solidFill>
                  </a:rPr>
                  <a:t>000, </a:t>
                </a:r>
                <a:r>
                  <a:rPr lang="en-US" sz="1800" dirty="0">
                    <a:solidFill>
                      <a:schemeClr val="tx1"/>
                    </a:solidFill>
                  </a:rPr>
                  <a:t>10</a:t>
                </a:r>
                <a:r>
                  <a:rPr lang="en-US" sz="1800" dirty="0">
                    <a:solidFill>
                      <a:srgbClr val="00B0F0"/>
                    </a:solidFill>
                  </a:rPr>
                  <a:t>010,    </a:t>
                </a:r>
                <a:r>
                  <a:rPr lang="en-US" sz="1800" dirty="0">
                    <a:solidFill>
                      <a:schemeClr val="tx1"/>
                    </a:solidFill>
                  </a:rPr>
                  <a:t>1</a:t>
                </a:r>
                <a:r>
                  <a:rPr lang="en-US" sz="1800" dirty="0">
                    <a:solidFill>
                      <a:srgbClr val="00B0F0"/>
                    </a:solidFill>
                  </a:rPr>
                  <a:t>000, </a:t>
                </a:r>
                <a:r>
                  <a:rPr lang="en-US" sz="1800" dirty="0">
                    <a:solidFill>
                      <a:schemeClr val="tx1"/>
                    </a:solidFill>
                  </a:rPr>
                  <a:t>1</a:t>
                </a:r>
                <a:r>
                  <a:rPr lang="en-US" sz="1800" dirty="0">
                    <a:solidFill>
                      <a:srgbClr val="00B0F0"/>
                    </a:solidFill>
                  </a:rPr>
                  <a:t>010</a:t>
                </a:r>
                <a:r>
                  <a:rPr lang="en-US" sz="1800" dirty="0"/>
                  <a:t>}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{</m:t>
                    </m:r>
                    <m:r>
                      <m:rPr>
                        <m:nor/>
                      </m:rPr>
                      <a:rPr lang="el-GR" sz="1800" dirty="0"/>
                      <m:t>ε</m:t>
                    </m:r>
                    <m:r>
                      <m:rPr>
                        <m:nor/>
                      </m:rPr>
                      <a:rPr lang="en-US" sz="1800" dirty="0"/>
                      <m:t>, 01, 110}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/>
                      <m:t>{</m:t>
                    </m:r>
                    <m:r>
                      <m:rPr>
                        <m:nor/>
                      </m:rPr>
                      <a:rPr lang="el-GR" sz="1800" dirty="0"/>
                      <m:t>ε</m:t>
                    </m:r>
                    <m:r>
                      <m:rPr>
                        <m:nor/>
                      </m:rPr>
                      <a:rPr lang="en-US" sz="1800" dirty="0"/>
                      <m:t>,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sz="1800" b="0" i="0" dirty="0" smtClean="0">
                        <a:solidFill>
                          <a:srgbClr val="0070C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sz="1800" dirty="0"/>
                      <m:t>}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900" dirty="0"/>
              </a:p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n-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sz="2400" dirty="0">
                    <a:solidFill>
                      <a:srgbClr val="FF0000"/>
                    </a:solidFill>
                  </a:rPr>
                  <a:t> Power of language </a:t>
                </a:r>
                <a:r>
                  <a:rPr lang="en-US" sz="2400" dirty="0"/>
                  <a:t>L is denoted as L</a:t>
                </a:r>
                <a:r>
                  <a:rPr lang="en-US" sz="2400" baseline="30000" dirty="0"/>
                  <a:t>n 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= LL</a:t>
                </a:r>
                <a:r>
                  <a:rPr lang="en-US" sz="2400" baseline="30000" dirty="0"/>
                  <a:t>n-1</a:t>
                </a:r>
                <a:r>
                  <a:rPr lang="en-US" sz="2400" dirty="0"/>
                  <a:t>, where L</a:t>
                </a:r>
                <a:r>
                  <a:rPr lang="en-US" sz="2400" baseline="30000" dirty="0"/>
                  <a:t>0</a:t>
                </a:r>
                <a:r>
                  <a:rPr lang="en-US" sz="2400" dirty="0"/>
                  <a:t> = {</a:t>
                </a:r>
                <a:r>
                  <a:rPr lang="el-GR" sz="2400" dirty="0"/>
                  <a:t>ε</a:t>
                </a:r>
                <a:r>
                  <a:rPr lang="en-US" sz="2400" dirty="0"/>
                  <a:t>}</a:t>
                </a:r>
                <a:endParaRPr lang="en-US" sz="2400" baseline="300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For any L, </a:t>
                </a:r>
                <a:r>
                  <a:rPr lang="en-US" sz="2400" dirty="0"/>
                  <a:t>L</a:t>
                </a:r>
                <a:r>
                  <a:rPr lang="en-US" sz="2400" baseline="30000" dirty="0"/>
                  <a:t>0</a:t>
                </a:r>
                <a:r>
                  <a:rPr lang="en-US" sz="2400" dirty="0"/>
                  <a:t> = {</a:t>
                </a:r>
                <a:r>
                  <a:rPr lang="el-GR" sz="2400" dirty="0"/>
                  <a:t>ε</a:t>
                </a:r>
                <a:r>
                  <a:rPr lang="en-US" sz="2400" dirty="0"/>
                  <a:t>}, L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 = L, L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= LL, L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 = LLL= LL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= L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L, …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/>
                  <a:t>E.g. for L = {</a:t>
                </a:r>
                <a:r>
                  <a:rPr lang="el-GR" sz="2400" dirty="0"/>
                  <a:t>ε</a:t>
                </a:r>
                <a:r>
                  <a:rPr lang="en-US" sz="2400" dirty="0"/>
                  <a:t>, 01}, L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= LL = {</a:t>
                </a:r>
                <a:r>
                  <a:rPr lang="el-GR" sz="2400" dirty="0"/>
                  <a:t>ε</a:t>
                </a:r>
                <a:r>
                  <a:rPr lang="en-US" sz="2400" dirty="0"/>
                  <a:t>, 01} {</a:t>
                </a:r>
                <a:r>
                  <a:rPr lang="el-GR" sz="2400" dirty="0"/>
                  <a:t>ε</a:t>
                </a:r>
                <a:r>
                  <a:rPr lang="en-US" sz="2400" dirty="0"/>
                  <a:t>, 01} = {</a:t>
                </a:r>
                <a:r>
                  <a:rPr lang="el-GR" sz="2400" dirty="0"/>
                  <a:t>ε</a:t>
                </a:r>
                <a:r>
                  <a:rPr lang="en-US" sz="2400" dirty="0"/>
                  <a:t>, 01, 0101}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/>
                  <a:t>L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 = {</a:t>
                </a:r>
                <a:r>
                  <a:rPr lang="el-GR" sz="2400" dirty="0"/>
                  <a:t>ε</a:t>
                </a:r>
                <a:r>
                  <a:rPr lang="en-US" sz="2400" dirty="0"/>
                  <a:t>, 01, 0101, 010101} = {</a:t>
                </a:r>
                <a:r>
                  <a:rPr lang="el-GR" sz="2400" dirty="0"/>
                  <a:t>ε</a:t>
                </a:r>
                <a:r>
                  <a:rPr lang="en-US" sz="2400" dirty="0"/>
                  <a:t>, 01, (01)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, (01)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}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/>
                  <a:t>L</a:t>
                </a:r>
                <a:r>
                  <a:rPr lang="en-US" sz="2400" baseline="30000" dirty="0"/>
                  <a:t>4</a:t>
                </a:r>
                <a:r>
                  <a:rPr lang="en-US" sz="2400" dirty="0"/>
                  <a:t> = </a:t>
                </a:r>
                <a:r>
                  <a:rPr lang="en-US" sz="2000" dirty="0"/>
                  <a:t>{</a:t>
                </a:r>
                <a:r>
                  <a:rPr lang="el-GR" sz="2000" dirty="0"/>
                  <a:t>ε</a:t>
                </a:r>
                <a:r>
                  <a:rPr lang="en-US" sz="2000" dirty="0"/>
                  <a:t>, 01, (01)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, (01)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, (01)</a:t>
                </a:r>
                <a:r>
                  <a:rPr lang="en-US" sz="2000" baseline="30000" dirty="0"/>
                  <a:t>4</a:t>
                </a:r>
                <a:r>
                  <a:rPr lang="en-US" sz="2000" dirty="0"/>
                  <a:t>} 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2400" baseline="300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altLang="en-US" sz="240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-76200" y="1143000"/>
                <a:ext cx="9296400" cy="5638800"/>
              </a:xfrm>
              <a:blipFill>
                <a:blip r:embed="rId3"/>
                <a:stretch>
                  <a:fillRect l="-852" t="-757" r="-590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23952" y="4020456"/>
                <a:ext cx="29113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m:t>{</m:t>
                    </m:r>
                    <m:r>
                      <m:rPr>
                        <m:nor/>
                      </m:rPr>
                      <a:rPr kumimoji="0" lang="el-G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m:t>ε</m:t>
                    </m:r>
                    <m:r>
                      <m:rPr>
                        <m:nor/>
                      </m:rP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m:t>, 01,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</a:rPr>
                      <m:t>0101,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rPr>
                      <m:t>110, 11001}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52" y="4020456"/>
                <a:ext cx="2911374" cy="400110"/>
              </a:xfrm>
              <a:prstGeom prst="rect">
                <a:avLst/>
              </a:prstGeom>
              <a:blipFill>
                <a:blip r:embed="rId4"/>
                <a:stretch>
                  <a:fillRect l="-839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F97DE7-7796-41DF-BA95-E22391B4AE39}"/>
                  </a:ext>
                </a:extLst>
              </p14:cNvPr>
              <p14:cNvContentPartPr/>
              <p14:nvPr/>
            </p14:nvContentPartPr>
            <p14:xfrm>
              <a:off x="822480" y="1474440"/>
              <a:ext cx="7483320" cy="340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F97DE7-7796-41DF-BA95-E22391B4AE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120" y="1465080"/>
                <a:ext cx="7502040" cy="34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4E065D-D1F0-4724-A51A-345559904507}"/>
                  </a:ext>
                </a:extLst>
              </p14:cNvPr>
              <p14:cNvContentPartPr/>
              <p14:nvPr/>
            </p14:nvContentPartPr>
            <p14:xfrm>
              <a:off x="7784640" y="4086582"/>
              <a:ext cx="750600" cy="36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4E065D-D1F0-4724-A51A-3455599045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5280" y="4077222"/>
                <a:ext cx="76932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944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04775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Operations on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-76200" y="1143000"/>
                <a:ext cx="9296400" cy="5638800"/>
              </a:xfrm>
            </p:spPr>
            <p:txBody>
              <a:bodyPr/>
              <a:lstStyle/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Kleene Star of language </a:t>
                </a:r>
                <a:r>
                  <a:rPr lang="en-US" sz="2400" dirty="0"/>
                  <a:t>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E.g. for L = {</a:t>
                </a:r>
                <a:r>
                  <a:rPr lang="el-GR" sz="2000" dirty="0"/>
                  <a:t>ε</a:t>
                </a:r>
                <a:r>
                  <a:rPr lang="en-US" sz="2000" dirty="0"/>
                  <a:t>, 01},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  <m:r>
                      <m:rPr>
                        <m:nor/>
                      </m:rPr>
                      <a:rPr lang="en-US" sz="2000" b="0" i="0" dirty="0" smtClean="0"/>
                      <m:t>}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000" dirty="0"/>
                      <m:t>{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  <m:r>
                      <m:rPr>
                        <m:nor/>
                      </m:rPr>
                      <a:rPr lang="en-US" sz="2000" dirty="0"/>
                      <m:t>, 01}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000" dirty="0"/>
                      <m:t>{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  <m:r>
                      <m:rPr>
                        <m:nor/>
                      </m:rPr>
                      <a:rPr lang="en-US" sz="2000" dirty="0"/>
                      <m:t>, 01, 0101}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	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2000" dirty="0"/>
                          <m:t>ε</m:t>
                        </m:r>
                        <m:r>
                          <m:rPr>
                            <m:nor/>
                          </m:rPr>
                          <a:rPr lang="en-US" sz="2000" dirty="0"/>
                          <m:t>, 01, 0101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,010101,01010101, ...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dirty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1900" dirty="0"/>
                  <a:t>For </a:t>
                </a:r>
                <a:r>
                  <a:rPr lang="en-US" sz="1800" dirty="0"/>
                  <a:t>L = {0, 10},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1900" dirty="0"/>
                  <a:t> </a:t>
                </a:r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2400" baseline="30000" dirty="0"/>
              </a:p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Kleene Plus of language </a:t>
                </a:r>
                <a:r>
                  <a:rPr lang="en-US" sz="2400" dirty="0"/>
                  <a:t>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E.g. for L = {</a:t>
                </a:r>
                <a:r>
                  <a:rPr lang="el-GR" sz="2000" dirty="0"/>
                  <a:t>ε</a:t>
                </a:r>
                <a:r>
                  <a:rPr lang="en-US" sz="2000" dirty="0"/>
                  <a:t>, 01},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/>
                      <m:t>{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  <m:r>
                      <m:rPr>
                        <m:nor/>
                      </m:rPr>
                      <a:rPr lang="en-US" sz="2000" dirty="0"/>
                      <m:t>, 01}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000" dirty="0"/>
                      <m:t>{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  <m:r>
                      <m:rPr>
                        <m:nor/>
                      </m:rPr>
                      <a:rPr lang="en-US" sz="2000" dirty="0"/>
                      <m:t>, 01, 0101}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…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	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01, 0101,010101,010101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01</m:t>
                        </m:r>
                        <m:r>
                          <m:rPr>
                            <m:nor/>
                          </m:rPr>
                          <a:rPr lang="en-US" sz="2000" dirty="0"/>
                          <m:t>, ...</m:t>
                        </m:r>
                      </m:e>
                    </m:d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739775" lvl="1" indent="-282575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For L = {0, 10},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2400" baseline="300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altLang="en-US" sz="240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-76200" y="1143000"/>
                <a:ext cx="9296400" cy="5638800"/>
              </a:xfrm>
              <a:blipFill>
                <a:blip r:embed="rId3"/>
                <a:stretch>
                  <a:fillRect l="-852"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491640" y="2375280"/>
              <a:ext cx="5358240" cy="200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2280" y="2365920"/>
                <a:ext cx="537696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218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04775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Kleene Star &amp; </a:t>
            </a:r>
            <a:r>
              <a:rPr lang="en-US" altLang="en-US" b="1" dirty="0" err="1"/>
              <a:t>Kleen</a:t>
            </a:r>
            <a:r>
              <a:rPr lang="en-US" altLang="en-US" b="1" dirty="0"/>
              <a:t> Plus of alphabet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-76200" y="1219200"/>
                <a:ext cx="9296400" cy="5638800"/>
              </a:xfrm>
            </p:spPr>
            <p:txBody>
              <a:bodyPr/>
              <a:lstStyle/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chemeClr val="tx1"/>
                    </a:solidFill>
                  </a:rPr>
                  <a:t>Consider binary alphabet: </a:t>
                </a:r>
                <a:r>
                  <a:rPr lang="el-GR" sz="2400" dirty="0"/>
                  <a:t>Σ</a:t>
                </a:r>
                <a:r>
                  <a:rPr lang="en-US" sz="2400" dirty="0"/>
                  <a:t> = {0,1}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l-GR" sz="2400" dirty="0"/>
                  <a:t>Σ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= ?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l-GR" sz="2400" dirty="0"/>
                  <a:t>Σ</a:t>
                </a:r>
                <a:r>
                  <a:rPr lang="en-US" sz="2400" dirty="0"/>
                  <a:t>*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/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/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/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/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/>
                  <a:t>	   = Set of 0 length strings over alphabet </a:t>
                </a:r>
                <a:r>
                  <a:rPr lang="el-GR" sz="2400" dirty="0"/>
                  <a:t>Σ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       Set of 1 length strings over alphabet </a:t>
                </a:r>
                <a:r>
                  <a:rPr lang="el-GR" sz="2000" dirty="0"/>
                  <a:t>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000" dirty="0"/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       Set of 2 length strings over alphabet </a:t>
                </a:r>
                <a:r>
                  <a:rPr lang="el-GR" sz="2000" dirty="0"/>
                  <a:t>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000" dirty="0"/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       Set of 3 length strings over alphabet </a:t>
                </a:r>
                <a:r>
                  <a:rPr lang="el-GR" sz="2000" dirty="0"/>
                  <a:t>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/>
                  <a:t> …. </a:t>
                </a:r>
              </a:p>
              <a:p>
                <a:pPr marL="457200" lvl="1" indent="0" algn="just" eaLnBrk="1" hangingPunct="1">
                  <a:spcBef>
                    <a:spcPts val="700"/>
                  </a:spcBef>
                  <a:buClrTx/>
                  <a:buSzTx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000" dirty="0"/>
                  <a:t>	  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000" dirty="0"/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000" dirty="0"/>
                  <a:t> = ?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n-US" sz="2400" dirty="0">
                    <a:solidFill>
                      <a:schemeClr val="tx1"/>
                    </a:solidFill>
                  </a:rPr>
                  <a:t>Consider binary alphabet: </a:t>
                </a:r>
                <a:r>
                  <a:rPr lang="el-GR" sz="2400" dirty="0"/>
                  <a:t>Σ</a:t>
                </a:r>
                <a:r>
                  <a:rPr lang="en-US" sz="2400" dirty="0"/>
                  <a:t> = {0,1}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r>
                  <a:rPr lang="el-GR" sz="2400" dirty="0"/>
                  <a:t>Σ</a:t>
                </a:r>
                <a:r>
                  <a:rPr lang="en-US" sz="2400" baseline="30000" dirty="0"/>
                  <a:t>+</a:t>
                </a:r>
                <a:r>
                  <a:rPr lang="en-US" sz="2400" dirty="0"/>
                  <a:t> = ?</a:t>
                </a:r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19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sz="2400" baseline="30000" dirty="0"/>
              </a:p>
              <a:p>
                <a:pPr lvl="1" algn="just" eaLnBrk="1" hangingPunct="1">
                  <a:spcBef>
                    <a:spcPts val="700"/>
                  </a:spcBef>
                  <a:buClrTx/>
                  <a:buSzTx/>
                  <a:buFont typeface="Arial" panose="020B0604020202020204" pitchFamily="34" charset="0"/>
                  <a:buChar char="•"/>
                  <a:tabLst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/>
                </a:pPr>
                <a:endParaRPr lang="en-US" altLang="en-US" sz="240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-76200" y="1219200"/>
                <a:ext cx="9296400" cy="5638800"/>
              </a:xfrm>
              <a:blipFill>
                <a:blip r:embed="rId3"/>
                <a:stretch>
                  <a:fillRect l="-852"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446840" y="1600200"/>
              <a:ext cx="5081400" cy="3000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7480" y="1590840"/>
                <a:ext cx="510012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5733000" y="313416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3640" y="31248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170000" y="1258920"/>
              <a:ext cx="4018680" cy="4760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640" y="1249560"/>
                <a:ext cx="4037400" cy="47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890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9138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l-GR" dirty="0"/>
              <a:t>Σ</a:t>
            </a:r>
            <a:r>
              <a:rPr lang="en-US" dirty="0"/>
              <a:t> = 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Express each of these languages using roaster method: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3" y="3581400"/>
            <a:ext cx="8162925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3456" y="5334000"/>
                <a:ext cx="8461943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i="1" kern="50" dirty="0">
                    <a:solidFill>
                      <a:schemeClr val="tx1"/>
                    </a:solidFill>
                    <a:cs typeface="Lohit Hindi"/>
                  </a:rPr>
                  <a:t>L</a:t>
                </a:r>
                <a:r>
                  <a:rPr lang="en-US" sz="2600" i="1" kern="50" baseline="-25000" dirty="0">
                    <a:solidFill>
                      <a:schemeClr val="tx1"/>
                    </a:solidFill>
                    <a:cs typeface="Lohit Hindi"/>
                  </a:rPr>
                  <a:t>e0</a:t>
                </a:r>
                <a:r>
                  <a:rPr lang="en-US" sz="2600" i="1" kern="50" dirty="0">
                    <a:solidFill>
                      <a:schemeClr val="tx1"/>
                    </a:solidFill>
                    <a:cs typeface="Lohit Hindi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ohit Hindi"/>
                      </a:rPr>
                      <m:t>{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ohit Hindi"/>
                      </a:rPr>
                      <m:t>𝑤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ohit Hindi"/>
                      </a:rPr>
                      <m:t>∈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ohit Hindi"/>
                      </a:rPr>
                      <m:t>{0,1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kern="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Lohit Hindi"/>
                          </a:rPr>
                          <m:t>}</m:t>
                        </m:r>
                      </m:e>
                      <m:sup>
                        <m:r>
                          <a:rPr lang="en-US" sz="2600" i="1" kern="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Lohit Hindi"/>
                          </a:rPr>
                          <m:t>3</m:t>
                        </m:r>
                      </m:sup>
                    </m:sSup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ohit Hindi"/>
                      </a:rPr>
                      <m:t>: 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ohit Hindi"/>
                      </a:rPr>
                      <m:t>𝑤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ohit Hindi"/>
                      </a:rPr>
                      <m:t> 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𝑐𝑜𝑛𝑡𝑎𝑖𝑛𝑠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 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𝑒𝑣𝑒𝑛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 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𝑛𝑜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. 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𝑜𝑓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 0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𝑠</m:t>
                    </m:r>
                    <m:r>
                      <a:rPr lang="en-US" sz="2600" i="1" kern="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roid Sans Mono"/>
                        <a:cs typeface="Droid Sans Mono"/>
                      </a:rPr>
                      <m:t>}</m:t>
                    </m:r>
                  </m:oMath>
                </a14:m>
                <a:endParaRPr lang="en-US" sz="2600" i="1" kern="50" dirty="0">
                  <a:solidFill>
                    <a:schemeClr val="tx1"/>
                  </a:solidFill>
                  <a:ea typeface="Droid Sans Mono"/>
                  <a:cs typeface="Droid Sans Mono"/>
                </a:endParaRPr>
              </a:p>
              <a:p>
                <a:r>
                  <a:rPr lang="en-US" i="1" dirty="0" err="1">
                    <a:solidFill>
                      <a:schemeClr val="tx1"/>
                    </a:solidFill>
                  </a:rPr>
                  <a:t>L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mn</a:t>
                </a:r>
                <a:r>
                  <a:rPr lang="en-US" i="1" dirty="0">
                    <a:solidFill>
                      <a:schemeClr val="tx1"/>
                    </a:solidFill>
                  </a:rPr>
                  <a:t> = {0</a:t>
                </a:r>
                <a:r>
                  <a:rPr lang="en-US" i="1" baseline="30000" dirty="0">
                    <a:solidFill>
                      <a:schemeClr val="tx1"/>
                    </a:solidFill>
                  </a:rPr>
                  <a:t>m</a:t>
                </a:r>
                <a:r>
                  <a:rPr lang="en-US" i="1" dirty="0">
                    <a:solidFill>
                      <a:schemeClr val="tx1"/>
                    </a:solidFill>
                  </a:rPr>
                  <a:t>1</a:t>
                </a:r>
                <a:r>
                  <a:rPr lang="en-US" i="1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en-US" i="1" dirty="0">
                    <a:solidFill>
                      <a:schemeClr val="tx1"/>
                    </a:solidFill>
                  </a:rPr>
                  <a:t> : 0 ≤ n &lt; m ≤ 2}</a:t>
                </a:r>
              </a:p>
              <a:p>
                <a:r>
                  <a:rPr lang="en-US" sz="2800" i="1" dirty="0" err="1">
                    <a:solidFill>
                      <a:schemeClr val="tx1"/>
                    </a:solidFill>
                  </a:rPr>
                  <a:t>L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nm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 = {0</a:t>
                </a:r>
                <a:r>
                  <a:rPr lang="en-US" sz="2800" i="1" baseline="30000" dirty="0">
                    <a:solidFill>
                      <a:schemeClr val="tx1"/>
                    </a:solidFill>
                  </a:rPr>
                  <a:t>m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1</a:t>
                </a:r>
                <a:r>
                  <a:rPr lang="en-US" sz="2800" i="1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 : 1 ≤ m &lt; n ≤ 3}</a:t>
                </a:r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56" y="5334000"/>
                <a:ext cx="8461943" cy="1292662"/>
              </a:xfrm>
              <a:prstGeom prst="rect">
                <a:avLst/>
              </a:prstGeom>
              <a:blipFill>
                <a:blip r:embed="rId3"/>
                <a:stretch>
                  <a:fillRect l="-1441" t="-4245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69920" y="2232360"/>
              <a:ext cx="8304840" cy="2241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560" y="2223000"/>
                <a:ext cx="8323560" cy="22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91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8013" cy="1141412"/>
          </a:xfrm>
        </p:spPr>
        <p:txBody>
          <a:bodyPr/>
          <a:lstStyle/>
          <a:p>
            <a:r>
              <a:rPr lang="en-US" dirty="0"/>
              <a:t>Language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baseline="-25000" dirty="0"/>
              <a:t>101</a:t>
            </a:r>
            <a:r>
              <a:rPr lang="en-US" dirty="0"/>
              <a:t> = {w in {0,1}* : w ends with 101}  =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baseline="-25000" dirty="0"/>
              <a:t>s101</a:t>
            </a:r>
            <a:r>
              <a:rPr lang="en-US" dirty="0"/>
              <a:t> = {w in {0,1}* : w contains 101 as a substring} =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L</a:t>
            </a:r>
            <a:r>
              <a:rPr lang="en-US" baseline="-25000" dirty="0" err="1"/>
              <a:t>nm</a:t>
            </a:r>
            <a:r>
              <a:rPr lang="en-US" dirty="0" err="1"/>
              <a:t>L</a:t>
            </a:r>
            <a:r>
              <a:rPr lang="en-US" baseline="-25000" dirty="0" err="1"/>
              <a:t>mn</a:t>
            </a:r>
            <a:r>
              <a:rPr lang="en-US" dirty="0"/>
              <a:t> =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L</a:t>
            </a:r>
            <a:r>
              <a:rPr lang="en-US" baseline="-25000" dirty="0" err="1"/>
              <a:t>mn</a:t>
            </a:r>
            <a:r>
              <a:rPr lang="en-US" dirty="0" err="1"/>
              <a:t>L</a:t>
            </a:r>
            <a:r>
              <a:rPr lang="en-US" baseline="-25000" dirty="0" err="1"/>
              <a:t>nm</a:t>
            </a:r>
            <a:r>
              <a:rPr lang="en-US" dirty="0"/>
              <a:t> =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baseline="-25000" dirty="0"/>
              <a:t>mn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err="1"/>
              <a:t>L</a:t>
            </a:r>
            <a:r>
              <a:rPr lang="en-US" baseline="-25000" dirty="0" err="1"/>
              <a:t>mn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baseline="-25000" dirty="0" err="1"/>
              <a:t>mn</a:t>
            </a:r>
            <a:r>
              <a:rPr lang="en-US" baseline="-25000" dirty="0"/>
              <a:t> </a:t>
            </a:r>
            <a:r>
              <a:rPr lang="en-US" dirty="0"/>
              <a:t>= ?</a:t>
            </a:r>
          </a:p>
        </p:txBody>
      </p:sp>
    </p:spTree>
    <p:extLst>
      <p:ext uri="{BB962C8B-B14F-4D97-AF65-F5344CB8AC3E}">
        <p14:creationId xmlns:p14="http://schemas.microsoft.com/office/powerpoint/2010/main" val="362705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1021</Words>
  <Application>Microsoft Office PowerPoint</Application>
  <PresentationFormat>On-screen Show (4:3)</PresentationFormat>
  <Paragraphs>135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Tahoma</vt:lpstr>
      <vt:lpstr>Times New Roman</vt:lpstr>
      <vt:lpstr>Verdana</vt:lpstr>
      <vt:lpstr>Wingdings</vt:lpstr>
      <vt:lpstr>Office Theme</vt:lpstr>
      <vt:lpstr>1_Office Theme</vt:lpstr>
      <vt:lpstr> </vt:lpstr>
      <vt:lpstr>Alphabet &amp; Language</vt:lpstr>
      <vt:lpstr>Alphabet &amp; Language</vt:lpstr>
      <vt:lpstr>Operations on strings</vt:lpstr>
      <vt:lpstr>Operations on Language</vt:lpstr>
      <vt:lpstr>Operations on Language</vt:lpstr>
      <vt:lpstr>Kleene Star &amp; Kleen Plus of alphabet (revisited)</vt:lpstr>
      <vt:lpstr>Language Examples</vt:lpstr>
      <vt:lpstr>Language Examples</vt:lpstr>
      <vt:lpstr>Regular Expression (Intro)</vt:lpstr>
      <vt:lpstr>Regular Expression Definition</vt:lpstr>
      <vt:lpstr>Precedence of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- 11</dc:title>
  <dc:creator>Md.Feroz Akter Hossain</dc:creator>
  <cp:lastModifiedBy>CLASSROOM</cp:lastModifiedBy>
  <cp:revision>209</cp:revision>
  <cp:lastPrinted>1601-01-01T00:00:00Z</cp:lastPrinted>
  <dcterms:created xsi:type="dcterms:W3CDTF">2005-07-23T13:44:14Z</dcterms:created>
  <dcterms:modified xsi:type="dcterms:W3CDTF">2023-07-19T06:08:44Z</dcterms:modified>
</cp:coreProperties>
</file>