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notesSlides/notesSlide15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5T05:32:51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11361 11956 0,'0'49'266,"0"-24"-250,0 0 15,0 25-15,25-26 15,0 1-31,24 0 15,1 0 1,-1-25 0,1 25-1,0-25-15,24 0 16,-49 0 0,24 0-1,1 0-15,74 0 31,-25 0-15,-49 0 0,-1 0-1,-24 0-15,0 0 16,0 0 0,0 0-1,-1 0 1,1 0-1,0 0 1,0 0 31,-25 49-31,25-24-16,-1-25 31,-24 50-31,25-25 15,-25-1 17,0 1-32,0 0 31,0-50 141,0 0-157,-25 25 1,25-24 47,0-1-1,0 0-46,0 0-16,0 0 31,0 1 0,0-1 16,25 0-31,25 0 15,-50 0-31,25 25 16,0-25-1,-1 25 1,1 0-16,25 0 31,-50-24-15,25 24-1,49 0 1,-24 0-16,-1 0 16,-24 0-1,25 0 1,-26 0-1,51 0 1,-1 0 15,-49 0-31,0-25 16,0 25 0,-1 0-1,1-25 1,0 25-1,0 0 1,0-25 0,-1 0 15,-24 1 16,0-1 31</inkml:trace>
  <inkml:trace contextRef="#ctx0" brushRef="#br0" timeOffset="5874.801">11659 12874 0,'-25'0'188,"0"0"-188,0 0 16,0 0-1,1 0 16,-1 0-31,0 0 16,25 24 0,-50-24-1,26 50-15,-26-50 32,50 25-1,0 0-31,0-1 31,0 1-15,0 0-1,0 0-15,0 0 16,0-1 0,25 1-1,0-25 1,-1 0-1,51 25 17,-50 0-1,-1-25-31,1 0 16,0 25-1,0-25 1,0 0-1,-1 0 1,26 25-16,-50-1 16,25-24-1,-25 25 1,25-25-16,-1 25 31,-24 0 0,0 0 16,-24-1-31,-1-24 0,-25 25-1,25 0 1,1-25-16,-1 0 15,0 0 1,0 0 0,-24 0-1,24 0 17,0 0-17,0 0 1,0 0-1,1 0 17,24-25-32,0 0 31,0 1 0,0-1 0,0 0 32,0 0-47,0 0 15,24 25-16,1-24 1,0 24 203,-25-25-172,25 25-32,0 0 142</inkml:trace>
  <inkml:trace contextRef="#ctx0" brushRef="#br0" timeOffset="7855.15">12179 12774 0,'-24'0'156,"24"25"-140,-25-25-1,25 25-15,-25 0 16,0 0 15,0-1 0,25 1-15,0 0 15,0 0-31,-24 24 31,24-24-15,0 0-16,-25-25 16,25 25-1,0 0 32,0-1-16,0 1-15,0 0 15,0 0-15,25 0 0,-25 0-1,24-25 1,-24 24-16,25-24 15,0 25 1,25 25 15,-1 24-15,-24-74 0,-25 25-1,50-25 1,-50 50-16,24-50 15,-24 24 1,0 1 0,0 0-1,0 0 17,0 0-17,25-25 16,-25 24-31,0 1 32,0 0-32,0 0 31</inkml:trace>
  <inkml:trace contextRef="#ctx0" brushRef="#br0" timeOffset="10281.631">12403 12948 0,'0'25'78,"0"0"-78,-25 24 32,0-49-17,0 25-15,0 0 31,25 0 79,0-1-95,25-24 32,0 0-31,0 0-16,0 0 16,-1 0 62,1 0-63,-25 25 1,25-25 0,0 0-16,-25 25 46,0 0 17,0 0-47,0 0-1,-25-25 1,0 0-1,25 24-15,-25-24 16,1 0 31,-1 0-31,0 0 30,25 25-30</inkml:trace>
  <inkml:trace contextRef="#ctx0" brushRef="#br0" timeOffset="11292.964">12651 13271 0,'25'0'141,"-1"0"-126,1 0 16,0-25-31,0 25 16,0 0-16,-1 0 31</inkml:trace>
  <inkml:trace contextRef="#ctx0" brushRef="#br0" timeOffset="13303.254">13023 12923 0,'0'50'156,"0"-25"-124,-25 24-32,25-24 15,-25 25 17,25-26-17,0 1 1,0 0 31,0 0 15,25-25 126,0 0-173,0 0 1</inkml:trace>
  <inkml:trace contextRef="#ctx0" brushRef="#br0" timeOffset="15290.152">13023 12725 0,'0'-25'515,"0"50"-343</inkml:trace>
  <inkml:trace contextRef="#ctx0" brushRef="#br0" timeOffset="16926.996">13395 13196 0,'0'25'141,"0"25"-126,0-1 17,-25-24-17,0 0 1,25 0-1,-25-25-15,1 0 32,24 24-1</inkml:trace>
  <inkml:trace contextRef="#ctx0" brushRef="#br0" timeOffset="19000.015">13544 12998 0,'0'24'109,"25"26"-109,24-25 16,-49 24-1,25 1 1,-25-25 0,0 0 77,0-100 79,0 26-172,0-1 16,0 25 15,0 0 0,0 1 63,25 24-63,0-25-15,-1 25 15,1 0 1,0 0 14,0 0-30,24 25-16,-24-25 16,-25 24-1,25-24 17,-25 25-17,25 0 32,-25 0-16,0 0 1,0-1-17,0 1-15,0 0 16,25-25-1,-25 25 1</inkml:trace>
  <inkml:trace contextRef="#ctx0" brushRef="#br0" timeOffset="20761.353">13841 12626 0,'25'0'125,"0"0"-109,25 24 0,-26 26-16,1-25 15,0 0 1,0 24-1,0-24 1,-1 25 0,1-26-1,0 26 1,-25-25 0,25-25-1,-25 49 1,0-24 15,25 25-31,-25-1 31,0-24-15,0 0-16,0 50 31,0-26 0,0-24-31,-25 0 16,25 0 0,-25-25-16,0 24 15,25 1 1,-25-25 15,25 25-15</inkml:trace>
  <inkml:trace contextRef="#ctx0" brushRef="#br0" timeOffset="22268.229">14486 12948 0,'25'0'203,"124"0"-172,-75-25-31,1 0 16,-26 25-16</inkml:trace>
  <inkml:trace contextRef="#ctx0" brushRef="#br0" timeOffset="23477.368">14610 13171 0,'25'0'109,"0"0"-93,25 0 0,-1-25-1,100-24 1,-124 49 0,0 0 77</inkml:trace>
  <inkml:trace contextRef="#ctx0" brushRef="#br0" timeOffset="24950.457">15528 12824 0,'-25'0'78,"0"25"-62,-49-25 0,24 49-1,26-24 1,-26 0 0,0 0-1,50 0-15,25-25 125,25 0-109,-25 0-16,24 0 15,26 0 1,-51 24 0,26-24-1,0 25 17,-50 0-1,0 0 16,0 0-32,0 24 32,-25-49-16,0 25-15,-25-25 15,26 0-15,-1 0 31,0 0-32,0 0 1,0 0 0</inkml:trace>
  <inkml:trace contextRef="#ctx0" brushRef="#br0" timeOffset="26407.454">15702 13146 0,'124'-24'204,"-75"24"-189,-24-25 1,25 25-1,-1 0 17</inkml:trace>
  <inkml:trace contextRef="#ctx0" brushRef="#br0" timeOffset="27822.988">16049 12799 0,'0'25'110,"0"25"-95,0-26 1,0 1 15,0 0-15,25-25-1,-25 25 1,25 0 15,-1-25 32,-24 24-48,0 1 1,25-25 0,0 0-1,0 0 1,0 0 31,-1 0 0</inkml:trace>
  <inkml:trace contextRef="#ctx0" brushRef="#br0" timeOffset="30007.777">15999 12427 0,'0'25'359,"0"0"-328,0 0 1,-24-1-1,-1-24 31,0 0-46,50-24 156,-25-1 15,0 0-187,0 0 16,0 0 15</inkml:trace>
  <inkml:trace contextRef="#ctx0" brushRef="#br0" timeOffset="32147.841">16272 12725 0,'0'49'125,"25"-24"-109,-25 0-16,25 0 15,0 0 1,-25-1 46,0 1-30,0 0-17,0 0 16,0-50 94,0-49-93,0 24-1,0 25 16,0 0-32,0 1-15,24 24 16,1-25 15,-25 0-15,25 25 46,0 0 32,0 0-78,-1 0 15,-24 25 16,25-25-31,0 74-1,0-49 1,0 0-16,-25 0 47,24-25 203,-24 24-235,0 1 1,0 0 62</inkml:trace>
  <inkml:trace contextRef="#ctx0" brushRef="#br0" timeOffset="41276.354">12031 14337 0,'-25'-25'125,"-25"0"-125,-24 25 15,-1 0 1,-24 0 0,25 0-16,-1 0 15,51 0 1,24 25-1,-25-25 1,25 25 31,0 0 0,25 0-16,24-25-15,1 25-1,123 24 1,-123-24-16,24 25 16,-24-26-1,74 51 16,-99-26-31,0-24 16,-1 0 0,1-25-16,-25 25 15,0 0 1,0-1 109,0 26-125,0-25 31,-25-25-15,1 0-1,-1 0-15,0 0 16,0 0 0,-24 0-1,-1 0-15,0 0 16,26 0 0,-26-25-1,25 0 63,25 0-62,0 1 15,0-1-31,0 0 47,25 0-16,0 25-15,0-49 15,-1 49-15,-24-25-1,25 25 17,0-25-1,0 0 31,-25 0-62,25 25 110</inkml:trace>
  <inkml:trace contextRef="#ctx0" brushRef="#br0" timeOffset="45829.883">9873 13221 0,'0'25'297,"0"0"-282,0-1 1,0 1 0,0 0 30,-25 0-30,25 0-16,0 24 31,0 26 1,0-51-32,0 26 15,0-25 1,0 0-1,0 24-15,0 26 16,0-51 0,0 1-1,0 0 1,0 25-16,25-26 16,-25 1-1,0 25 16,49-1-15,-49-24 0,25 0-1,-25 0-15,25 24 16,0-49 0,-1 25-1,1 25-15,0-50 16,0 25-1,0-25 1,-25 24 0,49-24-16,-24 0 15,74 25 17,-49-25-17,0 0-15,-1 0 16,-24 0-1,0 0 1,0 0 0,-1 0-1,1 0 1,0 0-16,49 0 31,-49 0-31,50 0 16,-51 0-1,51 50 17,-50-25-32,-25 0 31,0-1-15,0 1-1,0 0 1,24 0 15,-24 0 0,0-1-31,0 1 32,25 0-1,-25 0-16,25 0 1,0-1 0,0-24-16,-25 50 15,0-25 17,0 0-17,0-1-15,24 1 31</inkml:trace>
  <inkml:trace contextRef="#ctx0" brushRef="#br0" timeOffset="48670.819">10666 14709 0,'25'0'250,"0"0"-235,25 0 1,-1 25 0,26 0-1,-1 0-15,-24-25 16,24 49 15,0-49-15,-49 0-1,0 0 1,0 0 0,-25-49 202,-25-26-202,0 26 0,0-1-1,1 0 1,-1 26-16,0-26 16,0 0 15,25 26-16,0-1 1,-25 25 15,1-50 16,24 0-31,0 26-1,-25 24 1,25-25 78,-25 25-47,25-25-32,-50 25 95,26 0-79,-1 25 0,0 0-31,25-1 16,-25 26-1,0 25 1,1 24 0,24-74-1,-25-1-15,0 26 32,25-25-1,-25-25-31,25 25 15,0-1 142,0 1-110,0 0-32,0 0 1</inkml:trace>
  <inkml:trace contextRef="#ctx0" brushRef="#br0" timeOffset="51421.943">12601 14015 0,'0'24'157,"-74"51"-142,49-1 1,0-74-1,25 25-15,-50 74 32,26-74-32,24 124 31,0-99-15,0-1-16,0-24 15,0 0 1,0 49-1,0-24 1,24-1 0,1 1-16,0 24 15,0-24 1,0 0 0,24-1 15,1-24 0,-25-25-31</inkml:trace>
  <inkml:trace contextRef="#ctx0" brushRef="#br0" timeOffset="53254.912">12800 14412 0,'-25'0'15,"0"0"1,-25 24-1,26-24 1,-26 25 0,0 25-16,1-1 31,24-49 0,50 0 47,0 0-62,24 0 0,1 25-1,-1-25 1,-24 25-16,0-25 15,25 25 17,-1 0-17,-49-1 126,-49 1-63,24 0-62,-25-25-1,25 0 1,1 25 78,-1-25-32,0 0 63</inkml:trace>
  <inkml:trace contextRef="#ctx0" brushRef="#br0" timeOffset="54342.053">12998 14734 0,'0'0'0,"25"0"172,0 0-156,24 0 0,-24 0-1,0 0 1</inkml:trace>
  <inkml:trace contextRef="#ctx0" brushRef="#br0" timeOffset="55792.092">13320 14436 0,'0'50'172,"-24"-25"-157,24 0 17,0-1-17,0 1 17,0 25 14,24-25 17,-24-1-1,25-24-30,0 0 30,0 0-46,0 0 78,24 0-79</inkml:trace>
  <inkml:trace contextRef="#ctx0" brushRef="#br0" timeOffset="56896.547">13320 14238 0,'-24'0'157,"48"0"-1</inkml:trace>
  <inkml:trace contextRef="#ctx0" brushRef="#br0" timeOffset="58538.786">13817 14660 0,'0'24'171,"0"26"-155,-25 0 0,25-26-1,0 26 1,-25-25 0,0-25 15,25 25-16</inkml:trace>
  <inkml:trace contextRef="#ctx0" brushRef="#br0" timeOffset="60033.406">14164 14287 0,'0'50'110,"0"-25"-79,0 0-15,0 0-16,0-1 15,0 1 17,0 0-1,0 0 0,0 0 0,25-25 79,-1 0-79,1 0-15,0 0 15,0 0 0,0 0 47,-1 0-78,1 0 47</inkml:trace>
  <inkml:trace contextRef="#ctx0" brushRef="#br0" timeOffset="61295.858">14213 14163 0</inkml:trace>
  <inkml:trace contextRef="#ctx0" brushRef="#br0" timeOffset="62621.54">14263 13940 0,'25'0'78,"0"0"-63,49 0 1,-49 50 0,24-25-1,1 49 1,-25 0-1,49 1-15,-24 24 16,0 0 0,-50-49-1,24 74 17,-24-99-32,0 24 15,0 26 1,0-26-1,0 1-15,0 24 16,-24-24 0,24 0-1,-25-1 1,0-24 0,25 0-16,-25 0 31,25-1 0</inkml:trace>
  <inkml:trace contextRef="#ctx0" brushRef="#br0" timeOffset="64486.666">15206 14263 0,'-25'0'78,"-50"0"-62,51 0-1,24 24 1,-25-24-16,0 0 31,25 25 16,0 0 15,0 0-46,25-25 0,0 0-1,-1 0 1,1 25-16,25-25 16,-25 0-1,-1 25 16,1-25-15,0 0 15,-25 24-15</inkml:trace>
  <inkml:trace contextRef="#ctx0" brushRef="#br0" timeOffset="65602.657">15082 14387 0,'0'0'0,"0"-25"157,99-25-126,-50 50-15,1 0-1,-25 0 1,0 0-16,-1 0 62,1 0-30,25-25-17</inkml:trace>
  <inkml:trace contextRef="#ctx0" brushRef="#br0" timeOffset="66788.162">15057 14635 0,'25'0'109,"24"0"-109,26 0 16,-26-25 0,-24 25-1,49 0 1,-49 0-1,0 0-15,0 0 32,0 0-1,-1 0-31,1 0 16,0 0 15</inkml:trace>
  <inkml:trace contextRef="#ctx0" brushRef="#br0" timeOffset="68465.079">15975 14287 0,'24'0'16,"-48"0"93,-51 25-93,1 25 15,49-25-15,50 0 93,0-25-109,24 0 16,-24 24 0,49 1 15,-24-25-16,-25 0 1,-25 25 0,25-25 31,-25 25-32,0 0 32,24-25-16,-24 24 32,0 1-48,-24-25 1,-1 25 0,25 0-1,-25-25 1,0 0-16,0 0 16,1 0 93,-26 0-93,25 0 15</inkml:trace>
  <inkml:trace contextRef="#ctx0" brushRef="#br0" timeOffset="69345.468">16247 14635 0,'50'0'125,"24"0"-109,50 0 15,-74 0-31,-25 0 31</inkml:trace>
  <inkml:trace contextRef="#ctx0" brushRef="#br0" timeOffset="70528.703">16669 14213 0,'0'25'125,"0"24"-93,0 51-1,0-75-31,0-1 31,0 1-15,25 0-1,0-25 17,-25 25-32,25-25 31,-25 25-15,24-25-1,-24 24 16,50-24-15,-25 0 0,24 0-1,-24 0 17</inkml:trace>
  <inkml:trace contextRef="#ctx0" brushRef="#br0" timeOffset="71679.694">16694 14064 0,'-25'0'78,"25"-25"282</inkml:trace>
  <inkml:trace contextRef="#ctx0" brushRef="#br0" timeOffset="80392.552">13841 15404 0</inkml:trace>
  <inkml:trace contextRef="#ctx0" brushRef="#br0" timeOffset="81654.229">13866 15677 0</inkml:trace>
  <inkml:trace contextRef="#ctx0" brushRef="#br0" timeOffset="82610.613">13891 16024 0</inkml:trace>
  <inkml:trace contextRef="#ctx0" brushRef="#br0" timeOffset="-7836.666">9252 5755 0,'0'24'109,"25"26"-93,0-25 0,50 74-1,24 0 1,25 25 0,0 25-16,25 25 15,-25-1 1,148 100-1,-98-74 17,-149-100-17,25-49 1,-26-26-16,-24 1 16,25-25-1</inkml:trace>
  <inkml:trace contextRef="#ctx0" brushRef="#br0" timeOffset="-6573.694">9749 7516 0,'0'-25'109,"24"-25"-93,26-98-16,74-125 16,74-50-1,100-123 1,-124 148 0,49 0-1,-173 224 16,-26 49-31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14T03:34:1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1891 5428 1390 0,'0'0'29'0,"0"0"19"0,0-5 27 0,0 5 29 0,0 0-11 0,0 0 0 0,0 0-14 0,0 0-12 0,0 0-12 0,0 0-8 0,0-5-11 0,0 5-11 0,0 0-1 0,0 0-4 0,0 0 5 0,0 0 3 16,0-4 4-16,0 4 2 0,0 0 3 0,0 0 1 15,0 0 4-15,0 0 3 0,0 0 0 0,0 0-1 16,0 0-7-16,0 0-5 0,0 0-8 0,0 0 0 15,0 0-3-15,0 0 0 0,0 0-5 0,0-1-6 16,0 1-3-16,0-3 1 0,0 3 7 0,0-1 9 16,0 0 9-16,0 0 2 0,-6 0 2 15,6 0-5-15,-5 1-10 0,0-1-5 0,1 0-9 16,-2 0-8-16,0 0-2 0,-1 1-7 0,0 0-3 16,-3 0 0-16,-1 0 2 0,0 0 3 0,0 0 1 15,0 6-3-15,3 1 3 0,-3 0 1 0,3 1 2 16,0 1-2-16,1 1 0 0,3 2 0 0,0 1-5 15,1 0 0-15,3 2 2 0,0 0-3 0,0 1 6 16,7 2 6-16,2-1-4 0,-2 2 2 0,4 0 2 16,2 0 1-16,1 2 3 0,0-2-3 0,2 0-2 15,0 0 0-15,1 0 0 0,-3 0 1 0,1-2-1 16,-2 0-2-16,-2 1 1 0,-2-1 3 16,-2-1 1-16,-1 1 2 0,-6 0 3 0,0-2 0 15,0 2 3-15,0-2-1 0,-11 1-1 0,-1 0 5 16,-1-2 7-16,-1 0 17 0,1-2 12 0,-3-2 14 15,2-1 8-15,-1-3 27 0,1-3 24 0,0 1 7 16,0-4-17-16,0 0-36 0,2 0-23 0,0 0-30 16,1-10 2-16,0 1 1 0,2 0-10 0,1-3 2 15,2 1-7-15,0-2-20 0,1 1-2 0,4-2 3 16,1 0-1-16,0 0 8 0,0 0-3 0,9-1 0 16,0-1-2-16,3 1 1 0,3 1-5 0,-1-2-27 15,6 3-32-15,-2 1-57 0,1-1-79 0,2 2-72 16,0 3-48-16,-2 0-26 0,3 2-18 15,-3-1-99-15,1 3-97 0,-2 2 83 0</inkml:trace>
  <inkml:trace contextRef="#ctx0" brushRef="#br0" timeOffset="484.262">2434 5066 1553 0,'-14'12'31'0,"0"1"31"0,-3 2 43 0,-1 4 28 16,-4 6 5-16,-3 3-12 0,-3 5-30 0,-1 6-24 16,-1 4-34-16,1 5-16 0,3 2-10 0,0 4-1 15,2 3 2-15,7 1-4 0,0 2 0 0,6 2-6 16,4-2-3-16,3 0-3 0,4-3-6 0,0-3-10 16,9-4-12-16,3-4-12 0,0-5-4 0,6-4-12 15,0-5-13-15,4-1-22 0,0-8-36 0,0-3-40 16,2-3-76-16,-1-4-158 0,1-2-19 15,-2-7 63-15</inkml:trace>
  <inkml:trace contextRef="#ctx0" brushRef="#br0" timeOffset="1062.282">2389 5774 1243 0,'-4'0'7'0,"3"8"30"16,0-2 40-16,-2-1 39 0,1 1 23 0,1 0 13 16,-4-2-1-16,3 1 2 0,-2-1 8 0,0 1 3 15,2-1 15-15,-1-3 17 0,2-1 10 0,0 0-30 16,1 0-50-16,0 0-52 0,0-8-46 0,0-1-6 15,0 0-2-15,0-1-5 0,0-4-8 0,0-3-9 16,0-1-2-16,0-2-1 0,0-2 3 0,0-1 3 16,9 0-7-16,-1 0-5 0,2 1 2 0,-2 0-5 15,2 3 7-15,0 1 8 0,0 5-9 0,0 0-1 16,1 3 5-16,0 4-6 0,1 1 11 16,-2 2-2-16,0 0-12 0,-2 3-5 0,-2 0-6 15,0 0-6-15,-1 0-6 0,0 0 0 0,-3 10-2 16,0 0 6-16,-2-1 4 0,0 2 0 0,0 4-5 15,0 2-2-15,-9 1-4 0,0 2-14 0,0-1 2 16,0-1-6-16,3-2-5 0,-1-1-2 0,2-4-9 16,-1-2 4-16,6-3 15 0,0-2 16 0,0-1 22 15,0-2 13-15,0 0 3 0,0-1 2 0,6 0-1 16,3 0 0-16,-2 2-4 0,3-1 5 0,-2-1-3 16,3 1-3-16,-1 2 1 0,1-2 0 0,-3 3 3 15,-2 0 6-15,0 0 6 0,-1 1 10 0,-3-1 16 16,-2-1 23-16,0 3 21 0,0-4 4 15,0 2 0-15,-9 0-13 0,-1 1-14 0,-2 1 7 16,-1 1-5-16,-4-1-8 0,1 0-8 0,0-2-22 16,-1 2-12-16,3-3-7 0,0-2-10 0,2-1-57 15,3 0-87-15,2 0-105 0,1 0-138 0,3 0-181 16,3 0-79-16,0-8 105 0</inkml:trace>
  <inkml:trace contextRef="#ctx0" brushRef="#br0" timeOffset="1359.151">2765 5859 2013 0,'2'6'1'0,"1"1"-3"0,-3-1 7 15,0 2 11-15,0-1 13 0,-11 4 14 0,1 0-3 16,-1 2-9-16,0 1-12 0,-3 3-12 16,-2-2-13-16,-1 2-36 0,0-2-56 0,0 0-65 15,0-2-96-15,0 0-143 0,2-1-53 0,2-4 66 16</inkml:trace>
  <inkml:trace contextRef="#ctx0" brushRef="#br0" timeOffset="1780.828">2996 5552 1958 0,'0'-5'11'0,"0"1"10"0,0-1 22 0,0 4 1 16,0-1-8-16,-6 2-6 0,0 0-25 0,-1 0 3 16,1 0-5-16,-4 0-2 0,3 7-1 0,-3 1 0 15,-2 2 4-15,2 3 2 0,-1 3 5 0,2 2-3 16,-2 2-5-16,2-1 0 0,2 2-5 15,-1 1 2-15,4 0 1 0,-2 0-5 0,2-2 6 0,4 0-6 16,0-1 0-16,0-2 2 0,0 1-5 16,0-5 9-16,11-2 0 0,-5-1 5 0,3-2 2 15,-1-3 2-15,-1-2 11 0,3-3 3 0,0 0 12 16,-2 0 4-16,2 0 6 0,1-11 8 0,-3 1 9 16,2 0 7-16,-1 0-15 0,-2-3-8 0,-1-1-18 15,-1-2-14-15,0 1 0 0,-2-2-8 0,-1 1-2 16,-1-1-5-16,-1-1-4 0,0 0-9 0,0 2-19 15,0-1-23-15,-6 0-26 0,6 2-31 0,-9-1-37 16,2 1-54-16,1 2-95 0,-1 0-169 0,1 3-44 16,2-2 80-16</inkml:trace>
  <inkml:trace contextRef="#ctx0" brushRef="#br0" timeOffset="2046.397">3040 5253 2079 0,'4'-11'31'0,"-1"1"28"16,1 2 18-16,-3 2 4 0,0 2-34 0,0 0-33 16,2 3-18-16,-2 1-2 0,3 0 7 0,1 0 18 15,4 0 12-15,1 11 13 0,2 3 8 0,5 2 11 16,0 4 12-16,4 5 15 0,-2 7 9 0,3 5-10 16,-5 6-7-16,-4 6-20 0,-4 5-13 0,-9 6-7 15,0 2-14-15,-9 4-4 0,-4 0-13 16,-5-3-3-16,-4-3 7 0,-5-4-6 0,0-6 11 15,1-6-4-15,-1-9 2 0,2-7-16 0,2-5-48 16,2-5-55-16,2-5-83 0,1-4-83 0,4-3-73 16,1-6-136-16,1 0-178 0,2 0 94 0</inkml:trace>
  <inkml:trace contextRef="#ctx0" brushRef="#br0" timeOffset="2327.582">3521 5635 2316 0,'7'-3'-1'15,"-7"2"-1"-15,5-1 3 0,1 0 2 0,2 0 15 16,1 1 17-16,2-2 2 0,2 0 1 0,6-1-14 16,1 0-13-16,6 1-7 0,0 0-3 0,3 0-5 15,0 1-48-15,-1 2-57 0,-1 0-87 16,-5 0-115-16,-4 0-171 0,-2 0-30 0,-5 0 86 16</inkml:trace>
  <inkml:trace contextRef="#ctx0" brushRef="#br0" timeOffset="2452.547">3555 5764 2151 0,'-7'6'11'16,"3"-2"7"-16,4 0 37 0,0 0 57 0,0-3 34 15,6-1 21-15,4 0-20 0,3 0-58 0,4 0-43 16,5 0-23-16,5 0-18 0,4 0 1 16,4-9-52-16,4 2-130 0,4-1-166 0,-1 0-369 15,3-1 16-15,-2 1 126 0</inkml:trace>
  <inkml:trace contextRef="#ctx0" brushRef="#br0" timeOffset="4577.156">10426 8704 1821 0,'-4'-3'5'0,"-1"1"11"0,1-2 23 16,-1 2 33-16,1 0 22 0,0-2 12 0,0 3 1 16,-1-2-18-16,1 1-16 0,1 0-18 15,-1 1-17-15,3-1-10 0,-1 0-4 0,-1 2 8 16,3-1 0-16,-2 1 8 0,-1-1-3 0,3 1-12 16,-1-1-8-16,1 1-10 0,-1 0-2 0,1-1-5 15,-1 1 3-15,-2 0 0 0,3 0 1 0,0 0 3 16,0 0-11-16,0 0-10 0,0 0-6 0,0 0-3 15,0 0 13-15,0 0 13 0,0 0 6 0,6 0 5 16,5 0-3-16,1 0-3 0,4 6-4 0,2-6-2 16,4 5-4-16,3-5 2 0,2 5-3 0,1-4 6 15,4 3 4-15,-1 0-4 0,0-2 6 16,1 2-3-16,-3 1 4 0,2-2 7 0,-1 2 4 16,-1-1 16-16,-1 0 9 0,-4 0 2 0,-1-1 11 15,0 1-5-15,-2 0 3 0,-2 0 9 0,-3-2-2 16,-3 1 5-16,-2 0-9 0,-1-2-9 0,-3 0 1 15,-1 2-1-15,-1-3 11 0,-3 0 8 0,0 0-4 16,-2 0-8-16,0 0-6 0,0 0-15 0,0 0 0 16,0 0-5-16,0 0-11 0,0 0 5 0,0 0-9 15,0 0-6-15,0 0-1 0,0 0-4 0,0 0-5 16,0 0-11-16,0 0-40 0,0 0-115 0,0 0-218 16,-9 0-247-16,2 0-332 0,-3-7 111 0</inkml:trace>
  <inkml:trace contextRef="#ctx0" brushRef="#br0" timeOffset="5920.592">4091 5682 1594 0,'-9'17'0'0,"2"-2"20"0,-3-1 24 0,4-2 24 16,0-2 33-16,1-1 8 0,0 0 1 0,2 0-12 16,0-3-27-16,0 2-17 0,0-3-12 0,2 1 6 15,0 0 16-15,0-3 21 0,0 1 13 0,1-1 6 16,-2 0-6-16,1 0-19 0,1 0-20 0,0-3-18 16,0 1-11-16,0-1-8 0,-1 0-5 0,0 1-4 15,1 1-3-15,0-2-4 0,0 0-1 0,0 0 1 16,0 1-4-16,0-1-1 0,0 1-1 15,0 0 0-15,0 2 1 0,0-2-1 0,0 3 5 16,0 0-3-16,0 0 1 0,0 0 4 0,0-1 1 16,0 1 15-16,0-1 13 0,0-2 33 0,0 0 24 15,0-1 22-15,0 0 11 0,0 0-20 0,0 0-30 16,0-9-31-16,6-2-34 0,3-4-3 0,3-5-2 16,3-2-4-16,3-6 4 0,4-2-5 0,1-3-5 15,0-4 0-15,3 0 2 0,-3 1-5 0,0-1 8 16,-3 1-5-16,2 2 4 0,-5 0-2 0,1 5 3 15,-1 0 2-15,-3 4-2 0,-1 3 1 0,-3 4 3 16,-2 3 1-16,0 4 10 0,-4 2-7 16,2 3 2-16,-3 2-8 0,-2 4-11 0,0 0 7 15,-1 0-10-15,0 0 4 0,0 0 5 0,0 0-4 16,0 9 9-16,0 1 10 0,0 2-11 0,0 5 4 16,0 3-1-16,0 3-6 0,6 5 7 0,-6 2 0 15,5 2-6-15,-5 0 5 0,0 1 5 0,3 1-1 16,-3-4 2-16,3 0-8 0,-1-3-1 0,0-3-3 15,0 1-2-15,-2-6 3 0,0-2-8 0,0-3-22 16,1-2-39-16,-1-1-99 0,0-2-117 0,0-3-88 16,0-1-84-16,0-1-61 0,0-3-138 15,0 2 79-15,0-3 124 0</inkml:trace>
  <inkml:trace contextRef="#ctx0" brushRef="#br0" timeOffset="6076.805">4248 5616 2432 0,'-7'-2'22'0,"2"2"14"0,0-3 9 0,4 2-2 15,1 1-23-15,0-2-14 0,0-1-6 0,10-1-2 16,2-2 2-16,3-1-15 0,4-2-61 0,2-2-79 16,4-1-146-16,4-1-309 0,1 1 34 0,-1 0 82 15</inkml:trace>
  <inkml:trace contextRef="#ctx0" brushRef="#br0" timeOffset="7888.888">2208 7302 2083 0,'-3'12'-6'0,"-2"1"-2"0,3-7 2 0,0 0 17 16,2-2 43-16,0-1 36 0,0-3 31 0,0 0 8 15,0 0-16-15,0 0-10 0,0 0-5 0,0 0-1 16,0 0 8-16,0 0 8 0,0 0 16 0,0-5-8 16,0 5-29-16,5-8-32 0,-5 2-49 0,7-6-12 15,1 1 1-15,-1-4 4 0,-1-4 14 0,4 0-3 16,2-5-1-16,-3 0-6 0,4-1-7 0,-2-2 0 16,0 1-1-16,-1 0-7 0,3-1 2 0,-3 2 3 15,0 3 5-15,1 2 18 0,-3 2-3 0,1 3-4 16,-3 3-1-16,0 2-10 0,-1 4-3 0,-3 0 4 15,2 2-7-15,-3 1 1 0,2 1-1 16,-2 1-6-16,1 0 0 0,-1-1-6 0,0 2 1 16,2 0 2-16,-2 0 2 0,3 0 7 0,0 10-1 15,-1 1 3-15,3 2 3 0,-1 1 3 0,2 4 5 16,2 4-4-16,-1 3 1 0,1 2 4 0,-2 3 0 16,-2 0-6-16,2 4 2 0,-3-1-1 0,-3 0-15 15,2-2-17-15,-3-1-46 0,0-3-41 0,0-2-39 16,0-5-43-16,0-1-20 0,-8-4-32 0,8-2-21 15,-8-4-13-15,3-1-103 0,-1-3-122 0,1-4 29 16,0-1 80-16</inkml:trace>
  <inkml:trace contextRef="#ctx0" brushRef="#br0" timeOffset="8076.339">2279 7197 2022 0,'-1'-4'16'0,"1"0"11"0,0 2 5 0,0 1 7 16,0 1-3-16,0-3 5 0,0 2 9 0,8-2 5 16,-1 1-12-16,4-2-17 0,0-2-14 0,2-1-13 15,3 1 1-15,2-1-4 0,2 1-30 0,0 0-51 16,1 0-63-16,-3 4-86 0,-1-2-156 16,-1 4-122-16,-2 0 60 0,-4 0 91 0</inkml:trace>
  <inkml:trace contextRef="#ctx0" brushRef="#br0" timeOffset="8310.663">2761 7411 2652 0,'5'3'-14'0,"-1"-2"0"16,-4 3 0-16,0 1-3 0,0 4 11 0,-11 3-7 15,-1 0-12-15,-3 3-18 0,-1 2-44 0,-3 1-58 16,-2 3-97-16,-2-1-252 0,0 0-63 0,1-1 67 16</inkml:trace>
  <inkml:trace contextRef="#ctx0" brushRef="#br0" timeOffset="10669.741">6517 12241 1703 0,'0'-5'14'0,"0"0"26"16,0 0 35-16,0 1 33 0,0 0 20 0,0-1 4 16,0 1-3-16,0 0-4 0,0 0-12 0,0 0 0 15,0 1 2-15,0-2-1 0,0 1 7 0,0 0-5 16,0-2-8-16,0 2-4 0,0-2-6 0,0 2-11 15,0-2-9-15,5 2-14 0,-5 1-17 16,0-1-12-16,0 3-16 0,0-2-9 0,0 0-6 16,0 2-7-16,0 0-1 0,0 1-3 0,0 0 2 15,0 0-5-15,0 0-2 0,0 0-1 0,0 0-5 16,0 0 11-16,0 0-2 0,0 9 2 0,0 1 11 16,0 2-6-16,0 4 7 0,0 2 0 0,6 3-9 15,-6 2 6-15,5 4 0 0,-5 0-3 0,6 1 9 16,-2 0 4-16,-1-1-8 0,2-1 10 0,0-1-12 15,0-1-7-15,-3-1 6 0,4-4-6 0,-3 0 5 16,2-1 0-16,-3-3 0 0,2-2 1 0,-3 0 2 16,0-3-1-16,-1-1 2 0,3-1-6 15,-3-3-3-15,0-1 10 0,0-2-1 0,0 1 3 16,0-3 4-16,0 1-7 0,0-1-3 0,0 0 7 16,0 0-5-16,0 0-2 0,0 0 7 0,0 0-2 15,0 0-1-15,0 0 1 0,0 0-1 0,0 0-3 16,0 0-1-16,0 0 4 0,0 0-8 0,0 0 3 15,0 0 0-15,0 0-4 0,0 0 8 0,0-7-5 16,0 3 4-16,0-2-4 0,0 0-17 0,0 2-12 16,0-2-13-16,0 0-6 0,0-1-5 0,0 0 11 15,0 0-2-15,0 0-1 0,0 0 7 0,0-1-10 16,-5 0-5-16,5 1 1 0,-5-1 0 0,5 2 5 16,-5-1 13-16,5 1 8 0,-3-1 8 15,1 2 10-15,2 0 7 0,-2 0-5 0,-1 0 7 16,2 1-1-16,1 0-5 0,-1 0 10 0,0 0-5 15,0 3-1-15,-1-3 6 0,1 2-4 0,1-1-1 16,-1 1-2-16,-2 0-2 0,2 0 3 0,-1-1 1 16,-2 2 3-16,2-2-3 0,-1 1 1 0,0 2-2 15,-1 0 4-15,1-3-4 0,0 3 1 0,-1-1-1 16,1 1-1-16,0 0 2 0,2-1 3 0,-1 1 3 16,-1 0-1-16,3-2 5 0,-1 2-1 0,1 0-3 15,0-1 6-15,0 1-3 0,0 0 2 0,0 0 8 16,0 0 1-16,0 0-2 0,0 0-4 15,0 0-9-15,0 0-3 0,0 0 3 0,0 0-2 16,0 0 7-16,0 0-1 0,0 0-10 0,0 0 4 16,0 0-7-16,0 0-4 0,0 0-2 0,0 0-7 15,0 0-5-15,0 0 3 0,0 0 8 0,0 0 5 16,0 0 5-16,0 9 2 0,0 1 4 0,0 1-4 16,0 0 4-16,0 3 0 0,0 0-7 0,6 2 4 15,-6 0-2-15,4 0-1 0,-1-2 3 0,-3 2-1 16,5 0 2-16,-1-2 4 0,0 0-2 0,0-1 2 15,-1-2-6-15,2 0 2 0,-3-1 3 0,2-2 7 16,-2-2 1-16,-1-1-1 0,2 1-1 0,-2-3-5 16,0 2 1-16,-1-1-1 0,1-1 2 15,-1-1-1-15,3 0 0 0,-3 0 1 0,0-1 0 16,0-1 3-16,0 2 8 16,0-1 1-16,0-1 11 0,0 0 2 0,0 0 3 15,1 0 4-15,-1 0-2 0,0 0 2 0,0 0 4 16,1 0 3-16,-1 0 2 0,0 0 3 0,0 0 2 0,0 0-4 0,0 0-15 15,0 0-9-15,0-6-22 0,0 0-7 0,0 0 6 16,0 0-8-16,9-3 7 0,-2 0 2 0,0-3-7 16,3 1 12-16,0-2-5 0,0 0-2 0,3-1 3 15,-2 1-5-15,3-1-3 0,-3 1 15 0,2 0-17 16,0 2 4-16,-1-1 6 0,-3 3-10 16,1 2 9-16,-4 0 0 0,-1 2 6 0,-2 0 2 15,0 1 5-15,-3 0 0 0,0 1-8 0,0-3-7 16,0 1 3-16,0-1-3 0,-7 0 1 0,-2 0 1 15,1 1-3-15,-2 1-6 0,-1 2 1 0,-2 0 1 16,-3 2-2-16,-1 0-17 0,0 0-45 0,-1 0-77 16,0 7-102-16,1-1-93 0,3-6-69 0,1 8-54 15,2-3-130-15,5-5-45 0,0 0 111 0</inkml:trace>
  <inkml:trace contextRef="#ctx0" brushRef="#br0" timeOffset="12060.573">3161 7035 1223 0,'0'0'52'0,"0"0"29"16,0 0 32-16,0 0 26 0,0 0-23 15,0 0-4-15,0 0-7 0,0 0-6 0,0 0-11 16,0 0-3-16,0 0-3 0,0 0 7 0,0 0 12 15,0 0 10-15,0 0 6 16,0 0 7-16,0 0 5 0,0 0-1 0,0 0-3 0,0 0-16 0,0 0-12 16,0 0-18-16,0 0-8 0,0 0-15 0,0 0-19 15,0 0-11-15,0 0-8 0,-5 0 0 0,5 0-3 16,0-6-1-16,0 6-5 0,-6 0-3 0,6-4 6 16,0 4-4-16,-3-3-2 0,3 3-4 0,0 0 0 15,-3-3 1-15,3 3 1 0,0 0 9 0,0 0-1 16,0 0-8-16,0 0-1 0,-2 0-2 0,-1 0-7 15,3 0 4-15,0 0-8 0,0 0-9 0,0 0 5 16,0 0-4-16,0 0 11 0,0 9 7 16,0 1-1-16,0-1 6 0,0 7-2 0,0-2-5 15,0 4 2-15,0 1-1 0,5 2 2 0,-5-1 3 16,6-1 3-16,-2 2 2 0,-4-2-7 0,3 2-1 16,0-4-1-16,-2 1 2 0,0-2-3 0,2 0-1 15,-1-3-1-15,-2 0-1 0,1-2 4 0,-1-1 7 16,3-3 1-16,-3 0-3 0,0-3 7 0,0 0-1 15,0-1-1-15,0-1 8 0,0-1-5 0,0 0 4 16,0-1-4-16,0 0-10 0,0 0-2 0,0 0-1 16,1 0 4-16,-1 0-1 0,0 0-1 0,0 0-4 15,1 0-2-15,-1 0-15 0,0 0-44 0,0 0-128 16,0 0-169-16,0 0-181 0,0 0-337 16,0 0 92-16,0 0 170 0</inkml:trace>
  <inkml:trace contextRef="#ctx0" brushRef="#br0" timeOffset="12763.539">2357 6741 1679 0,'-8'0'4'0,"4"0"8"0,-3 0 11 16,1 0 26-16,-2 0 11 0,-2 9 9 0,-1 4-1 15,-2 1-14-15,-2 2-9 0,-1 5 0 0,1 3 12 16,-2 5-2-16,1 5-6 0,0 3-8 0,-1 4-20 16,3 5-7-16,-1 1-3 0,4 3-5 0,3 2 4 15,0-1-4-15,4 0 4 0,4 0-6 0,0-4-8 16,8-1 1-16,1-5-23 0,4-2-41 15,1-4-57-15,3-6-121 0,4-3-260 0,3-5-24 16,0-7 59-16</inkml:trace>
  <inkml:trace contextRef="#ctx0" brushRef="#br0" timeOffset="13200.932">3172 6681 1174 0,'0'-3'15'0,"0"2"27"0,0 1 38 16,12 0 16-16,0 0 14 0,-1 14 18 0,2 0-11 15,3 5 20-15,4 3 3 0,2 5-21 0,-1 3-3 16,2 6-10-16,-1 3-5 0,-2 5-13 0,-5 3-19 16,-3 2-20-16,-6 3-20 0,-6 1-5 0,0 1 0 15,-15-2-2-15,-6 0-5 0,-3-2-2 0,-3-3-50 16,-2-2-67-16,0-7-76 0,1-2-103 0,3-4-148 16,0-7-175-16,6-5 76 0</inkml:trace>
  <inkml:trace contextRef="#ctx0" brushRef="#br0" timeOffset="14138.214">1816 6906 2026 0,'0'-6'6'0,"0"1"18"0,-9-2 21 15,1 4 23-15,-1-1 31 0,3 1 22 16,-1 2 0-16,-2-2-11 0,2 3-39 0,0 0-39 16,0 0-20-16,1 0-18 0,0 0-2 0,-1 9 0 15,1-2-6-15,1 3 6 0,-1 2 0 0,2 1 0 16,1 3 5-16,-2 2-2 0,4 1 3 0,1 4 2 16,0 1-3-16,0 1 4 0,9 0 4 0,1 1-4 15,1 2 4-15,4 0-2 0,-2 2-6 0,3 0 8 16,1-1-4-16,-2-1 4 0,-1 0 8 0,-3-2 0 15,-1-2 14-15,-2 1 11 0,-5-2 10 0,-3-3 12 16,0 1 11-16,-9-3-5 0,-2 0 6 0,-2 0-5 16,-4 0-1-16,-2-3 22 0,-3-4 13 0,0-1 15 15,0-2 2-15,-2-4-13 0,2-1-16 0,0-3-12 16,4 0-12-16,1 0-15 0,1-9-11 16,4 1-10-16,1-1-8 0,5 2-11 0,0-4-6 15,6 0-13-15,0-3-26 0,0-3-28 0,14-4-73 16,1-3-108-16,6-4-104 0,3 0-97 0,3-2-81 15,2 1-213-15,2 0 84 0,1 7 130 0</inkml:trace>
  <inkml:trace contextRef="#ctx0" brushRef="#br0" timeOffset="15059.876">3653 7125 2012 0,'0'0'1'0,"9"0"2"0,-1 0 4 0,2 0 9 16,3 0 11-16,4-10 9 0,2 1-1 0,3 2-7 16,5-2-10-16,2 2-8 0,-1-1-4 15,1 2-3-15,-2 1-41 0,-2 0-70 0,-3 2-132 16,-1 3-237-16,-6 0-36 0,-1 0 70 0</inkml:trace>
  <inkml:trace contextRef="#ctx0" brushRef="#br0" timeOffset="15231.714">3635 7313 2019 0,'-7'6'0'0,"2"-1"5"0,2-1 0 0,3-1 2 16,0-1 25-16,0-2 20 0,0 0 12 16,13 0 1-16,-1 0-17 0,5 0-28 0,0-9-8 15,7 2 0-15,2-2-6 0,5 1 0 0,0 1-47 16,2 0-98-16,1 0-175 0,-1 1-275 0,-3-2 45 15</inkml:trace>
  <inkml:trace contextRef="#ctx0" brushRef="#br0" timeOffset="17169.245">13048 7722 2294 0,'-4'-4'19'0,"1"-1"30"16,-1 2 45-16,2-1 43 0,0 3 25 0,0-1 6 15,-2-1-12-15,2 0-22 0,-3-1-14 0,4 1-14 16,-3 0-14-16,2-1-9 0,-2 2-19 0,2-1-16 15,-1-1-7-15,2 2-11 0,-2 0-3 0,-1 0 0 16,1-1-8-16,1 2-4 0,-2 0-9 0,1-1 3 16,-1 0-8-16,4 0-3 0,-4 2 6 15,3-1-9-15,0 1 3 0,1 0 2 0,0 0-10 16,0 0-1-16,0 0-1 0,0 0 1 0,0 0 12 16,9 0 2-16,1 0-1 0,5 7 4 0,7-7-2 15,4 6-1-15,8-1 2 0,6 2-2 0,4-1-7 16,2-1 1-16,0 0 1 0,0 1 1 0,-4 0-2 15,-4-2 8-15,-6 1-4 0,-6-2 1 0,-4-2 6 16,-7 2-5-16,-3-1 3 0,-5-2-12 0,-3 0-24 16,-4 0-53-16,0 0-118 0,0 0-136 0,0 0-124 15,-10 0-241-15,-1-9-71 0,1 1 145 0</inkml:trace>
  <inkml:trace contextRef="#ctx0" brushRef="#br0" timeOffset="18528.203">4270 6938 1398 0,'1'8'39'15,"-1"0"37"-15,0 3 30 0,0 2 37 0,0 4-4 16,0 1-13-16,0 4 9 0,-7 3-23 0,-3 4-9 15,3 3-12-15,-2 2-21 0,0 0-7 0,-1 2-4 16,0-1 8-16,1-2-2 0,-1-3-3 0,3-2-14 16,-2-5-18-16,2-4-6 0,1-3 21 0,3-5 32 15,-1-3 57-15,1-3 50 0,2-1 15 0,0-4-8 16,1 0-54-16,0 0-59 0,0 0-37 0,0-10-32 16,0-2-11-16,7-4 8 0,0-5-3 15,0-3-7-15,2-5 4 0,1-3-7 0,1-4 2 16,0-2 1-16,2 0 2 0,0-2-5 0,1 0-9 15,3 2-2-15,1-1-20 0,0-1 2 0,3 3-4 16,-2 3 3-16,6 0 14 0,0 5 1 0,0 3 10 16,1 4 2-16,-1 3 1 0,-3 4 2 0,2 4-6 15,-4 4-2-15,-1 3-4 0,-4 4 1 0,-1 0 2 16,-2 0 2-16,-3 11 7 0,-4 0-6 0,-3 3 7 16,-2 3 8-16,0 2-5 0,-9 1 13 0,-4 3-5 15,-4 2-1-15,-1 0 2 0,-5 1-1 0,0-3-1 16,1-1 0-16,0-3-2 0,4-4-3 15,4-3 3-15,1-2-1 0,5-4-8 0,3-3-4 16,5 0-5-16,0-3 1 0,0 0 7 0,0 0 10 16,7 0 0-16,3 0-2 0,2 0-4 0,1 0 3 15,2 0-2-15,2 0 2 0,1 0 2 0,0 0-6 16,2 13-3-16,-2-3-3 0,-2 1 4 0,0 2 6 16,-3 1 9-16,-3 0 19 0,-3 1 12 0,-7 0 13 15,0 0-3-15,-8 2-7 0,-5-1-1 0,-4 0-7 16,-5 3 5-16,-4-3-6 0,-3 0-10 0,-3 0-9 15,-3 0-2-15,-1-4-3 0,-1 1-1 16,2-4-4-16,2-3-15 0,3 0-71 0,2-3-185 16,4-3-269-16,3 0-458 0,4 0 71 0</inkml:trace>
  <inkml:trace contextRef="#ctx0" brushRef="#br0" timeOffset="19559.213">7957 7709 2026 0,'-1'0'15'0,"0"-3"22"16,1 3 24-16,-3 0 30 0,3 0 12 0,0 0 6 16,0 0-5-16,0 0-15 0,0 0-14 0,0 0-15 15,0 0-5-15,0 0 0 0,0 0 3 0,0 0-11 16,0 0-14-16,0 0-14 0,0 0-20 0,0 0-8 16,0 0 2-16,4 0 0 0,5 0 7 0,-2 0 1 15,4 0 3-15,2 0-2 0,8 0-2 0,1 0 4 16,5 0-6-16,6 0 2 0,1 0 1 0,5 0 1 15,0 0 4-15,1 0-1 0,-2 0-7 0,1 0-2 16,-3 0 3-16,-1 0 1 0,-6 0 2 16,-4 0 4-16,-3 0-39 0,-5 0-74 0,-4 0-79 15,-2 0-121-15,-6 0-233 0,-5 0-113 0,0-6 82 16</inkml:trace>
  <inkml:trace contextRef="#ctx0" brushRef="#br0" timeOffset="20402.766">12918 6389 1673 0,'-6'2'27'0,"0"-1"31"0,3-1 35 0,0 1 33 15,3 1 10-15,0-2 7 0,0 0-10 0,0 0-15 16,0 0-24-16,0 1-32 0,0 0-16 0,0 1-13 16,0-2-6-16,0 0-8 0,0 1-8 0,0 0-6 15,0 0-7-15,0 0 1 0,0 1 2 0,0-2 9 16,5 1 10-16,3 1 15 0,4 0 1 0,3 2-2 16,5-1-1-16,5-1-11 0,8 0 0 0,4 1-1 15,7-2-6-15,2 1-2 0,3-1-7 16,0 0-2-16,1 1-5 0,-3-1-1 0,-2 2 5 15,-7-2-5-15,-5 1 7 0,-5 1 1 0,-5-1-7 16,-4 1-46-16,-5 0-84 0,-3-1-100 0,-5 1-99 16,1-1-102-16,-3-1-196 0,-4 2 85 0,0-2 103 15</inkml:trace>
  <inkml:trace contextRef="#ctx0" brushRef="#br0" timeOffset="24589.283">1765 8336 1535 0,'0'-3'13'0,"0"-1"18"16,0 3 29-16,0 0 39 0,0-1 18 0,0 0 4 15,-5 2-13-15,5-1-19 0,0 1-15 0,0-1-1 16,0 0 3-16,0 0-6 0,-2-1 3 0,2 0 6 16,-2 1-8-16,1-2-2 0,0 2-20 15,-4 0-24-15,3-2-9 0,-1 2-10 0,-2 0-1 16,1 1-5-16,-1 0-5 0,0 0 0 0,0 0-6 16,0 0-1-16,0 0 4 0,0 7-2 0,-1 1-3 15,0 1 3-15,1 4-1 0,-1 1 1 0,1 3 4 16,2 2-2-16,-1 3-3 0,3 1 3 0,1 1 4 15,0 2 6-15,0-2-1 0,11 2 4 0,0-2-4 16,1 2-4-16,0-2 4 0,1-1 0 0,1 0-2 16,-1-1 2-16,-1 0 2 0,-1-3-4 0,-2 1 5 15,-1-1 2-15,-2-1-2 0,-2-2 7 0,-4 2 6 16,0-3 9-16,0 1 14 0,-8-2 8 0,0 0 5 16,-3 0 13-16,-1-2 7 0,-3-1 10 0,1-2 20 15,-2-1 8-15,0-3 22 0,1-1 12 16,-2-1-24-16,2-3-11 0,1 0-30 0,-1 0-30 15,4 0-3-15,0-12-12 0,2 4-17 0,0-1-7 16,3 0-7-16,0 0-5 0,1-1-2 0,5-1 1 16,0-2-1-16,0 0-11 0,0-3-4 0,6 1-18 15,4-1-28-15,0 0-28 0,2-1-57 0,3 1-51 16,2-1-60-16,3-1-51 0,-2 3-34 0,3 0-33 16,-1 2-95-16,-2 0-139 0,2 1 90 0,-3 2 106 15</inkml:trace>
  <inkml:trace contextRef="#ctx0" brushRef="#br0" timeOffset="24886.089">2202 8082 1878 0,'-8'0'-2'0,"-2"10"16"0,-2 2 27 16,1 3 36-16,-1 4 43 0,-5 4 8 0,1 6-12 15,-2 3-17-15,-1 7-25 0,-1 5-12 16,1 2-4-16,2 4-16 0,-1 3-14 0,1 2-11 16,4-1-9-16,0 2-3 0,5-1-2 0,2 0 2 15,6-2-6-15,0 1 2 0,0-3 8 0,9-2-16 16,5-4-12-16,2-4-39 0,3-5-74 0,0-4-53 15,3-6-73-15,1-6-145 0,-1-9-167 0,1-4 67 16</inkml:trace>
  <inkml:trace contextRef="#ctx0" brushRef="#br0" timeOffset="25417.22">2282 8777 2082 0,'-3'7'16'0,"1"-2"33"0,0-1 63 0,1-1 65 15,1-2 26-15,0-1 4 0,0 0-30 0,0 0-55 16,0 0-39-16,0-9-42 0,0 0-31 15,0-2-10-15,0 0 5 0,0-4 11 0,0-1 3 16,0-2-4-16,0-3-9 0,7-2-5 0,0 0-7 16,2-4 2-16,1 1 0 0,1-1 0 0,1 1 1 15,2 1-1-15,-1 2 5 0,1 1-4 0,0 3 1 16,1 2-2-16,-2 3-3 0,3 2 0 0,-3 2-6 16,0 3 0-16,-1 2-8 0,-2 2-1 0,0 3-1 15,-1 0 0-15,-2 0 8 0,-3 0 3 0,-2 10 6 16,-2 2 4-16,0 2 6 0,0 1-2 0,-9 2-14 15,0 1-4-15,-1 1-16 0,-2 2-18 0,1-2-5 16,0-1-13-16,2-3 2 0,1-1 12 0,2-3 11 16,1-5 18-16,5 0 14 0,0-2 10 15,0-2 5-15,0-2 0 0,10 0-2 0,0 0 1 16,2 0-3-16,1 0-3 0,0 0-1 0,1 0-2 16,-1 7 5-16,0 0 6 0,-3-1 18 0,-1 3 27 15,-2-1 23-15,-6 2 14 0,-1 2 4 0,0 1-7 16,-11 2-9-16,-1-1 3 0,-5 2-7 0,1 1-8 15,-4 0-5-15,0-3-5 0,0 0 1 0,-1-3-2 16,2 0-9-16,2-5-10 0,2 1-18 0,1-3-8 16,2-2-5-16,0-2-73 0,3 0-109 0,3 0-124 15,0 0-153-15,1-13-245 0,5 1-50 0,0-1 121 16</inkml:trace>
  <inkml:trace contextRef="#ctx0" brushRef="#br0" timeOffset="25589.055">2704 8729 3624 0,'0'12'0'0,"0"-3"1"0,-6 1 11 15,-5 1 13-15,-1 0 12 0,-6 2 0 0,-4 2-7 16,-6 3-14-16,-1 0-11 0,-4 3-38 0,4 0-202 16,-1 0-243-16,2-1-465 0,4 0 30 0,2-2 200 15</inkml:trace>
  <inkml:trace contextRef="#ctx0" brushRef="#br0" timeOffset="27291.687">7077 12024 2497 0,'0'-6'11'15,"0"2"23"-15,0 0 41 0,0 2 46 0,0-1 32 16,0 3 19-16,0-1-18 0,0 0-24 0,0 1-37 15,0 0-40-15,0 0-17 0,0 0-23 0,0 0-3 16,0 0 0-16,0 0-5 0,0 0 4 0,0 0-10 16,0 0-8-16,0 0 3 0,0 0 3 0,0 8 21 15,0 0 18-15,0 4 20 0,0 3-7 0,0 3-7 16,0 5-5-16,-7 4-8 0,1 3 2 0,0 4-5 16,-3 1-2-16,1 2-7 0,-2 2-2 0,1-1 5 15,-1 0-13-15,1 0 4 0,2-2 1 0,-4-2-10 16,5-2 10-16,-1-2-9 0,2-3-2 0,-2-4-2 15,3-1-1-15,-2-5 4 0,2-1-4 16,2-3 6-16,-1-3 0 0,2-2 5 0,0-3-2 16,0 0 0-16,-1-4-5 0,2 0-5 0,0 1 5 15,0-2 3-15,0 0 6 0,0 0 0 0,0 0-1 16,0 0-3-16,0 0-4 0,0 0-6 0,0 0 2 16,0 0-1-16,0-7 5 0,0 2-2 0,0 0 5 15,0 0-7-15,0 0-10 0,0 0-4 0,-6 0-3 16,6-2-6-16,0 2 4 0,-5-2 8 0,1 0-7 15,4 1-4-15,-5-2-9 0,3 3-1 0,-1-3 3 16,2 2 11-16,-1-1 4 0,-2 1-1 0,4-1-4 16,-1 1 0-16,-2-1 11 0,2 0 7 0,-1-1-1 15,1-1 6-15,-2 0-2 16,3 3-9-16,-2-3 7 0,1 1-2 0,1-1-1 16,-2 0 0-16,2 2 5 0,0 0 2 0,-1 1 8 15,-1 0 3-15,2 0 0 0,-2 2 2 0,1 2 2 0,1-1 0 16,0 1-3-16,-1 0-1 0,0 0-12 0,1 0-2 15,-1 0-2-15,-1-1 1 0,1 1 8 0,1-1-2 16,0 1 2-16,0-2 0 0,-2 1-8 0,2 2 6 16,-2-2 4-16,2 1-3 0,0 1 4 0,0-2 4 15,-1 3-7-15,1-1 0 0,0-1-4 0,-1 2-5 16,1 0 4-16,0 0-1 0,0 0 0 16,0 0 1-16,0 0 3 0,0 0-10 0,0 0 1 15,0 0 1-15,0 0-8 0,0 0 15 0,0 0-5 16,0 0-1-16,0 10 5 0,6-2-12 0,-6 1 8 15,9 2 2-15,-4 0 0 0,2 2 10 0,-1 3-5 16,0-1 5-16,-1 2-2 0,0 1 1 0,-1-1 2 16,2 3-7-16,-3-1 2 0,1-1-8 0,0-2 0 15,-1 1 5-15,0-3-3 0,1-2 7 0,-2-2 8 16,1-1-16-16,-2-3 7 0,-1-1-4 0,1-2-7 16,1 1 12-16,-2-2-7 0,0-2 11 0,0 2-5 15,0-2 5-15,0 0 6 0,0 0-6 16,0 0 15-16,0 0-4 0,0 0-7 0,0 0-5 15,0 0-15-15,0 0-3 0,6-8 12 0,-6 0-7 16,7 1 7-16,0-2-2 0,0-3-6 0,3 1 5 16,1-4-6-16,1 1 4 0,0-2-1 0,4-1-2 15,-1 0 9-15,-1 2-2 0,3-2-4 0,-4 2 7 16,3 1-7-16,-5 1-6 0,0 4 6 0,-1 0-1 16,-3 3 1-16,-2 0 16 0,-2 3-1 0,-3 1 3 15,0 1-4-15,0 0-7 0,0 0-11 0,-13 1-3 16,1 0 5-16,-2 0-3 0,-4 0 4 0,-1 0-1 15,-4 0-1-15,1 8 8 0,-2-8 1 0,1 8-5 16,1-2-12-16,0-6-21 0,5 3-20 16,0-3-56-16,4 0-118 0,2 0-166 0,2 0-160 15,4-7-291-15,5-5 25 0,0-1 182 0</inkml:trace>
  <inkml:trace contextRef="#ctx0" brushRef="#br0" timeOffset="29400.564">3001 8440 386 0,'0'0'21'16,"0"0"33"-16,0 0 21 0,0 0 26 0,0 0 14 15,0 0-6-15,0 0 18 0,0 0 1 0,0 0-9 16,0 0-16-16,0 0-16 0,0 0-20 0,0 0-13 16,0 0-3-16,0 0-10 0,0 0 0 0,0 0 1 15,0 0 6-15,0 0-3 0,0 0 1 0,0 0-1 16,0 0-7-16,0 0-6 0,0 0-2 0,0 0-3 16,0 0-1-16,0 0 5 0,0 0 2 0,0 0 2 15,0 0 7-15,0 0 7 0,0 0 7 16,0 0-7-16,0 0-10 0,0 0-15 0,0-7-7 15,0 2 3-15,0 1 3 0,0-2 11 0,0 3 9 16,0-2 4-16,0-1-2 0,0 2 0 0,0 0-6 16,0-1 6-16,0 1 8 0,0 1-1 0,0 0 1 15,0 0-12-15,0 2-9 0,0-2-11 0,0 2-11 16,0-1-2-16,0 2-4 0,0-2 1 0,0 1 0 16,0 1-1-16,0 0 0 0,0 0-1 0,0 0 2 15,0 0-5-15,0 0 4 0,0 0-2 0,0 0-1 16,0 0-2-16,0 0-11 0,0 0 0 0,0 0-10 15,0 0-5-15,0 0 9 0,0 5 0 16,0 3 13-16,0 1 8 0,0 2-4 0,0 3 7 16,6 4-5-16,-6 3 0 0,7 3 4 0,-1 1-9 15,-1-1 8-15,0 1-2 0,1 0-4 0,0-2 7 16,-1-2-5-16,0-1 10 0,1-3 6 0,0-1 11 16,-3-3 13-16,1 1 10 0,0-2 4 0,-2-3-6 15,-1-3-13-15,-1 1-7 0,0-1-4 0,2-2 0 16,-2 0-7-16,0 1-7 0,0-3-4 0,0 2-6 15,0-1 0-15,0-1 4 0,0 0-2 0,0-1-1 16,0-1-21-16,0 2-63 0,0-2-73 0,0 0-88 16,0 0-78-16,0 0-135 0,0 0-233 0,0-7 88 15</inkml:trace>
  <inkml:trace contextRef="#ctx0" brushRef="#br0" timeOffset="29775.482">3086 8191 2082 0,'0'-4'9'0,"0"2"9"16,0 0 11-16,0 1 5 0,0 0-6 0,0 1-15 16,0 0-11-16,6 0-8 0,-6 0 0 0,8 0 8 15,0 7 2-15,0 1 13 0,2 2 6 0,3 3 11 16,3 4 25-16,1 5 11 0,5 4-1 16,0 4-10-16,1 4-26 0,0 4-12 0,-3 1 17 0,0 4 17 15,-5 3 12-15,-4 1-5 0,-5 2-14 0,-6-1-11 16,0 2 1-16,-7-2 2 0,-5-3 3 0,-4-1-2 15,-2-7-12-15,0-2-3 0,-3-5-15 16,3-3-36-16,-4-4-73 0,4-4-90 0,0-2-108 16,2-4-149-16,-1-5-226 0,5-8 74 0,0 0 109 15</inkml:trace>
  <inkml:trace contextRef="#ctx0" brushRef="#br0" timeOffset="30119.152">3639 8540 2583 0,'-2'0'-7'0,"1"0"-6"0,1 0 4 16,0 0-2-16,0 0 10 0,9 0 4 0,0 0-4 16,5-7 3-16,4-1-3 0,5 2 2 15,4-1 3-15,6-1-4 0,5 0 4 0,2 1-2 16,1 0-45-16,0-1-61 0,-1 3-92 0,-4 1-140 15,-5 0-202-15,-5 4 6 0,-7 0 88 0</inkml:trace>
  <inkml:trace contextRef="#ctx0" brushRef="#br0" timeOffset="30290.987">3692 8679 2173 0,'-4'2'2'0,"4"0"30"0,0-2 26 0,10 0 18 15,2 0 9-15,5 0-24 0,1-10-22 16,8 1-17-16,2-1-13 0,3 1-7 0,6-1 0 16,0 0-37-16,3-1-84 0,-2 2-105 0,-2 0-254 15,-2 0-127-15,-1 4 83 0</inkml:trace>
  <inkml:trace contextRef="#ctx0" brushRef="#br0" timeOffset="34056.949">4499 8450 2262 0,'5'4'-3'0,"1"-3"-4"16,0 2 2-16,-3-3-5 0,-1 1 23 16,2 0 43-16,-3-1 33 0,0 0 28 0,-1 0-6 15,1 0-28-15,-1 0-19 0,2 0-2 0,-2 0 15 16,0 0 15-16,0 0 4 0,0 0-4 0,0 0-17 16,0 0-26-16,0 0-5 0,0 0-15 0,0 0-3 15,0 0-2-15,0 0-13 0,0 0-4 0,0 0-4 16,0 0-4-16,0-6 1 0,0 6 2 0,0-8-4 15,0 2 4-15,0 2-3 0,4-1 2 0,-4-1 9 16,0 3-3-16,0-2-1 0,0 1-1 0,0 1-6 16,0-1 0-16,0-2 5 0,0 2-7 0,0-2 0 15,0 2 4-15,0-1-7 0,0-2 3 16,-6 2-4-16,-2 0-3 0,-1 0 3 0,2 2 6 16,-5 1-7-16,1 2 0 0,-2 0-4 0,-2 0-6 15,1 0 7-15,-1 10-1 0,0 3 4 0,0 0-1 16,0 3-2-16,-3 5 6 0,4 3 2 0,-2 4 2 15,1 3 5-15,2 0-6 0,1 2-1 0,2-1-4 16,5 1 0-16,5-4 7 0,0-2 3 0,0-3 14 16,16-2 2-16,8-4 1 0,4-4-14 0,11-5-78 15,3-3-102-15,8-6-123 0,1 0-116 0,1 0-255 16,0-9-6-16,-3-2 115 0</inkml:trace>
  <inkml:trace contextRef="#ctx0" brushRef="#br0" timeOffset="35994.003">1584 4883 1392 0,'-5'1'21'0,"2"0"14"0,0 0 18 0,3 0 29 16,0-1 17-16,0 1 21 0,0-1 9 0,0 0-12 15,0 0-29-15,0 0-18 0,0 0-16 0,0 0-3 16,0 0 14-16,0 0 0 0,0 0 4 0,0 0-4 15,0 0-14-15,0 0-12 0,0 0-19 0,0 0-11 16,0 0-16-16,0 0-5 0,0 0 1 0,0 0 2 16,6 0 9-16,-1 0 6 0,4 0 0 0,-1 0 4 15,7 0-3-15,4 0-3 0,2 0 0 0,5 0 1 16,5 0-6-16,1 0 2 0,5 0 0 0,0 0-1 16,2 0 6-16,1 0-1 0,1 0-1 15,1 0-1-15,0-6-1 0,-1 6-2 0,0-5 4 16,1 5-5-16,-1-4 6 0,0 4-1 0,-1 0-4 15,0 0 3-15,0 0-3 0,0 0 0 0,0-3 2 16,-1 3 0-16,0 0 0 0,-2-3 1 0,1 3-3 16,-2 0-1-16,-1 0-1 0,2 0 2 0,-3 0 1 15,-2 0 0-15,1 0 1 0,-3 0-2 0,1 0 2 16,-4 0-6-16,0 0 5 0,0 0-1 0,-2 0-1 16,-3 0 5-16,1 0-2 0,0 0-4 0,0 0 5 15,-2 0-1-15,-1 6-2 0,1-6 4 16,-2 4-4-16,1-4-1 0,0 4 1 0,2-4 2 15,-1 0 1-15,2 0 1 0,1 0-3 0,-1 2-1 16,3-1-5-16,-1-1 3 0,2 0 2 0,-2 0 0 16,2 0 3-16,-1 0-1 0,1 0-6 0,-2 0 4 15,1 0 0-15,-2 0 2 0,3 0 3 0,-3 0 1 16,2 0-1-16,-1 0-6 0,3 0 2 0,-1 0-6 16,2 0 4-16,-1 0 2 0,3 7-1 0,-3-7 2 15,1 4 0-15,-1-4 0 0,-1 0 1 0,-2 4 2 16,-2-2 0-16,0-2 0 0,-3 1 2 0,0 2 4 15,-3-2 1-15,1 1 12 0,-2-1 1 0,0-1 11 16,-4 1 4-16,0 0-5 0,0-1 5 16,-2 0-9-16,0 0 1 0,-2 0-6 0,2 0-4 15,-2 0-6-15,2 0 0 0,-2 0-1 0,2 0-5 16,2 0 4-16,0 0-9 0,4 0 0 0,-2 0 4 16,5 0-5-16,0 0 0 0,-1 0 2 0,4 0-5 15,-2 0 3-15,0 0 1 0,-4 0-63 0,2 0-119 16,-5 0-132-16,-2 0-334 0,-1 0-110 0,-10 0 119 15</inkml:trace>
  <inkml:trace contextRef="#ctx0" brushRef="#br0" timeOffset="36946.949">1824 4163 1475 0,'-7'-4'11'15,"0"1"29"-15,-2 0 28 0,3 0 28 0,-1 3 11 16,1-2-19-16,-3 1-24 0,4 1-33 0,-1 0-18 16,1 0-15-16,2 0-2 0,-3 0 1 0,2 6-2 15,-2 3 3-15,0-2-1 0,1 2 0 0,-3 0-6 16,2 2 1-16,-2 1-2 0,2 2 5 0,-1 0-2 16,2 0-2-16,-2 2 2 0,4-2-1 0,1 4 6 15,2-2 9-15,0 2-1 0,0 0-2 0,0 0 1 16,12 3-6-16,-1-2 5 0,0 0 2 15,2 0-1-15,2 2-1 0,-1-3-7 0,3 0 3 16,0 1-4-16,0-2 8 0,-1-1 5 0,-1 0-7 16,-3-1 7-16,-1-2-18 0,-3 0 4 0,-3-2 9 15,1 0 3-15,-6-1 14 0,0-1 2 0,0-1-3 16,0-1 2-16,-11 2 17 0,2-2 9 0,-2 0 21 16,0 1 23-16,-3-3 20 0,2-1 66 0,-1 0 28 15,2-4-5-15,-1 0-11 0,-1 0-55 0,2 0-19 16,1-9 4-16,0 0-15 0,0 1-21 0,2-1-31 15,2 0-26-15,0 2-15 0,1-1-10 0,3-1-3 16,-1 0-7-16,3-1 7 0,0-2-3 16,0 1-12-16,11-2-26 0,0-1-59 0,2-2-63 15,2 1-69-15,2-2-57 0,0 2-39 0,0 2-60 16,0 0-134-16,0 0-98 0,-3 4 93 0</inkml:trace>
  <inkml:trace contextRef="#ctx0" brushRef="#br0" timeOffset="37321.865">2205 3996 1726 0,'-8'0'-2'0,"2"0"-2"0,6 0 16 0,-6 0 12 16,0 10 19-16,-1 2 21 0,2 3 0 0,-3 2 6 15,-1 5 7-15,2 3-4 0,-4 6-4 0,3 3-14 16,-1 3-22-16,2 2-13 0,1 3-6 0,2-1-3 16,1 1-3-16,3-1 3 0,0-3-7 0,7-1 0 15,2-2 6-15,5-4-8 0,0-3-27 0,3-4-46 16,0-3-55-16,3-5-63 0,-2-3-82 0,1-3-149 16,2-2-55-16,-3-3 67 0</inkml:trace>
  <inkml:trace contextRef="#ctx0" brushRef="#br0" timeOffset="37837.371">2405 4485 1373 0,'-3'6'39'15,"1"-2"46"-15,-1 1 33 0,3-3 45 0,0 1 9 16,0-3 12-16,0 0 3 0,0 0-18 0,0 0-24 16,0 0-30-16,0 0-15 0,0 0-19 0,0-10-22 15,-6 2-22-15,6-1-20 0,0-2-4 0,0 0-2 16,0-2-2-16,0-1-3 0,0-1-5 16,0-1 0-16,0 0-1 0,0-2-2 0,9 0 2 15,-2 1-5-15,-1 2 0 0,3-1-2 0,-2 1 0 16,3 3 0-16,2 0 2 0,0 0 2 0,1 5-1 15,2-1 2-15,-3 1-12 0,0 3-1 0,-2 0-5 16,-3 2-10-16,1 2 10 0,-3 0-4 0,-1 0 4 16,-2 0 10-16,-2 13 0 0,0-3-4 0,0 3-13 15,-8 2-18-15,-3 1-24 0,0 0-17 0,-1 1-8 16,1 0 5-16,0-2 6 0,0-2 17 0,2 0 15 16,1-4 7-16,5 0 14 0,3-4 11 0,0 0 11 15,0-2 7-15,0 0 1 0,7 0 3 16,0 1-4-16,4-2 2 0,-1 2-1 0,2 1-1 15,1 1 2-15,-2 0-3 0,0-1 4 0,0 3 8 16,-3-2 18-16,-3 1 33 0,0 0 25 0,-5 0 18 16,0-1-14-16,0 2-18 0,-9-1-21 0,-2 0-16 15,-3 2-2-15,0-2-1 0,-2 0-5 0,-1-1-4 16,-1-1-5-16,1-1-7 0,2-1-4 0,2-2-2 16,0-1-35-16,1 0-58 0,2 0-73 0,0 0-98 15,3-10-137-15,1 1-218 0,2 1 64 0,1-1 96 16</inkml:trace>
  <inkml:trace contextRef="#ctx0" brushRef="#br0" timeOffset="38024.821">2664 4479 2100 0,'1'6'4'0,"2"1"13"0,-2-3 10 0,-1 1 16 16,0-2 10-16,0 0-8 0,0 1-6 0,0 1-17 15,0 2-9-15,-6-1-3 0,-1 2-9 0,1 1-54 16,0 0-83-16,0 0-139 0,2 1-248 16,-1-2-15-16,0-1 79 0</inkml:trace>
  <inkml:trace contextRef="#ctx0" brushRef="#br0" timeOffset="38368.49">2983 4172 2102 0,'-10'-1'7'15,"4"0"12"-15,-1 1 0 0,1 0 2 0,2 0-6 16,-2 0-5-16,0 0 1 0,0 7-4 0,2 0-1 16,-2 2-6-16,3 2 3 0,-1 2 4 0,-2 3-2 15,1 1 0-15,1 2-6 0,1 1 4 16,-1 1-1-16,2 1 4 0,2-2-1 0,0 0-6 15,0-3 10-15,0 0-4 0,0-3 6 0,7-2 6 16,-1-3 3-16,0-3 31 0,0-1 28 0,0-2 35 16,0-3 31-16,2 0 3 0,-1 0 0 0,0 0-9 15,1-9-16-15,1 1-6 0,-3-2-27 0,4 0-25 16,-5-1-27-16,1-1-18 0,-2-1-7 0,-1-2-8 16,-3 1-3-16,1-1-9 0,-1 0 6 0,0-1 1 15,0 2-3-15,0 0-5 0,0 1-34 0,0 3-38 16,-6 0-47-16,6 1-56 0,-6 1-49 0,6 3-37 15,0-1-53-15,-5 2-124 0,5 0-184 0,0 0 77 16</inkml:trace>
  <inkml:trace contextRef="#ctx0" brushRef="#br0" timeOffset="38649.674">3206 4183 1802 0,'6'-3'21'0,"-6"1"13"0,0 2 16 0,6 0 9 15,-6 0-18-15,0 0-9 0,5 0-11 16,-5 0 2-16,0 0 31 0,2 9 19 0,-2-1 9 16,4 1-2-16,-3 2-31 0,3 2-7 0,-2 4-10 15,-2 1-5-15,1 1-2 0,0-1-13 0,-1 1-1 16,0 0-3-16,0-1 1 0,0 1 2 0,0-1-1 15,0-1-2-15,0 1-41 0,0-1-70 0,-8-2-99 16,2 0-143-16,-2 1-227 0,3-3 21 0,-4-2 97 16</inkml:trace>
  <inkml:trace contextRef="#ctx0" brushRef="#br0" timeOffset="38868.375">3365 4255 2289 0,'2'-5'25'0,"0"1"26"0,-2 1 18 16,0 3 12-16,0 0-25 0,0 0-24 0,0 0-16 15,0 0-13-15,0 0-1 0,0 7 1 0,0-1 0 16,0 2 5-16,0 1 4 0,0 0 2 0,0 4 1 16,0 1-2-16,7 0-4 0,-1 1 4 0,-6 2 3 15,5 0-3-15,-2-1 3 0,-3 2-3 0,5-1-15 16,-3-2-64-16,-2 0-77 0,3-2-96 0,-2-1-139 15,-1-3-179-15,1-3 5 0,-1-2 94 16</inkml:trace>
  <inkml:trace contextRef="#ctx0" brushRef="#br0" timeOffset="39149.564">3456 3952 2224 0,'0'-6'-2'0,"0"1"-1"0,0 1-3 16,0 4-2-16,0 0 0 0,0 0 7 0,0 0 7 15,0 9 9-15,6 0 14 0,1 1 0 16,1 4 2-16,2 3 3 0,1 4 6 0,2 5 12 16,0 2 10-16,-1 3-4 0,1 5-9 0,-3 1-8 15,-1 3-6-15,-1 2 6 0,-4 2 0 0,-4 0-7 16,0-1-7-16,0 2-8 0,-9 0-8 0,-5-4 4 15,1-3-25-15,-4 0-40 0,-1-6-55 0,0-4-75 16,3-6-65-16,-2-4-94 0,5-5-232 0,1-5 28 16,-1-4 86-16</inkml:trace>
  <inkml:trace contextRef="#ctx0" brushRef="#br0" timeOffset="39368.258">3886 4370 2414 0,'0'-4'0'0,"0"-2"0"0,0 1-4 0,6-3 3 16,6 2-2-16,2-1 0 0,4 0 3 0,3-2-1 15,2 1 3-15,4-1-21 0,2 1-64 0,-1 2-94 16,-1 1-129-16,-2 1-181 0,-2 1-30 15,-4 1 92-15</inkml:trace>
  <inkml:trace contextRef="#ctx0" brushRef="#br0" timeOffset="39524.471">3942 4464 1960 0,'-4'3'11'15,"4"-1"23"-15,0-1 37 0,0-1 31 0,0 0 5 16,6 0-9-16,3 0-34 0,2 0-26 0,3 0-16 15,1-7-13-15,4 0 1 0,3 1-8 0,0-1 0 16,1 2-7-16,0 0-65 0,0 0-86 16,-1 1-144-16,-1-1-270 0,0 1 6 0,-2-1 88 15</inkml:trace>
  <inkml:trace contextRef="#ctx0" brushRef="#br0" timeOffset="39774.418">4478 4111 1706 0,'7'-10'11'0,"0"0"23"0,4-1 21 15,-3 2 26-15,6 1 9 0,-2 0-16 0,1 1-23 16,-1 1-22-16,4 1-21 0,-1 2-5 16,-1 3 3-16,1 0 0 0,-1 0 3 0,-3 12 10 15,1 1 11-15,-4 5 17 0,0 1 11 0,-4 3 7 16,-4 3 3-16,0 4-14 0,0 1-13 0,-10 2-12 15,-3 3-14-15,-3 0-4 0,0-1 3 0,-3 1-6 16,-1-3-7-16,2-3-35 0,1-3-45 0,0-3-58 16,4-4-68-16,2-3-86 0,1-4-177 0,3-3-53 15,4-2 73-15</inkml:trace>
  <inkml:trace contextRef="#ctx0" brushRef="#br0" timeOffset="39993.112">4590 4799 2132 0,'0'11'46'16,"0"-1"54"-16,0-3 57 0,0-4 68 0,0 0 15 16,0-3-9-16,0 0-30 0,0 0-52 0,0 0-32 15,0 0-26-15,6-10-13 0,-1 3-5 0,1 0-16 16,-1 0-13-16,1 3-5 0,-2-2-5 0,-2 1-12 16,1 5-7-16,-3-5-6 0,2 1-6 0,-1 0-4 15,-1 2 2-15,0 2-1 0,0-2-6 0,0 2-22 16,0 0-22-16,0-2-36 0,0 2-57 0,0 0-89 15,0 0-98-15,0 0-94 0,0 0-151 0,0 0-182 16,0 0 123-16</inkml:trace>
  <inkml:trace contextRef="#ctx0" brushRef="#br0" timeOffset="41039.748">4370 4913 1022 0,'0'0'27'15,"0"0"-2"-15,0 0 27 0,0 0 27 0,0 0 7 16,0 0 38-16,0 0-3 0,0 0-10 0,0 0-20 16,0 0-24-16,0 0-10 0,0 0-6 0,0 0-3 15,0 0 0-15,0 6-4 0,0-6-4 0,0 0-4 16,0 0-8-16,0 0-6 0,0 0-1 15,0 0 2-15,0 0-2 0,0 0-4 0,0 5-1 16,0-5-4-16,0 0-1 0,0 0 2 0,0 4-3 16,0-4-1-16,0 0 0 0,0 0-4 0,0 0-3 15,0 0-4-15,0 0-5 0,0 0 6 0,0 0 5 16,0 0 1-16,7 0 5 0,0 0-6 0,5 0-3 16,-1 0 0-16,6 0 1 0,1 0 1 0,4 0-1 15,1 0-3-15,1 0-2 0,4 0 2 0,-1 0 0 16,0 0 4-16,-1 0 3 0,0 0 5 0,-1 0 9 15,1 0 2-15,-2 0-3 0,-1 5-2 0,-5-5-4 16,1 0-1-16,-2 4-1 0,-3-4 1 16,-2 0-4-16,-5 0-3 0,0 0-44 0,-3 0-99 15,0 0-139-15,-2 0-292 0,-2 0-20 0,0 0 96 16</inkml:trace>
  <inkml:trace contextRef="#ctx0" brushRef="#br0" timeOffset="42195.721">4544 4178 1306 0,'0'0'31'16,"-1"0"33"-16,1 0 34 0,-1 0 31 0,1 0 1 15,0 0 6-15,0 0-10 0,0 0-4 0,0 0-14 16,0 0-17-16,-2 0-6 0,2 0-2 0,0 0 0 16,0 0 2-16,-1 0-4 0,1 0-7 0,0 0-13 15,0 0-27-15,0 0-13 0,0 0-19 0,-1 0-5 16,-1 0 6-16,-1-6-1 0,2 6 5 0,0-6-3 15,0 6-3-15,-1-5 3 0,2 5 4 0,-1-5 4 16,1 1 0-16,-1 4-3 0,1-2-2 0,0-2-7 16,0 3 4-16,0-1-4 0,0 1-5 0,0 0 5 15,0-1-8-15,0 0 2 0,0-2 3 16,5-1-3-16,-5 1 4 0,8-3 0 0,-2 1-1 16,2 0 3-16,-2-1 1 0,1 1-1 0,-2 1-3 15,2 1 3-15,-1-1-3 0,-2 2-2 0,1 0 5 16,-1 0-6-16,1 2 4 0,0-1 2 0,0 1 0 15,2-1 3-15,-2 0-2 0,1 0-4 0,0 2 0 16,0-2-6-16,1 1 7 0,0 1-1 0,0-1 1 16,-3 1-4-16,2 0-4 0,-2 0-3 0,0 0-2 15,0 0 3-15,-3 0-3 0,1 0 6 0,-1 8 1 16,-1-2-1-16,2-1 5 0,-2 0 0 0,1 3 3 16,-1-2 1-16,1 2 0 0,-1 0 0 0,0 0 1 15,0 0 1-15,0 1 0 0,0 0 0 16,0 0-5-16,0 0 1 0,0 0 0 0,0 0 0 15,-5 0 6-15,-1 1-3 0,1 1 1 0,1-2-2 16,-4 1 2-16,2 2-1 0,-3-1 1 0,1 1 0 16,0 0-2-16,-2 1-2 0,0 0 0 0,3-1 1 15,-3-1-1-15,3 0 7 0,0 0-5 0,0-1 3 16,2-1-3-16,1-1-3 0,-2 1 1 0,3-3 1 16,0 3 2-16,-2-1 1 0,3 0 0 0,-2-1-1 15,3 1-1-15,-3-1 0 0,2 0-2 0,-2 1 2 16,3-1 0-16,-1 0 0 0,0-1 4 0,0 1-4 15,-1-2 0-15,1 1 0 0,1-1-2 0,0 0 4 16,-2 1-4-16,2-3 4 0,-3 3 1 16,3-3-6-16,0 1 4 0,0 0-1 0,-2-1-1 15,2 1 5-15,1-1-4 0,-1 0-3 0,0-1 3 16,-1 1-3-16,1-2 3 0,1 2 5 0,0-2-4 16,0-1-1-16,0 3 0 0,0-3-1 0,0 1 2 15,0 0 3-15,0 0 0 0,0-1 3 0,0 2 0 16,0-2-4-16,0 1 2 0,5 0 1 0,-5 1-3 15,6-1 6-15,0 2-4 0,-2-2-5 0,3 1 4 16,-1 0-6-16,4 0 3 0,-3 1 1 0,2-1-2 16,0 0 4-16,1 0-8 0,-3 1 6 0,3-2-5 15,-4 1-26-15,0-1-40 0,-1 2-61 16,2-1-51-16,-4 0-27 0,-1 1-10 0,2-1-36 16,-2 2-104-16,1 0-122 0,0 0 40 0,-3 0 93 15</inkml:trace>
  <inkml:trace contextRef="#ctx0" brushRef="#br0" timeOffset="42648.742">4628 4743 1641 0,'0'0'38'0,"0"0"31"0,0 0 26 0,0 0 20 16,0 0-15-16,0 0 1 0,5 0-5 0,-5 0-9 15,0 0-18-15,0 0-28 0,0 0-20 16,0 0-11-16,0 0-3 0,0 0-6 0,0 0 1 16,0 0-1-16,0 0 2 0,0 7 11 0,0-7 16 15,0 6 11-15,0-2 12 0,0-4 15 0,0 5 4 16,0-1 21-16,-5-3 15 0,5 2 10 0,0-3 22 16,-4 1-1-16,4-1-2 0,0 0-13 0,0 0-23 15,0 0-25-15,0 0-26 0,0 0-14 0,0 0-20 16,0 0-12-16,0-8-4 0,6 1-6 0,0 0-2 15,0 1 2-15,0 2-25 0,2-2-58 0,-2 1-113 16,-3 1-141-16,2 4-109 0,-2-4-145 0,-3 4-174 16,0-3 142-16</inkml:trace>
  <inkml:trace contextRef="#ctx0" brushRef="#br0" timeOffset="71971.688">3104 11453 1738 0,'-10'-3'1'16,"3"2"16"-16,-3 0 11 0,0 1 21 0,-1 0 23 16,0 0 14-16,-1 0 7 0,-2 0-8 0,1 0-17 15,0 7-26-15,-1 0-17 0,2 0-10 0,1 0-6 16,-1 0-2-16,1 2-4 0,3 3 3 0,-1 1-2 15,2 2-1-15,1 2 2 0,0 1-7 0,1 2 1 16,5 1 4-16,0 1 0 0,0 2 2 0,0 0-1 16,12 2-4-16,0-1 4 0,3 0-3 15,1 1 0-15,2-1 0 0,1 0-1 0,1-1 1 16,0-2 3-16,-2-1-2 0,3 0 0 0,-6-2-2 16,0-1 4-16,-4 0-3 0,0-2 4 0,-6-1 3 15,-3-1 1-15,-2 0 4 0,0 0 2 0,-6-2 8 16,-5-1 8-16,2 1 12 0,-3-3 17 0,-2-1 21 15,-2-1 16-15,2-1 16 0,-2-3 11 0,2-3 5 16,-1 0 5-16,-2 0-1 0,5 0-15 0,-1 0-22 16,-1-7-27-16,3-2-25 0,2 1-19 0,0 0-10 15,3-1-7-15,0 1-6 0,1-2-5 0,4 0-14 16,1-3-32-16,0-1-74 0,0-1-88 16,12-3-73-16,2-2-47 0,0 0-12 0,5-2-33 15,1 2-187-15,2-1-3 0,-3 4 85 0</inkml:trace>
  <inkml:trace contextRef="#ctx0" brushRef="#br0" timeOffset="72830.863">3427 11212 1824 0,'-16'10'28'0,"1"5"34"0,-2 2 32 16,2 4 31-16,-1 4-5 0,-1 7-23 0,0 4-18 15,-1 6-17-15,0 4-12 0,3 6-11 0,-1 3-12 16,5 4-13-16,-1 1-8 0,6 0 2 16,6 1-4-16,0-2 1 0,0-3-3 0,15-3 0 15,2-7-2-15,3-5-22 0,3-5-25 0,5-4-48 16,1-9-48-16,1-4-50 0,1-6-85 0,-1-4-203 16,-1-5-35-16,-3-4 68 0</inkml:trace>
  <inkml:trace contextRef="#ctx0" brushRef="#br0" timeOffset="73440.101">3451 11911 1809 0,'-3'0'19'0,"2"0"20"0,-1 0 29 0,1 0 31 15,-2-11-7-15,3 1 7 0,0-2 1 0,0-1-8 16,0-2 2-16,8-3-20 0,-1-2-25 0,1-2-14 16,1-1-4-16,0-1-4 0,1-2-1 0,3 0-7 15,0-1-10-15,1 2-1 0,2 0-5 0,-2 2-2 16,2 1 1-16,1 3 3 0,-1 0 9 0,0 3 7 16,-2 2 0-16,-2 4-7 0,-1 1-5 0,1 3-9 15,-4 1-6-15,-1 1-2 0,-5 4-6 0,1 0 8 16,-3 0 5-16,0 0 4 0,0 11 4 0,0 1-5 15,-9 1-8-15,2 3-28 0,-2 2-23 16,1 0-28-16,-3 2-17 0,0-1 7 0,3 1 13 16,-1-2 23-16,4-1 22 0,-1-2 23 0,4-1 3 15,2-1 7-15,0-1-3 0,0-2 4 0,0-1 0 16,0-1 0-16,7 1 3 0,-1-2-5 0,0 1 7 16,0-1 0-16,-1 0-2 0,1 0 8 0,-1 0-5 15,1-1 7-15,-1 1 22 0,-1-1 13 0,-2 1 29 16,-1-1 15-16,-1 2-4 0,0-1-10 0,0 0-17 15,-6 0-17-15,-4-1-9 0,1 2-8 0,-5-1-5 16,0 1-3-16,-3 0-2 0,0-2-4 0,-2 2-2 16,0-3-5-16,2 0-1 0,0-1-32 0,4 0-65 15,-1-2-82-15,4-2-99 0,0 1-149 16,4-1-188-16,4 0 64 0,2 0 99 0</inkml:trace>
  <inkml:trace contextRef="#ctx0" brushRef="#br0" timeOffset="73611.935">3760 11846 2355 0,'14'-1'33'0,"-4"1"50"0,0 0 42 16,-6 0 51-16,-4 0 1 0,0 0-26 0,0 0-29 15,0 6-41-15,0 1-32 0,-8 1-15 0,-2 2-15 16,-1 0-8-16,-1 3-3 0,-1 2-5 0,-4 3-32 16,1 0-91-16,-1 3-97 0,2-2-88 15,3-1-61-15,-1-3-36 0,5-1-167 0,2-2 16 16,2-3 92-16</inkml:trace>
  <inkml:trace contextRef="#ctx0" brushRef="#br0" timeOffset="73939.984">4108 11415 2165 0,'-9'-2'7'0,"0"1"8"0,-1 1 9 0,0 0 6 16,-1 0-1-16,0 7 6 0,-1 3-2 0,-1 1 2 16,-2 3-4-16,2 1-9 0,2 3-4 0,-2 3-7 15,3 1 3-15,0 2-3 0,3 0 0 0,1 1-6 16,2-1-5-16,2-1 2 0,1-2 3 0,1-2 13 16,0-2 14-16,0-5 36 0,6-2 42 0,1-4 31 15,5-6 21-15,-1 0-9 0,2 0-17 0,2-9-16 16,0-3-17-16,-1 2-18 0,2-4-24 0,-3-1-17 15,-1-2-16-15,-1 2-10 0,-2-2-12 0,-5 1 1 16,-1 0-12-16,-3 0-5 0,0-1-19 0,0 2-51 16,-6 1-41-16,-3-1-57 0,1 2-38 0,-1 3-25 15,-1 1-35-15,0 0-26 0,0 2-75 16,0 2-207-16,1 0 37 0,-1 2 87 0</inkml:trace>
  <inkml:trace contextRef="#ctx0" brushRef="#br0" timeOffset="74284.108">4293 11454 1992 0,'4'-5'33'0,"-1"1"36"0,1-1 47 0,-3 2 51 16,2-1 3-16,-1 2-7 0,-1 0-25 0,2 0-37 16,-2 1-35-16,-1 1-32 0,1 0-24 0,-1 0-13 15,0 0 0-15,1 0 12 0,0 0 13 0,0 9 21 16,1 0 15-16,-1 1 1 0,3 3-6 0,-3 3-9 16,1 2-12-16,-1 4-3 0,0 4-1 0,-1 0-11 15,0 2-4-15,0-1-7 0,0 1-2 0,-6 0-6 16,6 0 4-16,-8-3-2 0,2-2 1 0,6-3-2 15,-6-3-16-15,6-2-61 0,-2-3-86 16,2-3-86-16,0-3-78 0,0-1-46 0,0-2-217 16,0-3-23-16,0 0 91 0</inkml:trace>
  <inkml:trace contextRef="#ctx0" brushRef="#br0" timeOffset="74549.673">4474 11460 2366 0,'3'-7'42'0,"0"-1"51"0,-1 0 55 0,3 1 58 15,-3 3 13-15,0-3-14 0,0 3-45 0,-1 2-56 16,2-1-54-16,-2 3-40 0,0 0-16 16,-1 0-2-16,0 0 10 0,1 0-1 0,-1 11 10 15,0 0 6-15,0 3-8 0,0 5 9 0,0 2-2 16,0 3 3-16,0 3-9 0,-7 3-4 0,7 0-2 15,-6-1-5-15,0 0 5 0,6-2-7 0,-5-1 2 16,0-4-7-16,5-2-4 0,0-3-50 0,0-3-115 16,0-4-105-16,0-1-99 0,0-4-62 0,0-1-194 15,0-4-3-15,0 0 106 0</inkml:trace>
  <inkml:trace contextRef="#ctx0" brushRef="#br0" timeOffset="74815.235">4521 11150 1992 0,'0'-1'0'0,"0"-2"1"16,0 3 18-16,7 0 20 0,-1 0 16 0,3 0 21 15,-2 7 5-15,4 2-5 0,1 1 15 0,5 4 5 16,0 3 7-16,1 2-4 0,2 5-21 0,-1 5-12 15,2 3-19-15,-2 7-2 0,-6 3 3 16,-2 7-14-16,-6 3-4 0,-5 5-12 0,0 1-13 16,-11 1-2-16,-2 0-25 0,-5-4-47 0,-3-5-51 15,-2-4-67-15,3-5-66 0,-2-9-84 0,1-3-256 16,2-9 4-16,3-3 88 0</inkml:trace>
  <inkml:trace contextRef="#ctx0" brushRef="#br0" timeOffset="77565.774">589 11949 1476 0,'0'-4'13'0,"0"-1"16"16,0 2 23-16,0 1 15 0,0-1 8 15,0 1-1-15,0-1-11 0,0-1-8 0,0 2-5 16,0-2 3-16,0 0 9 0,0 0 23 0,0 0-2 15,0 0-4-15,0 1-12 0,0 0-9 0,0 0 11 16,0 1 0-16,0 2 5 0,0-1-9 0,0 0-24 16,0 0-13-16,0 1-16 0,0 0-16 0,0 0-4 15,0 0-5-15,-5 0 2 0,-2 8 0 0,1 2 6 16,-3 3-1-16,1 2 1 0,-2 3 1 0,-2 4-1 16,-1 4 4-16,1 2-1 0,-2 4-4 0,2 0-4 15,3 3 4-15,-2-2-2 0,2 2 5 0,2-2-2 16,1 0-7-16,3-2-2 0,3-3-4 0,0-1 2 15,0-1 7-15,0-6 7 0,9-1 0 16,1-4 6-16,-1-2 0 0,2-3-5 0,1-3 6 16,2-1-1-16,1-5 0 0,1-1 0 0,1 0 1 15,2 0-4-15,2-10 1 0,0-2-3 0,-2 0-14 16,4-1-9-16,-2-2-12 0,-2 1-6 0,2-1 0 16,-2 1-4-16,-1 0 4 0,-1 1 3 0,0 0 5 15,-5 0 18-15,0 2 7 0,-2-1 2 0,-1 1 12 16,-2-1-5-16,-2 2 0 0,1-2 5 0,0 2-9 15,-5 1 3-15,3-2 2 0,-1 1-5 0,1 0 6 16,-3 1 1-16,-1-1-3 0,0 1 0 0,0 3-1 16,0-3-2-16,0 4-1 0,0-1 2 15,0 3-6-15,-6-1-7 0,6 2-1 0,-6 1-2 16,0 1 4-16,0 0 7 0,0 0 2 0,-3 0 1 16,1 10 4-16,-2 1-3 0,-1-1-2 0,1 1 1 15,-1 2-7-15,1 1 6 0,0 1 2 0,-1-1 0 16,2 1 4-16,0 2 0 0,2-2-1 0,1 2 0 15,-1-2-5-15,2 1 0 0,0-2-8 0,1 0-9 16,0-3-12-16,2-1-16 0,1 0-5 0,0-4 8 16,1-1 14-16,0-2 17 0,0-2 17 0,0-1 3 15,0 0 6-15,7 0 0 0,0-8-7 0,2 1 2 16,-1-5-2-16,3 2 0 0,1-6 0 16,-1 1-2-16,2 0 2 0,0-2-5 0,0-1 2 15,-1 1 2-15,0 2 1 0,-1 2 0 0,-4 2 2 16,2 2-6-16,-3 2-2 0,-1 3 0 0,-3 2-13 15,2 2 6-15,-2 0-1 0,1 0 3 0,-1 0 8 16,1 0 1-16,0 7 1 0,1 1-1 0,-1 0 3 16,0 1-2-16,0-2 2 0,1 3 4 0,0 0-1 15,-2-1-33-15,-1 0-36 0,3 1-76 0,-2-1-134 16,1-1-121-16,-1 1-23 0,0-3 70 0</inkml:trace>
  <inkml:trace contextRef="#ctx0" brushRef="#br0" timeOffset="78831.104">1069 12130 660 0,'0'-2'69'0,"0"2"45"16,0-1 41-16,0 1 30 0,0 0-41 0,0 0-23 15,0 0-24-15,0 0-10 0,0 0-13 0,0-1-4 16,0 1-8-16,0 0-14 0,0 0-9 0,0-2-13 15,0 2-4-15,0-1 2 0,0 1-3 0,0-1 1 16,0 1-2-16,0 0-7 0,0-1 0 0,0 1-1 16,0 0-2-16,0-2 0 0,0 1-3 0,0 1 1 15,0-1 11-15,0 0 7 0,0 1 4 0,0-2-6 16,-5 2-12-16,5 0-2 0,0-1 0 16,0 1 6-16,-6 0 6 0,6-1-6 0,0 1-3 15,-5-1-3-15,5 1-6 0,-1 0-3 0,1 0-3 16,0 0-2-16,-2 0-5 0,0 0 3 0,0 0 0 15,1 0-2-15,-3 7 7 0,1-2-3 0,0 2 0 16,-3 0-2-16,2 2-4 0,-2 0 2 0,2 1-1 16,-1 1 2-16,1 0 4 0,-2 1-3 0,5 1 1 15,-1-1 2-15,1 1-3 0,1 0 0 0,0 0-3 16,0 0-1-16,0-2 1 0,0 1 2 0,0-2 3 16,6-1 2-16,0-1 2 0,-2-2 1 0,2-1-1 15,-1-1 3-15,-2 0-3 0,2-1 2 0,0-2 2 16,1-1 0-16,0 0 4 0,2 0-3 15,-1 0 2-15,0-8-3 0,0 0-4 0,2 1 2 16,-2-3 0-16,3-1-1 0,-3 0 2 0,1-1-2 16,0 1-2-16,-2-2 3 0,1 1-1 0,-1 1-1 15,-1-1 3-15,1 2-1 0,-2 1 0 0,1 1 2 16,-3 2-4-16,2-1-1 0,-3 2 3 0,0 2-2 16,1-3 3-16,-1 3-1 0,0 1-1 0,0-1-1 15,-1 0 0-15,0 0-1 0,0-1 3 0,0 1-1 16,3 1-1-16,-3-1 4 0,0-1-3 0,0 0-4 15,1-1 4-15,-1 2-4 0,1-1 1 0,0 0 4 16,-1-1-3-16,0 2 2 0,1 0 0 0,0 0-1 16,0 1-2-16,-1-1 2 0,0 1-2 15,0 0 2-15,0 1 0 0,0 0 1 0,2 1 4 16,-2 0-6-16,0 0 1 0,0 0-2 0,0 0-1 16,0 0 2-16,0 0-1 0,0 0 0 0,0 0-1 15,0 0 4-15,0 0 1 0,0 0 1 0,0 0 0 16,0 0-2-16,0 0-1 0,0 0 0 0,0 0 3 15,0 0 1-15,0-8 9 0,0 8 2 0,0-5 2 16,0 5 5-16,0 0-1 0,0 0-6 0,0 0 0 16,0 0-10-16,0 0-5 0,0 0 5 0,0 0-5 15,0 0 0-15,0 0-1 0,0 0-5 16,0 0 4-16,0 0 3 0,0 0-4 0,0 0 5 16,0 0-1-16,0 0-2 0,0 0 2 0,0 0-3 15,0 0 0-15,0 0 3 0,0 0 3 0,0 0-1 16,0 0 0-16,0 0-3 0,0 0 0 0,0 0 3 15,0 0-2-15,0 0 0 0,0 0-4 0,0 0 1 16,0 0-2-16,0 0 3 0,0 0 0 0,0 0-1 16,0 0 5-16,0 0-4 0,0 0 4 0,0 0 0 15,0 0 2-15,0 0 13 0,0 0 7 0,0 0 6 16,0 0 3-16,0 0-7 0,0 0-4 0,0 0-2 16,0 0-4-16,0 0-4 0,0 0-4 0,0 0-6 15,0 0-1-15,0 0 0 0,0 0-2 0,0 0-1 16,0 0-2-16,0 0-2 0,0 0 1 15,0 0 1-15,0 0-2 0,0 0 5 0,0 0-2 16,0 0 1-16,0 0 0 0,0 0 0 0,0 0 1 16,0 0-1-16,0 0-2 0,0 0 3 0,0 0-2 15,0 0 1-15,0 0 5 0,0 0-4 0,0 0-2 16,0 0 5-16,0 0-4 0,0 0 0 0,0 0 2 16,0 0-2-16,0 0 0 0,0 0 2 0,0 0 0 15,0 0-3-15,0 0 3 0,0 0-2 0,0 0 4 16,0 0-1-16,0 0 1 0,0 0 2 0,0 0-5 15,0 0 6-15,0 0-5 0,0 0 0 0,0 0 3 16,0 0-3-16,0 0 2 0,0 0-2 16,0 0-1-16,0 0 3 0,0 0-3 0,0 0 1 15,0 0 0-15,0 0-9 0,0 0 1 0,0 0-14 16,0 0-49-16,0 0-51 0,0 0-73 0,0 0-55 16,0 0-44-16,0 0-126 0,0 0-37 0,0 0 70 15</inkml:trace>
  <inkml:trace contextRef="#ctx0" brushRef="#br0" timeOffset="80127.67">966 12391 1344 0,'-4'5'24'0,"2"-1"22"16,0 0 43-16,1-1 42 0,1 1 5 0,0-2 10 15,0-2-20-15,0 1-21 0,0-1-10 0,0 0-13 16,0 0-10-16,0 0 3 0,0 0 1 0,0 0-1 16,0 0-6-16,0 0-14 0,0 0-13 15,0 0-19-15,0 0-11 0,0-5-8 0,0-1-5 16,4-2-1-16,2 0 4 0,-1-3-2 0,1 0-2 16,2-4 1-16,-1 1 3 0,0-3 2 0,5 1-1 15,-5-2 1-15,3-1-2 0,-1 1-2 0,-1-2 1 16,2 0 3-16,-2-1-4 0,-1-1 3 0,1 0-5 15,-1 0 1-15,-1-3-4 0,1 1 1 0,-2 2 4 16,0-1 0-16,0 3 9 0,-1 0-8 0,-2 1 3 16,2 4 1-16,-2 1-7 0,-1 1 5 0,0 1-3 15,1 1 3-15,-2 3-1 0,0 2-2 0,0-1 3 16,0 2-6-16,0 0 3 0,0 1-2 16,0-1 1-16,0 1-1 0,0 0 0 0,0 0 2 15,0 2 0-15,0-2 5 0,-6 0 1 0,6 2-5 16,0-2-1-16,-5 1-5 0,5 1 0 0,-3-1 3 15,2 0 4-15,1 1-2 0,-2-1 2 0,-1 1 0 16,2-1-4-16,0 3 5 0,0-2-3 0,-1 1-5 16,1-1 0-16,0 2-1 0,0 0-1 0,0 0 6 15,-1-1-1-15,2 1-3 0,-1 0-2 0,1 0-1 16,-1 0 1-16,0 0 5 0,1 0 2 0,0 0 0 16,-3 0 0-16,2 0 0 0,1 0-1 0,-1 0-2 15,-2 0 3-15,1 0-3 0,0 0 4 0,-1 0 6 16,2 0-6-16,-2 0 1 0,1 0 4 15,1 0-4-15,-2 0 2 0,1 0 1 0,1 0-3 16,-2 0-2-16,2 0 3 0,0 0 1 0,0 0-4 16,0 0 4-16,-1 0-3 0,1 0 2 0,1 0-3 15,0 0 2-15,0 0-2 0,0 0-2 0,0 0 4 16,-1 0-1-16,1-5-1 0,-1 5 2 0,0-6-4 16,-1 6 2-16,1-5 0 0,1 1-3 0,-1 4 5 15,-2-5-2-15,2 3 1 0,0-1 1 0,0 1-2 16,-3-1 0-16,3-1-2 0,-2 2 8 0,1-1-1 15,1 1 2-15,-3-1 6 0,2 2 1 0,0-2 3 16,1 3-8-16,0-1 3 0,1 1-12 16,-1 0-2-16,0-1 0 0,0 1-8 0,-1 0 1 15,2 0 0-15,0 0-1 0,0 0 1 0,0 0 2 16,-1 0-2-16,1 0-1 0,0 0 4 0,-1 0-2 16,-1 7 1-16,0 1 6 0,1 1-6 0,-3 2 8 15,2 2-1-15,-2 3 0 0,0 2-1 0,1 1-2 16,1 2 3-16,-2-1-3 0,3 2-2 0,-1 0-1 15,2-3-1-15,-1 1-1 0,1 0 5 0,0-1 4 16,0-1-6-16,0 0 2 0,0-2 2 0,8 1 1 16,-3 0 0-16,1-2 3 0,-6 2-6 0,6-2-2 15,-1 0 5-15,-1 1-4 0,1-3 4 16,-3 1 1-16,-2-1 0 0,3-2 4 0,-1 1-2 16,1-3-5-16,-3 0-1 0,1-3-5 0,0 1 0 15,1-4 3-15,0 2-2 0,-1-1 4 0,0 0 0 16,2-1 3-16,0 0 2 0,1 0-1 0,-3 0 0 15,4 1-1-15,0-1-2 0,-3 0 3 0,3 0 4 16,0-1-4-16,-1 1 4 0,-1-1-3 0,2 1 3 16,0-2 1-16,-1 1-1 0,-1-1 0 0,2-1-1 15,-1 0 2-15,2 0-2 0,-1 0 1 0,2 0-5 16,-1-11-16-16,3 3-24 0,-2-2-25 0,1 0-22 16,2 0-16-16,-3-2-3 0,3 2 11 0,-3-3-3 15,1 3-17-15,0 0-36 0,-2-2-98 16,0 3-170-16,-3 0-48 0,0 0 64 0</inkml:trace>
  <inkml:trace contextRef="#ctx0" brushRef="#br0" timeOffset="82080.339">1258 12090 1227 0,'0'0'27'0,"0"0"16"0,0 0 21 16,0 0 9-16,0 0-9 0,5 0-6 0,-5 0-10 16,0 0 6-16,2 0-9 0,-2 0 2 15,2 0 0-15,-2 0-6 0,1 0-3 0,0 0-4 16,1 0-3-16,1 0 0 0,-2-7-3 0,2 2-1 16,0-1 0-16,2 1-5 0,0-1 2 0,-3 0-6 15,3 0-3-15,1-2 2 0,-2 3-2 0,-1-3 7 16,1 2 9-16,-1 0 16 0,-1 0 12 0,-1 0 5 15,2 1-8-15,-2 0-9 0,0 1-12 0,-1 0-8 16,0 0 4-16,0 3 9 0,0-2 9 0,0 1-1 16,0 1-8-16,0-1-17 0,0 2-14 0,-6 0-7 15,6 0 2-15,-5 0-7 0,5 0-3 0,-5 0 2 16,1 0-7-16,1 0 4 0,-3 0-2 0,1 8 6 16,0-3-3-16,-1 1 0 0,1 0 5 15,-1 0-8-15,1 1 5 0,-1 0-1 0,0 1-2 16,1 1 2-16,1-1-1 0,-1 0 1 0,1 2-1 15,2 0 0-15,-2-3 1 0,2 2-4 0,0 0 6 16,1 0 2-16,-1 0-5 0,1 0 3 0,-2 1 0 16,3 0-4-16,0-2 5 0,0 3-2 0,0-1-6 15,0-1 5-15,0 0 0 0,0 1 1 0,0-2-2 16,0 0-1-16,0-1 1 0,6 0-1 0,-6-1 7 16,5-2 3-16,1 0-2 0,-1 0 4 0,2-2 0 15,-1-2 5-15,3 0-2 0,-2 0 0 0,3 0-2 16,-1 0-4-16,4-9 4 0,-1 1-5 0,1 1 2 15,-1-3-1-15,3-1-1 0,-1 0 4 16,1-2-7-16,-2 0-2 0,2 0-7 0,-1 1-15 16,-3-1 2-16,1 0 0 0,-1 0 5 0,-1 0 12 15,-2 2 6-15,0-1 0 0,-1-1 2 0,-1 1 3 16,-1 0-6-16,-1 0 5 0,-1 1 2 0,2-2-1 16,-3 3 0-16,0-2-2 0,0 2-1 0,-1 2 12 15,-1-1 19-15,1 3 24 0,-1 2 8 0,0-1-1 16,0 3-5-16,0 0-19 0,0 1-9 0,0 1-18 15,0 0-15-15,0 0-8 0,0 0-9 0,0 0 3 16,0 0 4-16,0 0 3 0,-5 7 7 0,5 3 3 16,-7 0-2-16,2 1-1 0,-2 3 1 0,1 2-1 15,1-1 0-15,-2 2 3 0,2 0 0 16,1-2-2-16,2-2-3 0,-1-1-1 0,2-1-4 16,1-1 1-16,0-1 1 0,0-4-4 0,0 0 6 15,0-1-1-15,0-1 9 0,5-2 6 0,1-1-2 16,-1 0 2-16,1 0-3 0,0 0-1 0,3-9-1 15,-2 1 3-15,3-1-3 0,-1-2-1 0,1 0-4 16,0 0-8-16,-1-2 6 0,0 3-4 0,-2-3 3 16,2 3 2-16,-3-2-4 0,1 5 4 0,-3 0-5 15,2 1 2-15,-3 2-9 0,1 1-2 0,-4 2-3 16,5 1 0-16,-3 0 5 0,1 0-2 0,0 0 6 16,1 8 5-16,0-2 3 0,0 2 5 15,-1 1-1-15,2 0-1 0,-2 1 0 0,1-1-3 16,1-1 3-16,0 0 0 0,-2-1 3 0,1-2-1 15,1 0 7-15,-2-2 0 0,0-3 7 0,-1 0 3 16,2 0-8-16,-2 0-1 0,2-10-11 0,2-2 3 16,-1-1-1-16,2-3 0 0,2-2 0 0,2-4 0 15,-2 0-2-15,2-3 3 0,0-3-2 0,0 0-2 16,1-2 3-16,-2-4 3 0,0 1-2 0,-3-3 2 16,1-1-1-16,-2 0-4 0,2 2 6 0,-5 0 1 15,0 5 4-15,-1 4 15 0,-2 4 11 0,0 4 11 16,0 5-5-16,0 6-21 0,0 1-14 0,0 4-20 15,0 2-1-15,0 0 3 0,-6 0 0 16,1 0 9-16,5 11 5 0,-6 1-7 0,0 2 5 16,0 4-3-16,1 3-1 0,-2 3 5 0,1 4-3 15,-1 3 3-15,-1 0-1 0,1 4-2 0,2-1-1 16,-1 2-2-16,2-3-8 0,2 1-1 0,1-4-2 16,1-3 1-16,0-3 1 0,0-4 0 0,6-4-2 15,1-1-4-15,-1-5 3 0,3 0-3 0,-2-3 3 16,3-2 2-16,1-3-5 0,1-2-6 0,-1 0 1 15,3 0-3-15,-2 0 6 0,4-9 5 0,0 1-11 16,-2-2-7-16,2 1-12 0,-1 0-12 0,-2 0 6 16,-1-1 8-16,-1 0 11 0,-2 1 14 15,-2 0 9-15,-1 0 2 0,-4-1 5 0,-1 1 1 16,-1-2-2-16,0 3 3 0,0-1 3 0,0 1 6 16,-7 1 3-16,2 2 2 0,5 0-4 0,-8 3-5 15,2-1-5-15,1 3-3 0,0 0-1 0,0 0-2 16,-1 0 4-16,1 0 0 0,1 9 1 0,-4-1 2 15,3 0-4-15,-1 2-1 0,1-1-1 0,-1 0-6 16,2 0-11-16,1 0-14 0,0-2-5 0,0 0-10 16,3-1 6-16,-1-2 8 0,1-2 8 0,0 1 15 15,0-3 10-15,0 0 11 0,0 0 1 0,7 0-2 16,-2 0 6-16,1-9-9 0,1 3 2 0,1-2 0 16,0-1-5-16,-1 0 1 0,-1 2 0 15,2 0-2-15,-2-1-1 0,-1 3-1 0,-3 0-4 16,3 2 2-16,-4 3-3 0,0 0-1 0,1 0 0 15,-1 0-1-15,0 0 6 0,0 0 4 0,-1 0 7 16,1 8-3-16,2-1 0 0,-2-1-5 0,1-1-2 16,2 1 5-16,-1 0-1 0,0-1 3 0,1 0 4 15,-2-1 0-15,2-2 2 0,-3-2 6 0,3 0 6 16,-2 0 9-16,3 0 2 0,0 0-2 0,2-9 0 16,2-2-4-16,-1-2-2 0,4-5-4 0,0-2-11 15,3-2-5-15,1-5-2 0,1-3 4 0,1-1 3 16,0-1-3-16,0-1-3 0,0-3 0 0,-2-1-5 15,0 1 3-15,-3 0-1 0,-2 2-1 16,0 1 23-16,-5 3 22 0,-1 5 34 0,-2 5 33 16,-1 2 9-16,-2 6-10 0,0 4-28 0,0 2-39 15,0 6-34-15,0 0-17 0,0 0-6 0,-9 0 1 16,3 12 7-16,-1 1 1 0,-2 3 1 0,1 3 1 16,-2 5-5-16,-1 4 6 0,2 4 0 0,-2 4 3 15,0 2 6-15,1 4-7 0,2 1 2 0,-1 2-2 16,3-3-4-16,0-1-3 0,2-2 0 0,3-5-1 15,1-3 1-15,0-5 9 0,0-3 1 0,0-5 5 16,5-6 7-16,3-1 8 0,-1-4 3 0,0-3 3 16,0-4 3-16,0 0-7 0,4 0-2 15,0-10-3-15,-1 0-7 0,1-3-3 0,1-1-2 16,0-3-6-16,0 0 1 0,-2 0-1 0,0-1 0 16,-2 1 2-16,-2 0-1 0,0 2 2 0,-1-1-2 15,-4 2-2-15,2 4 4 0,-1 0-9 0,-2 3 3 16,0 2-8-16,0 2-16 0,0 0-2 0,0 2-11 15,0 1 10-15,0 0 10 0,0 0 11 0,0 10 7 16,0-1 0-16,0 2 2 0,0 2 0 0,0 0-1 16,-5 3-1-16,5 0 0 0,0 2-1 15,0-2-36-15,0 1-46 0,0-1-50 0,0-1-43 16,8-1-7-16,-1-2 2 0,0-2-50 0,3-2-199 0,-1-3-64 16,1-5 46-16</inkml:trace>
  <inkml:trace contextRef="#ctx0" brushRef="#br0" timeOffset="82267.795">2029 11748 2262 0,'-6'0'8'0,"0"0"0"0,2 0-2 0,3 0 4 16,1 0-12-16,0 0 0 0,7 0 4 15,3-7-5-15,5-2 4 0,3-4 8 0,7 1-5 16,3-4-2-16,7-2-85 0,4 0-153 0,3 0-310 16,2 2-28-16,0 0 84 0</inkml:trace>
  <inkml:trace contextRef="#ctx0" brushRef="#br0" timeOffset="83486.268">5169 11448 1529 0,'-2'0'9'0,"1"0"11"16,1 5 7-16,0-5 3 0,0 0-3 0,0 5 15 15,0-1 11-15,0 1 11 0,0 0 3 0,0 1-22 16,0 3-18-16,5 0-3 0,2 2-3 15,-2 0-5-15,1 1-2 0,0 0-7 0,0 0 1 16,0-1-4-16,0 0 5 0,1-1 2 0,-2 1-6 16,2-1 6-16,0-3 0 0,-1 1 2 0,-2-3-5 15,0 0 3-15,2-1-5 0,-2-1 0 0,-3-2 8 16,3 0 1-16,-2-1-3 0,4 0-2 0,-3 0-5 16,3 0 3-16,0-8-4 0,1 1 2 0,0-4 0 15,4 0-6-15,-2-2 6 0,0-1-5 0,2-1 3 16,1-1-4-16,0 2 2 0,-1 0-4 0,1 0 0 15,-1 1-2-15,0 0 5 0,-1 4-1 0,1 1 2 16,-1 1-2-16,-2 3-5 0,2 0 7 16,-1 3-2-16,0 1 5 0,1 0 3 0,2 0-4 15,-1 8 8-15,0 0-1 0,0 0 3 0,1 1 0 16,-1 2-6-16,-1 0-1 0,-1-1 1 0,-3 2 1 16,1-2 0-16,-2 1-1 0,-2-1-4 0,-2 0 2 15,0-1-28-15,-1 0-59 0,0-1-93 0,0 0-226 16,0-2-162-16,-7-2 60 0</inkml:trace>
  <inkml:trace contextRef="#ctx0" brushRef="#br0" timeOffset="83642.475">5573 11315 2264 0,'-6'-7'34'15,"0"-1"42"-15,-1 1 29 0,0-1 26 0,2 1-18 16,-1 1-31-16,3-1-25 0,-1 1-29 0,3 2-20 15,1-1-29-15,0 1-67 0,0 2-70 0,0-1-94 16,0 1-118-16,0 0-200 0,6 2 4 0,2 0 96 16</inkml:trace>
  <inkml:trace contextRef="#ctx0" brushRef="#br0" timeOffset="84064.257">5836 11422 1949 0,'6'-8'11'0,"-1"3"20"0,-3 0 33 16,-2 2 11-16,0 1-9 0,0 2-14 0,0 0-37 15,-9 0-7-15,0 0-7 0,0 0-4 0,-1 0 4 16,-1 10-1-16,0 0 2 0,-1 0 1 15,-1 0-2-15,0 1-3 0,3 0-2 0,-2 0 0 16,3 0 1-16,3 0 0 0,0-1-1 0,1 0-1 16,3-1-4-16,0 0 3 0,2-1 5 0,0-2 4 15,0-2 5-15,8-1 1 0,0-3-4 0,2 0-3 16,1 0-1-16,1-8-4 0,1-2 7 0,3 1 2 16,-3-3-2-16,3 2 4 0,-4-3 1 0,-1 0 6 15,-1 3 24-15,-1 0 20 0,-2-2 15 0,-3 5 6 16,0 0-10-16,-3 2-12 0,2 2-17 0,-2 3-17 15,-1 0-17-15,0 0-12 0,0 0-8 0,0 0 3 16,0 0 7-16,0 7 3 0,0-1 0 0,0 2 0 16,0 1-13-16,0-1-43 0,0 2-31 0,0 0-31 15,0 2-22-15,0-2-28 0,0 0-70 16,0-2-184-16,7 1-107 0,4-3 69 0</inkml:trace>
  <inkml:trace contextRef="#ctx0" brushRef="#br0" timeOffset="84501.655">6303 11297 1608 0,'7'-4'10'0,"-1"1"21"0,4 0 25 16,-3 1 19-16,4 2-4 0,0 0-12 0,-1 0-19 16,1 0-8-16,-1 0-6 0,0 10-2 0,2 2-7 15,-1-1-5-15,-2 3 3 0,-1 2 1 0,-2 1 8 16,0 3 4-16,-4-1 2 0,-2 3-4 0,0-3 3 15,0 1 2-15,0 0 9 0,-8-4 15 0,2-2 23 16,6-2 41-16,-8-2 42 0,8-3 40 16,-5-3 14-16,5-4-40 0,0 0-55 0,0 0-54 15,0 0-54-15,0-9-12 0,0-2-2 0,0 0-9 16,0-5 7-16,0 1 8 0,5-3-8 0,3-1-12 16,-1-3-40-16,3-1-57 0,1 1-49 0,1-1-47 15,1 0-25-15,2 0-28 0,1 1-39 0,-2 3-77 16,3 0-155-16,0 3 32 0,-2 2 95 0</inkml:trace>
  <inkml:trace contextRef="#ctx0" brushRef="#br0" timeOffset="84893.672">6636 11349 1292 0,'-2'4'34'0,"2"-1"20"0,0 0 24 0,0 1 20 16,0-2-20-16,0 1 4 0,0-2-11 0,0 1-11 16,3-1-3-16,2 0-19 0,1 1-8 0,-1-2-6 15,3 0-9-15,0 0-3 0,0 0-5 0,3 0-4 16,0-8-1-16,0 0 1 0,1 8 2 0,0-8-2 16,0 1 1-16,2-1 1 0,-3 1 0 15,-1 0 0-15,-1-1 6 0,0-1-5 0,-2 1-1 16,-2-2 2-16,-2 1-1 0,1-1-2 0,-4 0 4 15,0 0 4-15,0-1 13 0,0 2 4 0,0 1 3 16,-10 1-3-16,2 1-16 0,-1 2-2 0,1 1-4 16,-1 1-5-16,2 2 2 0,-4 0 3 0,0 0-5 15,0 9 6-15,-1-1 1 0,0 3 7 0,0 2 4 16,-1 1 5-16,0 2 1 0,1 2-6 0,0 0-3 16,3 3-8-16,0-2-4 0,2 0-4 0,1 0 1 15,0 1-1-15,6-4 1 0,0 1 4 0,0-3 3 16,8-1-6-16,4-3-20 0,4-3-33 0,1-4-49 15,7-3-41-15,2 0-36 0,4-8-128 16,3-2-217-16,2-2 46 0,1-2 54 0</inkml:trace>
  <inkml:trace contextRef="#ctx0" brushRef="#br0" timeOffset="87440.011">7051 11203 1324 0,'0'0'33'0,"0"0"29"0,0 0 28 16,6 0 21-16,-6 0-11 0,0 0-6 0,0 0-8 15,0 0-8-15,0 0-9 0,0 0-15 0,0 0-14 16,0 0 1-16,0 0-6 0,0 0 4 16,0 0-1-16,0 0-7 0,0 0-4 0,0-7-2 15,0 7 5-15,0-5 2 0,0 5 4 0,0-5-4 16,0 5-6-16,0-4-5 0,0 4-2 0,0-4 6 16,0 3 6-16,0-3 3 0,0 2 0 0,0-1-4 15,0 0-2-15,0 2-7 0,0-1-3 0,0 1-2 16,0-1-5-16,0 1-1 0,0-1-3 0,-6 1-6 15,2 1-6-15,-2 0-1 0,-1 0 1 0,-2 0-2 16,3 0 3-16,-2 0-1 0,-1 8 0 0,3 0-2 16,-5-1 2-16,5 2 7 0,-2 2-3 0,0 1 2 15,1 1-4-15,-4 1-2 0,4 2 1 0,-2 0-2 16,2 1 2-16,-1 2-4 0,2-1 1 16,1 1 0-16,1-1 1 0,4 0 4 0,0-1-2 15,0 0 3-15,0-3 1 0,5-3 3 0,2 0 0 16,3-4 4-16,-2-1-2 0,2-2 1 0,0-2-3 15,1-2-1-15,0 0 3 0,1 0-4 0,1-9 5 16,-1 0-4-16,0-1 2 0,2-1-4 0,-2 0 0 16,0-1 2-16,0 1-4 0,0-2 4 0,-1 0-2 15,0-1-1-15,0 0 3 0,-3 1 0 0,2-1 3 16,0-2-2-16,1 4-3 0,-3-2 0 0,2 1-5 16,-2 0 5-16,1 1-1 0,-2 2 0 0,-2 1 1 15,2 2 2-15,-3 0 0 0,-1 1-2 0,1 2 0 16,-2 1-3-16,0 1 3 0,-1-1 0 15,-1 2-2-15,1 1 2 0,-1-1-2 0,0 1 2 16,0 0-3-16,0 0-5 0,0 0-2 0,0 0-7 16,0 0 7-16,0 0-2 0,0 0-3 0,0 0 10 15,0 0 1-15,0 5 2 0,0 1 7 0,-6 1-7 16,1 0 0-16,0 2 0 0,-1 1-1 0,0 1 5 16,3 0-2-16,-2 2 2 0,0 0-3 0,1 0 0 15,-1-2 3-15,3 0-2 0,-1 0 3 0,2 0-4 16,1-1 2-16,0-3-3 0,0 2-2 0,0-2 6 15,0-1-3-15,0-1 3 0,0-2 4 16,6-1-3-16,2 1 2 0,-1-2 1 0,0-1-4 16,2 0-7-16,-1 0-8 0,2 0 1 0,2-7-5 15,-1 7 6-15,1-11 2 0,-1 1-3 0,0 2 3 16,-1-2 3-16,0 1 3 0,0-1-1 0,-2-2 4 16,1 1 2-16,-2-1-3 0,-1-1 2 0,1 2-2 15,-1-2-1-15,-1 0 2 0,-1 1 1 0,1 0 3 16,-3 2-6-16,1 1 9 0,-1 1-6 0,1 0 1 15,-2 3 8-15,-1-1-4 0,0 2 4 0,0 1 10 16,0-1-7-16,0 2 4 0,0-1 1 0,0 0-5 16,0 1 4-16,0 1 1 0,0 0-2 0,0-1-1 15,0 2 0-15,0-1-7 0,0 1 0 0,0 0-3 16,-6 0-3-16,6 0 0 0,0 0-2 16,0 0-2-16,0 0 5 0,0 0 0 0,0 0 2 15,0 0 2-15,0 0-6 0,0 0 6 0,0 0-5 16,0 0 3-16,0 0 6 0,0 0 0 0,0 0 7 15,0 0 0-15,0 0-1 0,0 0-6 0,0 0-5 16,0 0 0-16,0 0-10 0,0 0 2 0,0 0 0 16,0 0-2-16,0 0 4 0,6 0 2 0,-1 0 1 15,3 0-3-15,1-5 4 0,0 5-6 0,1-5-2 16,2 5 2-16,1-4 0 0,-1 4 0 0,0 0 0 16,-1 0 0-16,0 0-1 0,-3 0 0 0,-1 0 7 15,1 9-5-15,-6-1 9 0,4-1-1 16,-5 3 1-16,-1 1 6 0,0 0-9 0,0 1 5 15,0 1-6-15,0 1-3 16,-7 0 3-16,1 1-4 0,-2-2 0 0,3 1 4 0,-1 0-2 0,1-2 2 16,0-1 0-16,0-2-2 0,3 0-2 0,2-2-1 15,-4-1 3-15,2-1-3 0,2-2-1 0,0-1-2 16,0 0 4-16,0-1 2 0,0-1 5 0,0 1 6 16,0-1-3-16,0 0 3 0,0 0-4 0,8 0-2 15,-1 0-1-15,2 0-2 0,1-9 4 0,0 2-4 16,1-2-3-16,3 1 4 0,-1-1-4 0,-1-1 4 15,4-2 3-15,-2-1 1 0,1 0-5 0,0-1 1 16,-1 0-2-16,1-1-3 0,-2 0 7 16,-1 2 0-16,0 0 5 0,-2 0-5 0,-4 3-2 15,1 1 5-15,-2 0 2 0,-1 2 13 0,-2 0 10 16,-1 1-2-16,-1 0 4 0,2 2 2 0,-1 1-8 16,-1-1 0-16,0 1-7 0,0-1-8 0,0 1 2 15,0 0-9-15,0 0 4 0,0 2 4 0,0 0-5 16,0-1 3-16,0 0-4 0,0 2-11 0,0-1-3 15,-6 1-4-15,6 0-2 0,-4-2 0 0,-1 2-2 16,5 0 3-16,-3 0 0 0,-1 0-2 0,2 0 10 16,0 0-7-16,0 0-1 0,2 0 6 0,-3 0-9 15,1 8 4-15,1-3 0 0,0 1-5 0,1 2 0 16,0 0 0-16,0 1-2 0,0 0 5 0,0 1-3 16,0 0 3-16,8 1 8 0,1-1-4 15,-3 0 6-15,0 0 1 0,1 1-2 0,-1-1 0 16,1-1 0-16,-2 1-3 0,1-2 3 0,-1 1 1 15,-2-2 1-15,-1 0 0 0,-2-1 1 0,0 1 5 16,0-1 6-16,0-1-2 0,0-1-4 0,0 2 2 16,-6 0-10-16,-1-2 1 0,-1 1 6 0,1-3-3 15,1 2 7-15,-1 0-2 0,-2-2 4 0,2 0 2 16,1-1-5-16,-3 0 5 0,1-1-5 0,3 0-2 16,-1 0 3-16,0 0 0 0,3 0-6 0,0 0 1 15,-2 0-13-15,4 0 4 0,0 0 7 0,-1 0-4 16,2 0 4-16,0 0-5 0,0 0-1 15,0 0 4-15,0 0-4 0,0 0 2 0,0 0-7 16,0 0-6-16,0 0 6 0,0 0-4 0,0 0-4 16,0 0-2-16,0 0-5 0,0 0-7 0,0 0 1 15,0 0 9-15,0 0 5 0,0 0 13 0,0 0 1 16,4 0 5-16,-4-6-5 0,6 6 2 0,-1-4 0 16,-1 4-4-16,-1-5 7 0,2 5-2 0,-5 0 1 15,0-3 3-15,1 3-6 0,-1 0-2 0,0 0 4 16,3 0-9-16,-3 0 3 0,0 0 1 0,0 0-2 15,0 0-2-15,0 0-2 0,0 0 4 0,0 0-6 16,0 0 3-16,0 0-2 0,0 0 0 0,0 0 5 16,0 0 4-16,0 0 0 0,0 0-9 0,0 0-19 15,0 0-30-15,0 0-34 0,0 0-52 16,0 0-48-16,0 0-52 0,0 0-57 0,0 0-166 16,0 0-149-16,0 0 81 0</inkml:trace>
  <inkml:trace contextRef="#ctx0" brushRef="#br0" timeOffset="89205.269">7206 11186 525 0,'0'-1'23'0,"-5"1"21"0,5 0 39 15,0 0 31-15,0 0 7 0,0 0 13 16,0 0-22-16,0-2-13 0,0 1-21 0,0 1-13 16,0 0-7-16,0 0-8 0,0 0-3 0,0 0-9 15,0 0-7-15,0 0 4 0,0 0 4 0,0-1-6 16,0 1 0-16,0-1-2 0,0-1-8 0,0 2 4 15,0-1-1-15,0 1-1 0,0 0 6 0,0-2-5 16,0 2 3-16,0 0-4 0,0 0-4 0,0 0 2 16,0 0-10-16,0 0 1 0,0 0-3 0,0 0-4 15,0 0 2-15,0 0-2 0,0 0-6 16,0 0-1-16,0 0 1 0,0 0-8 0,0 0 2 0,0 0 1 16,0 0-4-16,0 6 9 0,-5-1-4 15,5 1 2-15,-6 1 2 0,1 1-3 0,1-1 1 16,1 5 2-16,-1-3-3 0,2 2 4 0,-1-1 2 15,1 2-5-15,0-2 3 0,0-1-2 0,1 0 1 16,0 0 0-16,1 0-1 0,0-1 2 0,0-1 0 16,0 0-1-16,0-1 0 0,0 1 2 0,0-2-5 15,0 0 4-15,7 1 0 0,-7-2-2 0,5 2-1 16,-5-3 3-16,6 2 1 0,-6-2-4 0,4-1 6 16,-2 1-2-16,2-1 3 0,-1-1 2 0,1-1 0 15,-3 0 1-15,4 0 0 0,1 0-3 0,-1 0 1 16,1 0-6-16,0 0-2 0,1-8 5 15,1 3-2-15,-1 5 2 0,-1-9 0 0,0 4-5 16,-1 0 1-16,1-1 1 0,0 3-1 0,-2-2 6 16,1 1-3-16,-2 0 1 0,1-1-1 0,-2 1 0 15,2-1-1-15,-2 0 3 0,0-1 2 0,0 1-1 16,2-1 1-16,-2-1-1 0,-1 1 2 0,3 0-4 16,-3-1 7-16,2 0-6 0,-1-1-1 0,0 1 3 15,1 1-3-15,-1-1 1 0,0 0 1 0,-1 1-3 16,1-1-1-16,-2 2 2 0,2-1 2 0,0 1-1 15,-2-1 4-15,1 2 6 0,0 0 1 0,-1 0 3 16,0 0 0-16,0 0-3 0,2 1 1 0,-2 0 0 16,1-1-2-16,0 1 1 0,-1-1-2 15,1 1 5-15,-1 0 1 0,0 0 3 0,0 1 0 16,0 0-2-16,0 1-6 0,0 0-2 0,0 1-2 16,0 0-4-16,0-3-1 0,0 3 4 0,0 0-3 15,0 0 1-15,0 0-2 0,0-1-6 0,0 0 3 16,0 0 0-16,0 1 1 0,0-2 0 0,0 1 0 15,0 0 3-15,0-1 2 0,0 1 7 0,0 1-2 16,0-1 1-16,0-1 1 0,0 2-3 0,0 0-1 16,0 0-5-16,0 0-7 0,0 0-9 0,0 0-4 15,0 0 3-15,0 0 1 0,0 0 3 0,0 7 5 16,0-2-1-16,0 0 2 0,0 0 2 16,-5 2-5-16,5 2 2 0,-6 1 1 0,6-1 0 15,-5 2 4-15,0 1-4 0,5 1 0 0,-4-2-2 16,0 2 0-16,0 0 3 0,3-1-5 0,-1 0 4 15,-1-2 1-15,3 0-1 0,0 0 5 0,0-1 2 16,0-3-6-16,0 2 4 0,0-2 0 0,9 1-7 16,-4-1 6-16,-5 0-4 0,7 0 0 0,-2-1 5 15,-1 1-4-15,0-1 6 0,1 1-2 0,1 0-3 16,-2-1-21-16,-2 1-90 0,4 1-113 0,-3-1-190 16,0-2-263-16,1 1 87 0</inkml:trace>
  <inkml:trace contextRef="#ctx0" brushRef="#br0" timeOffset="92299.095">7875 11090 2207 0,'0'-3'26'0,"0"1"34"16,0-1 46-16,0 1 48 0,0 2 19 0,0 0-7 15,0 0-34-15,0 0-38 0,0 0-44 0,0 0-25 16,0 0-12-16,0 0-7 0,0 0-4 0,0 0 1 16,0 0-3-16,0 0 0 0,0 0 0 0,0 0 4 15,0 0 7-15,0 0 0 0,0 0 13 0,0 0 1 16,0 0 1-16,0 0 7 0,0 0 7 0,0 0-5 15,0 0 4-15,0 0-7 0,0 0-10 0,0 0 1 16,0 0-10-16,0 0 2 0,0 0-5 0,0 0-10 16,0 0 7-16,0 0-10 0,0 0 4 0,0-8 1 15,0 8-7-15,0 0 11 0,0 0-8 16,0 0 8-16,0 0-6 0,0 0-4 0,0 0-3 16,0 0-7-16,0 0-1 0,0 0-5 0,0 0 1 15,0 0-4-15,0 0 5 0,0 0-1 0,0 0 3 16,0 0 7-16,0 0-1 0,0 0 7 0,0 0 1 15,0 0 2-15,0 0-3 0,0 0 1 0,0 0 5 16,0 0-4-16,0 0 2 0,0 0 1 0,0-7-4 16,0 7 0-16,0 0 6 0,0-4-3 0,0 4-7 15,0 0 5-15,0 0-3 0,0 0-7 0,0 0 4 16,0 0-6-16,0 0-6 0,0 0 0 0,0 0-2 16,0 0 9-16,0 0 9 0,0 10 5 0,0 1 5 15,0 2-5-15,0 2 0 0,-7 2-1 16,7 2-3-16,-5 2 1 0,5-1 1 0,-4 2 0 15,4 0 4-15,0 0-4 0,-4-3 0 0,4 0 11 16,0 0-3-16,0-2 6 0,0 0-3 0,0-3-42 16,0-3-83-16,0-2-87 0,6 0-88 0,-6-3-98 15,0-4-246-15,4-2-6 0,-4 0 87 0</inkml:trace>
  <inkml:trace contextRef="#ctx0" brushRef="#br0" timeOffset="92517.8">7832 10958 2652 0,'-6'-9'39'0,"3"2"55"16,-1-2 33-16,2 2 19 0,2 1-21 0,0 0-53 15,-4 1-30-15,4 0-21 0,0 1-16 0,0 0-6 16,0 2-10-16,0-1-42 0,0 0-73 0,0 1-74 15,6 1-61-15,-6-1-31 0,7 2-8 0,-1 0-35 16,1 0-135-16,-1 0-15 0,-2 11 80 0</inkml:trace>
  <inkml:trace contextRef="#ctx0" brushRef="#br0" timeOffset="93143.264">8013 11014 1871 0,'0'4'28'0,"0"0"29"0,-5 1 30 0,-4 1 37 16,1 3-6-16,-3-1-10 0,0 2-20 0,-1 2-28 16,3 1-17-16,-2 1-12 0,1 1-6 0,0 0-2 15,3 2-6-15,0 0-3 0,2 1-6 0,0-1-4 16,1-1 2-16,4 2 1 0,0-2 4 0,0-2-1 16,0 0-1-16,0-3 1 0,9 1 3 0,-2-4 1 15,3-1 1-15,1-2-3 0,-2-1-2 0,4-1-4 16,-2-3 1-16,1 0 3 0,-1 0-4 15,1 0 2-15,-4 0-1 0,3-11-8 0,-5 3-9 16,0 0-11-16,-2-1-1 0,-2-3-4 0,-2 3-1 16,0-2 2-16,0-1-3 0,-6-1 9 0,-2 1 6 15,0-2 9-15,1 1 2 0,0 0-1 0,1 0 4 16,-1 3 1-16,2-2-4 0,0 3 1 0,1 0-5 16,4 2-5-16,0 0 2 0,0 1-1 0,0-1 2 15,0 1 4-15,0 1 0 0,9 1 3 0,0-1-6 16,1 1 3-16,2-1-2 0,-1 2 1 0,1 2 2 15,0 1-6-15,0 0 4 0,1 0-1 0,-1 0-2 16,0 10 3-16,-2-1-2 0,0 3 2 0,0-1 2 16,-1 2 1-16,0 1 3 0,-1 0 1 15,-1 2 4-15,-1-1 2 16,0 0 3-16,-4 0 0 0,2-1 6 16,-3 0 3-16,2-3 9 0,-2 0 14 0,-1-4 3 15,0 2 26-15,0-5 24 0,0 0 42 0,0-2 41 0,0 0 19 0,0-2-15 0,0 0-51 16,0 0-48-16,0 0-49 0,0-9-21 0,0 1-8 15,0-1 1-15,0-1-2 0,0-1-7 0,0-5 8 16,0 2-7-16,0-3 4 0,7 1-1 0,-1-2-8 16,-1 2 9-16,5-2-11 0,-3 3 11 0,3 0-4 15,-2 3-8-15,1 1 2 0,0 3 1 0,1 1 2 16,-1 2-7-16,-1 3 0 0,-1 2 4 0,2 0-8 16,-2 0 13-16,0 8 6 0,2-1-10 0,-4 2 13 15,2 0-7-15,-2 1-6 0,2 2 15 16,-2-1-12-16,0 2-42 0,0 0-74 0,-2 0-119 15,2 1-91-15,-1-1-56 0,-1-1-45 0,1 0-155 16,-3-2-39-16,-1-2 103 0</inkml:trace>
  <inkml:trace contextRef="#ctx0" brushRef="#br0" timeOffset="93346.336">8652 10890 3420 0,'-5'-12'37'0,"5"2"19"0,0 0 10 0,0-2-2 16,0 1-30-16,0 2-23 0,0 1-16 0,0 0 3 16,0 3-16-16,0 1-78 0,6 2-104 0,1 0-119 15,1 1-89-15,-1 1-26 0,-2 0-106 0,3 0-59 16,-3 12 99-16</inkml:trace>
  <inkml:trace contextRef="#ctx0" brushRef="#br0" timeOffset="93486.934">8664 11137 2416 0,'0'0'49'0,"0"0"42"0,6-9 38 16,0 1 18-16,-6 1-42 0,6-1-41 0,-1 0-34 15,-3 1-24-15,2 0-74 0,-4 1-111 0,0 0-160 16,4 0-367-16,-1 1 16 0,-3 0 111 0</inkml:trace>
  <inkml:trace contextRef="#ctx0" brushRef="#br0" timeOffset="96205.049">624 12971 1377 0,'-11'6'-1'0,"2"-1"8"0,-2 2 16 16,-1-1 34-16,-1 0 24 0,1 1 12 0,0-1 4 15,1 1-24-15,2-2-15 0,0 0-16 0,2-1-17 16,1-2-4-16,2 1-3 0,1-2 0 0,0 1 3 15,3-2 5-15,0 0 8 0,0 0 8 0,0 0 3 16,0 0-6-16,0 0 0 0,0 0-7 0,0 0 0 16,0 0 6-16,0 0-8 0,0 0-1 0,0 0-8 15,0 0-9-15,0 0-4 0,0 0-5 16,0 0-3-16,0 0 1 0,0 0-1 0,0 0 2 16,0 0 2-16,9-6-2 0,-1 2 3 0,2-1-2 15,-1 0 1-15,5 0-4 0,1-2-2 0,4-1 3 16,1-1-2-16,3-1 2 0,4-1 0 0,1 0 0 15,2-1-1-15,3-2 5 0,2 1 0 0,-1-2 2 16,6 1 2-16,0-1-2 0,4-1 4 0,-1-1-3 16,6 2 1-16,-1 0 1 0,2-1 0 0,2 1-2 15,0-1-2-15,-1 2-2 0,0 0 0 0,-1 2 1 16,-2 1 1-16,1 1-2 0,-4 0 1 0,1 2-3 16,0 0 2-16,-4 2-1 0,3-1-3 15,-3 0 2-15,2 0-5 0,-2 1 2 0,2 0 2 16,0-1 1-16,-2 1 2 0,-1-1 0 0,0 1 0 15,0 0-2-15,-1-1-5 0,-1 0-1 0,0 1 2 16,0 0 3-16,0 0 0 0,-3 0 3 0,2 0-3 16,-1 1 0-16,2 0 5 0,-1-1-1 0,-2 1-1 15,2 0 0-15,1 0 3 0,-1-1 0 0,1-1 6 16,0 2 0-16,-2 0 2 0,1-1-1 0,-3 0-1 16,2 3 2-16,-2-1-7 0,-4 1-3 0,2 2 2 15,-3 0-2-15,-1-2-2 0,-1 2 3 0,0-2-4 16,-2 3-2-16,0-1 5 0,1-1 3 0,-2 0-6 15,1 1 3-15,-1-2 1 0,-2 2-3 16,3-2 4-16,0 0 0 0,2 0 5 0,-1-1 4 16,-2 0-2-16,3-1 0 0,-2 1 1 0,-1 1-1 15,-1-1 5-15,2 0 0 0,-4 0-7 0,1 1-3 16,-1 1 1-16,-1-2 1 0,0 1 1 0,-1 0-1 16,0-2 0-16,2 1-5 0,-3-2 2 0,0 2-5 15,2-2 5-15,0 1-1 0,-1 0 0 0,2 0 5 16,-2 0-2-16,0-1-3 0,2 0-1 0,-1 1 1 15,-1 0-1-15,0 0 2 0,0-2 2 0,-3 2-4 16,3 1 0-16,-2 0 4 0,0-1-3 0,0 2-3 16,0-1 1-16,-2 0-2 0,2 0 1 15,-1 1 3-15,0 0 0 0,0-1-8 0,0 1 3 16,1 1 3-16,-2-2 3 0,1 0 5 0,0-1-4 16,1 1 2-16,-2 0-6 0,2-1 4 0,0 1 3 15,-1-1-7-15,4 1 5 0,-3 0-2 0,3-2 0 16,-2 1-3-16,5 0 3 0,-4 1-1 0,2-3-1 15,2 2 1-15,-3 0-2 0,5 0 0 0,-3 0-3 16,3 0 4-16,0 0-6 0,-1 1 8 0,2 0-7 16,-3-1 3-16,3 1 2 0,0 0-8 0,-2 1 6 15,1 0-5-15,-1-1 4 0,1 1 1 0,-1 1 1 16,1-1 1-16,-2-1-3 0,0 2-1 16,-2 1-2-16,0-2 3 0,-2 0 1 0,0 1 0 15,0-1 8-15,-3 1-6 0,0-1-1 0,1 0 0 16,-1 1-5-16,-1-2 7 0,1 2 0 0,0-1-4 15,0-1 4-15,-3 0-5 0,1 2 0 0,2-2 0 16,-1 0 1-16,-2 1-3 0,2 1 2 0,-1-1-2 16,-1 1 1-16,0-1 2 0,0 1-5 0,-1 0 6 15,2 0 0-15,-3 1-4 0,3-2 4 0,-2 2-4 16,0-2 2-16,2 2 1 0,-3-1 1 0,0 0 2 16,1 1-3-16,-1-2-1 0,1 2 0 0,-1-2-2 15,0 1 4-15,1-1 2 0,0 2 2 0,0-2-4 16,0 0-3-16,-1 0 3 0,1 0-4 15,1 2 10-15,-2-3-2 0,-1 2-2 0,-1-1-1 16,0 2-5-16,0-2 3 0,1 1 0 0,-3 0-1 16,2 1 6-16,-1-1-2 0,-1 0-9 0,-2 2 8 15,3-1-7-15,-1 0 1 0,-2-1 3 0,3 0 1 16,-2 1 2-16,3-1-3 0,1 0 4 0,-1-1-2 16,3 1-5-16,-2-1 4 0,3 0-3 0,1 0 0 15,0 0 0-15,1-1 0 0,0 3 0 0,2-2-2 16,2 0 5-16,-1 0-3 0,0 0 0 0,2 2 1 15,-1-2-1-15,1 2 3 0,-1-1-3 0,0 1-2 16,2-1 5-16,-3 1-4 0,3-1 2 0,0 1 2 16,-1 0-7-16,-1 0 7 0,0-2-8 15,0 2-1-15,-3-2 6 0,0 3-4 0,2-2 13 16,-3 1-2-16,2-2-5 0,2 2 2 0,-1-1-5 16,-1 1-1-16,2-2 3 0,-1 1-4 0,2 0 9 15,-1-1 0-15,1 1-2 0,-2 1 4 0,2-1-4 16,-1-1 0-16,0-1 1 0,-1 2-1 0,1-1-5 15,-1 1-1-15,1-1 2 0,-2 0 3 0,1 1 0 16,-2-1 5-16,1 1-4 0,1-1-6 0,1 1 4 16,-1-1-8-16,0-1 5 0,0 2 3 0,0-2 2 15,2 1-1-15,-3 1 1 0,4-1-3 0,-3 0-1 16,2 0 2-16,-2 1-8 0,1 0 6 0,-2-1 0 16,1 1 2-16,-1-2 7 0,1 1-10 15,0 0 0-15,-2 0 2 0,2-1-1 0,1 1 8 16,-2 0-7-16,0 0-2 0,1-1-2 0,-1 2-1 15,1-1 2-15,-2 2 6 0,0-2-5 0,1 0 1 16,-2 0 1-16,-1 0 2 0,-1 2-1 0,1-2 1 16,-2 1-2-16,-1 0-8 0,-1 1 8 0,-1 0 2 15,-2 0-1-15,0 1 5 0,1-3-3 0,-3 2-4 16,0 0-1-16,2-1-2 0,-3 1 3 0,2-2 3 16,2 2 3-16,-1-1-3 0,2-1-6 0,0 1 2 15,2-2 0-15,-1 1-2 0,4-1 1 0,-1 0-5 16,3-1 0-16,-1 3 11 0,2-2-1 15,0 0 10-15,1 0-7 0,0 0-8 0,-1 0 4 16,3 1-7-16,-2 1 8 0,-2-2-2 0,4 2-2 16,-6-1 3-16,4 1-3 0,-5-1 3 0,2 0 0 15,1 0-1-15,-4 2-3 0,0-3 0 0,1 1 7 16,-1 0-4-16,1 0 1 0,0 0 1 0,-1 1-10 16,1-1 3-16,-1 2 6 0,3-2-5 0,0-1 4 15,-2 2-1-15,2-1 0 0,-2 1-3 0,2 0 3 16,-2 0-3-16,-1 0 3 0,1 0 5 0,2 1-5 15,-4-1 6-15,4 0-7 0,-1 0 0 0,0 0 1 16,1-1 2-16,-1 1-4 0,0-1 6 16,-1 2-6-16,0 0 1 0,0 0-4 0,0 0-2 15,-3 1 5-15,2 0-1 0,-3 0 13 0,-1 0-2 16,-2 0-2-16,0 0 4 0,-1 0-16 0,-3 0 5 16,-1 0 1-16,3 0-9 0,-4 0 14 0,2 0-3 15,-1 0-10-15,2 0 12 0,-2 0-9 0,2 0-1 16,-1 0 9-16,3 0-14 0,-1 0 9 0,4 0 2 15,-1 0-4-15,3-1 13 0,1 1-6 0,2-1-1 16,-1 0 6-16,1 1-10 0,-2-2 3 0,2 1 1 16,-5 1-7-16,0-1 8 0,-1 1-7 0,-1 0 4 15,-4 0 3-15,1-2 3 0,-3 2 13 0,0 0 11 16,1 0 4-16,-1 0 0 0,-1 0-4 16,0 0-14-16,0 0-1 0,0 0-7 0,0 0-2 15,0 0-2-15,0 0 3 0,0 0-3 0,0 0-2 16,0 0 11-16,0 0-4 0,0 0 4 0,0 0 7 15,0 0-4-15,0 0 2 0,0 0-2 0,0 0-1 16,0 0-2-16,0 0-1 0,0 0-1 0,0 0-5 16,0 0-7-16,0 0 3 0,0 0 4 0,0 0-10 15,0 0-25-15,0 0-89 0,0 0-215 0,0 0-192 16,0 0-345-16,-9 0-31 0,3-7 211 0</inkml:trace>
  <inkml:trace contextRef="#ctx0" brushRef="#br0" timeOffset="124250.13">9509 11664 1182 0,'0'0'24'16,"-3"0"29"-16,3 0 26 0,0-6 24 0,0 6 10 15,0 0 3-15,0 0-1 0,0 0-5 0,0 0-14 16,0 0-18-16,0 0-11 0,0 0-5 0,0 0-3 16,0 0 1-16,0 0 0 0,0 0-8 15,0-7-2-15,0 7-9 0,0 0-13 0,0 0 1 16,0 0-16-16,0 0-4 0,0 0-2 0,0 0-11 15,0-5 3-15,0 5 1 0,0-7-2 0,0 1 6 16,0 0-2-16,7 0-2 0,1-2 2 0,-3-1 2 16,0-1-4-16,2 1 3 0,0-3-4 0,-1 1-4 15,1 0 2-15,1 0 1 0,0 0 0 0,0 0 3 16,1 1-1-16,2-1-3 0,-1 2 1 0,0-1-1 16,4 1 1-16,-2 1 2 0,5 0-1 0,0-1 1 15,2 0-4-15,2 0 2 0,0 0 1 0,2 0-2 16,-1 1 1-16,-1-1 0 0,2 3-1 15,-4-1 4-15,3 4-3 0,-2-3-3 0,-2 4 1 16,-1 0-4-16,0 0 3 0,0 2-1 0,-1 0 1 16,-3 0-2-16,-2 0 6 0,1 9 0 0,-1 0 0 15,0-2 1-15,0 2-3 0,2 1 2 0,0-2-1 16,2 3 3-16,2-1-3 0,0 0-5 0,3 2 2 16,0-1-2-16,0 0 5 0,2-1 5 0,0 0-2 15,0 0 2-15,5-2-3 0,-2 0-1 0,1-2 0 16,-1-1 1-16,1-1-1 0,-2 0-1 0,1-1 4 15,0-1-2-15,-1-1 2 0,-1-1-1 0,-4 0 0 16,4 0 0-16,-6 0 0 0,1 0 1 0,-2 0 0 16,0 0 1-16,-3 0-1 0,-2 0-2 15,0 0 0-15,-5 0 4 0,5 0-1 0,-4 0 2 16,2-5 0-16,-2 5-8 0,-1-6 2 0,1 1-1 16,3 1 0-16,-1-1 8 0,0 1-5 0,0-1 2 15,-1 1-3-15,2 0-4 0,-4 0 8 0,1 0-3 16,-1 3 0-16,-1-2 0 0,0 2 2 0,-3-1 3 15,0 2 1-15,-1-2 0 0,0 2-4 0,-1 0 0 16,0 0-1-16,0-1-1 0,0 1-4 0,0-1 5 16,0-1-7-16,0 1 5 0,0-1 2 0,0-1-4 15,0-1 4-15,0 1 2 0,0-1-1 0,0 0-2 16,0 1 2-16,0-1-5 0,0 2 3 0,0-1-3 16,0 1 2-16,0-1-5 0,0 1 0 15,0 0 2-15,-6 1 0 0,6-1 2 0,-6 0-4 16,1 1 2-16,1 0-2 0,4 1-2 0,-4 0 5 15,0-2 0-15,0 2-2 0,3 0 3 0,-1 0-4 16,-1 0 3-16,1 0-2 0,-1 0 1 0,2 0 3 16,1 0-3-16,-1 0-1 0,0 0-1 0,1 0-3 15,-1 0-1-15,-1 0 0 0,1 0 3 0,1 0 0 16,0 5 2-16,0-5 1 0,0 4-1 0,0 1 1 16,0-1-3-16,0 0 3 0,0 2 0 0,0-2 4 15,0 3 2-15,0 0-4 0,0 0 5 0,0 0-8 16,0 0 5-16,6-1-2 0,-6 1-1 15,5 2 1-15,1-3 3 0,-1 1 4 0,2-1-2 16,-2 2 2-16,1-1-3 0,1 1 3 0,3 0 1 16,0-2-1-16,0 2 0 0,2-1-3 0,1 0 4 15,5-1 3-15,-1-2 0 0,3 1 4 0,0-1 0 16,1 1-3-16,1-1 0 0,3-1-5 0,-1-2-1 16,0 2 0-16,1-3-4 0,3 2 1 0,-3 0-5 15,3 0 4-15,0-1 4 0,0 2-2 0,0-1 8 16,1 1-6-16,0 1 5 0,1-3 2 0,1 2-7 15,1-2 3-15,1 3-4 0,-1-3 3 0,0 0-1 16,3 1 3-16,-2 0-1 0,0 1 2 0,-2-1-4 16,2 0-3-16,-3 0 4 0,-1 1-6 15,-1-2-1-15,-1 2 2 0,-4-1-5 0,-5 1 0 16,0 0 3-16,-6 0-2 0,-1 1-1 0,-2-1 4 16,-2 0 0-16,-1-1 1 0,0 0 3 0,-1 2-4 15,0-1 3-15,2 2-5 0,-1-1 2 0,1-1 0 16,2 3-5-16,-2-2 6 0,3 2-4 0,-2-1 1 15,2 0 2-15,0 0-4 0,-2 2 4 0,3-2-1 16,-1 1 1-16,-1 0 2 0,0 0-9 0,-1 0 2 16,0-1 2-16,-2 3-1 0,-1-3 6 0,1 3-3 15,-4-3-4-15,2 3 2 0,-1-2 3 0,1 0 1 16,-3 1 3-16,2 1-5 0,-1-1 0 16,1 1 0-16,0-1-3 0,-2 0 7 0,2 1-4 15,-1-2 1-15,2 0 0 0,-3 1-1 0,1-2-1 16,1 0 1-16,-2-1 2 0,-1 0 3 0,0-1 5 15,0-2 3-15,0 1 3 0,0-2 1 0,0 3 2 16,0-3 1-16,0 1 6 0,0-1 4 0,0 0 3 16,0 0 3-16,0 1 1 0,0-1 10 0,0 2 3 15,0-2 7-15,0 0 13 0,0 0 7 0,0 0 14 16,0 0 13-16,0 0-8 0,0 0-8 0,0 0-12 16,0 0-22-16,0 0-7 0,0 0-10 0,0 0-14 15,0 0-7-15,0 0-9 0,0 0-13 0,0 0-17 16,0 0-77-16,0 0-151 0,0 0-204 15,0 0-420-15,0-7-2 0,0 4 151 0</inkml:trace>
  <inkml:trace contextRef="#ctx0" brushRef="#br0" timeOffset="135297.05">7161 12741 1369 0,'-5'-2'34'16,"5"0"26"-16,-6 1 32 0,6 0 35 0,-4-1-12 16,4 0-8-16,-3 1-16 0,0-2-18 15,2 2 8-15,-3-2-3 0,2 2 3 0,1 0 4 16,-1-2-4-16,1 2-7 0,0-2-13 0,-1 3-14 15,1 0-19-15,-2-1-5 0,3 0 0 0,-3 0 3 16,0-1-7-16,2 1-2 0,-3 0-12 0,1-1-5 16,-1 2-2-16,-1-1-1 0,1 1 5 0,0 0-3 15,-1 0 1-15,-2 0-2 0,2 0 1 0,-4 0-3 16,3 0 3-16,-2 0-1 0,0 0 2 0,1 8 2 16,-3-2-5-16,3-1 8 0,-1-1-8 0,0 1 0 15,1 0 3-15,-1 1-7 0,-1 0 8 0,1-1-1 16,0 1 0-16,1 0 0 0,-3 0-1 15,3 0 1-15,-2 0-3 0,1 0 2 0,2-1-2 16,-1 1 1-16,1 0 1 0,0-1-3 0,-1 1 4 16,2 1-4-16,0 1 2 0,-1-1 0 0,0 2-3 15,1 0 2-15,-1 0 0 0,-1 0-1 0,2 1 4 16,-1-1 3-16,1 1 0 0,-1 1-2 0,1 0 4 16,0-1-10-16,-1 2-3 0,2-2 7 0,-1 0-1 15,2 2 0-15,-1-3 3 0,2 1-4 0,-1-1 0 16,1 0 1-16,-1 3 0 0,1-2 2 0,1 0-5 15,-1-1 6-15,1 3-2 0,0-1 8 0,0 1-4 16,1-2-4-16,0 2 2 0,0-1-5 0,0 2 2 16,0 0 4-16,0-3-2 0,0 3-1 15,5-2 3-15,-5 1-1 0,7 1 0 0,-2 0-1 16,-1-1 5-16,-1 1 1 0,3-1-2 0,-2 1 8 16,3-1-5-16,-2-1-1 0,3 0 6 0,0-2-4 15,1 3 2-15,1-3 1 0,1 1-3 0,0-2 1 16,1-1 0-16,-1 1 1 0,1-1-1 0,1-1-1 15,-2-2-3-15,1-1-1 0,1 0 3 0,0-1-1 16,-1-1 0-16,0-1 0 0,0 0-2 0,3 0-2 16,1 0-2-16,-1 0 2 0,2 0-2 0,3 0 4 15,-1 0 4-15,-1 0-1 0,4 0 3 0,-3-7-3 16,2 7-1-16,0-9-1 0,-2 2-5 0,-2-1 0 16,1 1 0-16,-3 1 9 0,-1 1-2 15,-2-3 1-15,1 1-1 0,-3-1-4 0,-1-1-2 16,1-1 6-16,-2-3-1 0,2-1-3 0,0-3 3 15,0-1-3-15,0-1-2 0,0 0-1 0,-1-1 9 16,1 1 1-16,0-1 14 0,-2 1 12 0,1 2 5 16,-4 0 15-16,1 3 1 0,-3-1-1 0,1 0 2 15,-4 1-13-15,0 2-4 0,0-1-16 0,0 0-4 16,-11-1-7-16,5 1-4 0,0 0 2 0,-1 0-4 16,-2 0 0-16,2-2 1 0,-2 4 7 0,1-2-7 15,-2 0 1-15,2-1-7 0,-5 1 0 0,1-1-5 16,-2 1 4-16,-3 0 0 0,-3 0-9 15,-1 1 3-15,-3 1-9 0,-3 1 7 0,-1 1-1 16,-1 3-31-16,0 1-48 0,-2 1-72 0,3 4-78 16,2 0-48-16,3 0-45 0,4 0-97 0,-1 10-217 15,7-2 74-15,2 1 97 0</inkml:trace>
  <inkml:trace contextRef="#ctx0" brushRef="#br0" timeOffset="136984.113">12968 12812 1490 0,'0'-4'16'0,"0"1"28"0,0 1 30 0,0 0 28 15,-5-1 8-15,5 0-11 0,0 0-12 0,-7 1-4 16,7-1-8-16,-4 1-5 0,4-1-3 0,-5 1-14 16,5-1-6-16,-2 2-5 0,-2-2 2 15,3 2-7-15,1 0-8 0,-2-2-9 0,0 2-14 16,0-1-7-16,0 0 1 0,-2 1-3 0,1-1 3 16,0 0 0-16,-2 1-2 0,0-1 1 0,-2 0-2 15,1-1 2-15,-3 2 3 0,2 0 0 0,-2-1-3 16,1 0 1-16,0 1-3 0,-3 1 0 0,1 0 1 15,-1 0-3-15,1 0 1 0,1 0 3 0,-3 7-1 16,0 0 5-16,1-2-3 0,0 1-3 0,0 1 4 16,-1 0-6-16,-1 1 2 0,1 1-1 0,-1 1-3 15,1 2 4-15,-1 0-3 0,-1 1 6 0,1 4-5 16,-1 1 1-16,0 0 5 0,1 1-9 0,-1 3 5 16,1 0-2-16,2 1-2 0,2 0 6 0,0 0-1 15,1 3 4-15,1-1-3 0,4 0 0 16,0-1 3-16,3 2 1 0,0-1-1 0,0 0 2 15,0-1 3-15,10-1-2 0,-3-1 1 0,2 0-1 16,0-2-4-16,1-1 3 0,1 1-1 0,0-4 5 16,0 0 1-16,4 0-3 0,-1-2 6 0,3 0-2 15,2-2-2-15,2-2 0 0,2-2-2 0,1-2-1 16,3-2 0-16,0-4 5 0,-1 0-3 0,1 0 1 16,2-7-1-16,-3-2-3 0,-1 0-1 0,0-3 2 15,-2447 1 3-15,4888-3-3 0,-2445 0 0 0,-4-1 4 16,0-4-6-16,-3 0 6 0,3-2 3 0,-6-2-6 15,1-1 11-15,-1-2-1 0,0-2 2 16,-1 0 6-16,-3-3 12 0,0 1 17 0,-3 1 10 16,-2 0 13-16,-2 0 3 0,0 1-16 0,0 1-16 15,-8 2-24-15,-2 2-20 0,-2-2-10 0,0 6-4 16,-3 0 5-16,-1 1-4 0,0 1 6 0,-4 2-10 16,2 1-38-16,-3 2-53 0,3 3-60 0,-4 1-52 15,4 2-30-15,-1 3-32 0,0 1-97 0,1 2-165 16,4 0 37-16,-1 0 87 0</inkml:trace>
  <inkml:trace contextRef="#ctx0" brushRef="#br0" timeOffset="142936.034">8425 12495 798 0,'0'0'40'15,"0"-4"18"-15,-2 4 20 0,2-4 30 0,0 4-13 16,0-5 3-16,0 3-11 0,0-2-13 0,0 1-8 16,0-1-10-16,0 2 5 0,0-2-11 0,0 0-16 15,-5 0-10-15,5-1-2 0,0 1-11 0,0-3 4 16,0 0 0-16,0 1 18 0,0-4 9 0,0 1 0 15,0-3-4-15,0 0-27 0,0-2-6 0,0 0-5 16,0-1 4-16,5 1-3 0,-5-3 3 0,5 2 3 16,2-1-3-16,-2 1 1 0,1 2-3 15,-3 0-5-15,3 2 0 0,1-2-1 0,1 3 5 16,-2-2-2-16,2-1 3 0,1 3 0 0,2-3-3 16,1 2-1-16,0-1 1 0,0 1-1 0,0-2 2 15,2 1 4-15,-1 1-4 0,-2-1-3 0,0 2 5 16,0 1-3-16,-2 1 2 0,1-1-3 0,-1 3-3 15,-2-1 3-15,1 1 0 0,-1 2 5 0,2-2-1 16,0 1-1-16,-1 0-4 0,3-1 3 0,-1 0-3 16,0 1 6-16,-1 0-2 0,4 0-3 0,-2-1 3 15,-1 1-6-15,1 0 2 0,1 3 0 0,-2-2 1 16,3 1-1-16,-1 0 7 0,-1 0-3 0,1 2-1 16,3-2 2-16,-1 0-4 0,1 0 1 15,1 0 1-15,3-1 0 0,-2 2-2 0,0-4 2 16,2 3-4-16,0-1 2 0,-4 1 3 0,4-1-1 15,-5 1-1-15,-1 0-3 0,1 2 1 0,-3-1-1 16,-2 1 4-16,1 1 0 0,0 0-1 0,-3 0-1 16,1 0 3-16,1 0-4 0,-2 0-5 0,2 0 7 15,0 7-5-15,4-1 3 0,-3-1 7 0,4 0-8 16,-1 2 5-16,1-2 4 0,1 1-6 0,2 1 6 16,4-2-3-16,-3 1-4 0,1-1 2 0,0 0 0 15,4 0-7-15,-2 1 3 0,1-2 0 0,0 2-2 16,-1-1 6-16,-1-1 0 0,1 2-1 0,-3 1-1 15,-1-2 2-15,0 1-1 0,0-2 1 16,-4 2 0-16,-1 0 1 0,1-1-1 0,-1 0 3 16,0-1 0-16,-2-2-3 0,3 2 3 0,-1-1 0 15,0-2 2-15,0 0-4 0,1 0-4 0,2-1 3 16,-1 0 0-16,1 0 1 0,-2 0 0 0,1 0-2 16,-1 0 1-16,1 0-2 0,-1 0 4 0,-4 0-3 15,1 0 2-15,-2 0 0 0,2 0 0 0,-2 0 0 16,-1 0-5-16,-1 0 5 0,2 0-3 0,0 0 3 15,1 0 3-15,1 0-3 0,2 0-1 0,-1 0 3 16,1 0-2-16,5 0-2 0,-4 0 4 0,3 0-3 16,-1 0-1-16,1-7 3 0,-2 7-2 15,1 0 0-15,-2-8-2 0,-1 8 2 0,0-5 0 16,0 5-1-16,-2-5 5 0,2 5-4 0,-2 0 0 16,-3-4 0-16,4 3-2 0,-1 1 1 0,-1-3 0 15,0 1 4-15,3 0-3 0,-3 0 1 0,1-1 0 16,1 2 0-16,-1-2 3 0,-1 1-4 0,0-1 2 15,0-1 1-15,-2 1-1 0,-1 0 6 0,0 0-6 16,-1 1 0-16,-3-2-1 0,2 0 0 0,-3 3 3 16,3-3 0-16,-3 0 1 0,1 2-9 0,0-2 8 15,-2 0-3-15,1 1-1 0,4-1 4 0,-3 1-4 16,1-1-3-16,-1 0 2 0,4-1 2 0,0 1-2 16,0-2 2-16,1-1 0 0,2 2 1 15,-3-1-5-15,1-1 6 0,0 2-1 0,1-1-2 16,-4 1 9-16,-1-1-5 0,3 3-1 0,-3-1 4 15,-1-1-7-15,-1 2 3 0,-1-1 1 0,3 1 0 16,-1 0-1-16,-2 0 1 0,3 2-1 0,-3-2-1 16,1 2 3-16,-1-1-2 0,0-1 1 0,1 1-2 15,-1-1 0-15,0 2 0 0,0-2-2 0,0 0 3 16,0 1-4-16,0 1 3 0,0-2-3 0,0 2 2 16,0-2 1-16,0 1-1 0,0 0-3 0,0 0-2 15,0-1 6-15,0 1-6 0,0-1 5 0,0 2 1 16,-5-2-4-16,5 1 3 0,-5-1 1 15,5 1-5-15,-2-1 0 0,-2 2-4 0,3-1 1 16,-4 0 5-16,4 0-4 0,-1 1 2 0,0 0-4 16,1-2 1-16,-3 2 0 0,1 1 0 0,1 0 5 15,0-1 0-15,-3 0 4 0,4-1 0 0,-1 2-5 16,-2 0 2-16,4 0-7 0,-2 0 1 0,-1 0 0 16,2 0-7-16,-1 0 7 0,-2 0-2 0,1 0 1 15,0 0 5-15,-2 8-3 0,1 0 1 0,-2-2 1 16,2 1-2-16,1 0-1 0,-2 2-3 0,3-1 1 15,-3 1 1-15,4-1 5 0,-1-1-4 0,2 2-2 16,0 0 5-16,0 0-8 0,0 0 8 16,0 0 5-16,0 0 1 0,8 0 2 0,-1 0-3 15,-1 0 1-15,1-2-3 0,-1 0 4 0,3 1-1 16,1-2-1-16,2 1 0 0,1-3-3 0,-1 1 5 16,4-2-2-16,1 1 1 0,0-1-2 0,3-1-6 15,0 1 5-15,2-1 0 0,3 1 1 0,1 1 0 16,0 0-2-16,4 0-1 0,0 0 2 0,1 1 1 15,1 0-3-15,3 1 1 0,-4-1-1 0,5 3 0 16,-2-3 4-16,-2 3-1 0,-2-3-1 0,1 3 0 16,-3-3-1-16,-2 1 1 0,1-1 2 0,-4 2 1 15,2-2-1-15,2 0 0 0,-5 0-3 0,3-1 4 16,0 1-3-16,0-2 0 0,-1 0 5 16,3 0-6-16,2 0-3 0,-1-1 8 0,1 1-6 15,0-1 1-15,1 2 5 0,1-1-6 0,0 1 3 16,1-1 3-16,-2 1 0 0,0-2-3 0,3 0 4 15,-2 1 1-15,1 0-1 0,0 0 8 0,2-2-1 16,-3 2-2-16,3 0 4 0,-1-2-1 0,0 1 1 16,0 1 1-16,-1-2-1 0,1 2 1 0,-4-1-1 15,1 1 2-15,-1-2 0 0,0 2-4 0,0-2-1 16,-1 1-2-16,-1 1-6 0,-3-2 7 0,3 1-2 16,-3 0-2-16,0 0 2 0,-2 0-8 0,0 1 0 15,-4-1 0-15,-1 1 1 0,-2-1 0 0,-2 1-1 16,-1 1 4-16,0 0-3 0,2 1 1 15,-2-1 1-15,1 0-2 0,3 1 3 0,1 0 0 16,1 0 1-16,0 0-2 0,0 0 0 0,2 2-1 16,0-1 1-16,0-1-2 0,0 0 1 0,0 1-1 15,0 0 0-15,-2-1-1 0,1 0-3 0,-1 0 2 16,-1 0-2-16,-3 0 5 0,2 0 0 0,-1-1 3 16,-1 0-2-16,-2 1-2 0,3-1 5 0,-3 0 0 15,0-1-2-15,0-1 1 0,0 2-4 0,2-2 3 16,-1 1 2-16,0 0-2 0,1-1 0 0,-1 0-5 15,-1 1 4-15,0-1-2 0,-3 0 1 0,-1 1 2 16,2-1-3-16,-4 0-1 0,1-1 3 16,-2 0-1-16,2 2 0 0,-1 1 0 0,2-1-1 15,0 0 0-15,0 1-3 0,1-1 4 0,-2 0 1 16,3 1-3-16,-3 0 0 0,1 0 1 0,0-2 0 16,-2 1-1-16,4 1 5 0,-3 0-5 0,0 0-1 15,2-1 1-15,-2 1-2 0,2 0 4 0,-1 0-1 16,0 0 3-16,1 0 2 0,1 1-5 0,0-3 1 15,-1 2 1-15,2 0-1 0,-1-3 1 0,0 3 3 16,0-4-3-16,-1 1 3 0,-3-1 3 0,0 0 1 16,-1 2 8-16,-3-2-6 0,1 0 3 0,-1 0-6 15,-2 0-4 1,0 0 3-16,0 0-6 0,1 1 2 0,-1-1 0 16,2 0-4-16,-1 1 1 0,0-1 1 0,0 3-3 15,0-2 2-15,1-1-3 0,0 2 3 0,-1-1-4 0,3 1 3 0,-2-1 4 16,1 2-3-16,-2-2 3 0,1 1-2 0,2-1-4 15,-3 2 1-15,2-1-2 0,-1-1 5 0,-2-1 2 16,0 2 1-16,1-1 3 0,1-1-1 0,-2 0 3 16,0 0 1-16,0 0 1 0,0 0-1 0,0 0-3 15,0 0-3-15,0 0-2 0,0 0-2 0,0 0 2 16,0 0-3-16,0 0 2 0,0 0 1 0,0 0-3 16,0 0 4-16,0 0 4 0,0 0 2 15,0 0 12-15,0 0 18 0,0 0 17 0,0 0 21 16,0 0 16-16,0 0 0 0,0 0 0 0,0 0-1 15,0 0-11-15,0 0-2 0,0 0-9 0,0 0-9 16,0 0-5-16,0 0-10 0,0 0-12 0,0 0-14 16,0 0-3-16,0 0-8 0,0 0-1 0,0 0-5 15,0 0-2-15,0 0-10 0,0 0-83 0,0 0-137 16,0 0-171-16,0 0-289 0,0 0-122 0,-8 0 141 16</inkml:trace>
  <inkml:trace contextRef="#ctx0" brushRef="#br0" timeOffset="172574.24">15517 12431 1171 0,'0'0'19'0,"0"0"24"15,0 0 27-15,0 0 23 0,0 0-3 0,0 0-3 16,0 0-6-16,0 0-6 0,0 0 2 0,0 0 1 15,0 0 2-15,0 0-1 0,0 0-8 0,0 0-9 16,0 0-7-16,0 0-13 0,0 0-12 0,0 0-11 16,0 0-15-16,0-5-4 0,0-2-1 0,0 2-2 15,0 0 5-15,7-3 2 0,2-1 2 0,-1 0-2 16,3-1-8-16,1-1 0 0,2-1-2 16,0-1 7-16,3 0 0 0,2 0-1 0,1-1 1 15,0 2-4-15,1-1 0 0,2 1 6 0,0 2-3 16,0 0 2-16,1 1 2 0,3 0-6 0,-1 1 5 15,1 1-3-15,5 0-4 0,-2 1 5 0,2-1-4 16,-1 2 4-16,2 0 3 0,2 0 2 0,-2 2 0 16,1 2-1-16,0 1 1 0,-2 0-7 0,0 0 1 15,2 0 1-15,-3 0-2 0,2 9 4 0,-3-1-4 16,0 1 1-16,0 1-1 0,0 0 3 0,2 0-1 16,-3 1 1-16,2 0-1 0,2 1-1 0,-1-1 2 15,0 1-2-15,1 1 0 0,1-3 2 0,0 0 1 16,-1 2-5-16,-1-2 2 0,1-1-1 15,-2 0 0-15,0 0 2 0,-1-1 4 0,-1-1-4 16,-5-2 0-16,1 1 2 0,-2-1-5 0,-3-1 0 16,-2-1 1-16,0 0 2 0,-4 0 6 0,-2-1 1 15,-1-1 2-15,2-1-1 0,-3 0 11 0,2 0 2 16,-3 0 6-16,0 0 6 0,2 0-6 0,0 0-1 16,0-9-8-16,-2 9-9 0,2-7-4 0,-1 2-3 15,0 5-3-15,1-7 3 0,-2 3-5 0,0 1 1 16,2-1-2-16,-4 1-2 0,4 0 7 0,-1 1-3 15,-1-1 5-15,1 1-1 0,0-1-3 0,2 2-1 16,-1 0 3-16,1-2-2 0,2 2 0 0,-2 0 1 16,1-1-4-16,0 0 7 0,1 2-2 15,-3-3 4-15,-1 3 2 0,-1-2 0 0,-3 0 0 16,-1 2 2-16,-2-2-3 0,1 0-2 0,-4 1 0 16,0-1-5-16,0-1-1 0,0 2 0 0,0-3-1 15,0 1-3-15,-7 1 5 0,7-1-5 0,-6 1 1 16,0-2 5-16,1 0 0 0,5 3 4 0,-5-2-6 15,-1 0 3-15,2 1-2 0,3 1 1 0,-3-2 3 16,4 2-1-16,-2 1 1 0,1-1-1 0,-1-1 2 16,2 2 2-16,-3-1-1 0,3 1 1 0,0 0-2 15,-1 0 3-15,1 0-3 0,0 0-2 0,0 0 1 16,0 0-8-16,-1 0-2 0,1 0 2 0,0 0-1 16,-2 0 1-16,1 0 2 0,1 0-2 15,-2 0 0-15,-1 0 4 0,2 0-2 0,-2 8 2 16,1-5 0-16,0 1-4 0,-2-4 1 0,3 6-1 15,-3-2 4-15,3-1-2 0,1 0 0 0,-2-1-2 16,1 1-1-16,1 1 4 0,-2-4 1 0,1 2 2 16,1 0-1-16,0 0 1 0,0-1-3 0,0 1 1 15,0 0 0-15,0 0-3 0,0-2 4 0,0 2 0 16,0 0 0-16,0-1 0 0,0 1 1 0,0 1 2 16,0-2-1-16,0 2 2 0,0-1-1 0,6 0 5 15,-6 0-1-15,5 1-3 0,-1-2 0 0,1 1-4 16,2 1 2-16,0 0 0 0,3-1 4 15,-1 1-3-15,4-1 1 0,0 2-1 0,0 1-4 16,4-1-3-16,0 1 4 0,0 0 1 0,1 1-5 16,1 0 6-16,-2-1-5 0,1 0-2 0,0 2 5 15,0-1 1-15,0-1 0 0,0 2 1 0,2-2 0 16,-1 0-2-16,3-1 5 0,-3 0 0 0,3 1-1 16,0-3-1-16,0 1-1 0,-2 0 2 0,1-1-1 15,0-1-1-15,-3 2 0 0,0-3-1 0,0 1-2 16,-1-1 1-16,0 0 1 0,0 1-2 0,-1-1 1 15,0 0 1-15,-2 0 1 0,3 0 4 0,1 0 0 16,0 0-5-16,1 0-3 0,0 0-1 0,0 0-1 16,3 0 3-16,-4 0-1 0,4 0 1 15,-2 0 1-15,0 0 3 0,-4 0 1 0,0 0-4 16,0-5 2-16,-4 5 1 0,0-3 1 0,1 3-5 16,-2-4-1-16,1 4 1 0,0-3-1 0,2 3 4 15,0-3-1-15,-1 2-1 0,2 1-2 0,2-2 1 16,-1 2 2-16,1 0-2 0,-1 0 1 0,0 0-3 15,0 0-1-15,1 0 0 0,-2 0 4 0,-1 0 3 16,-2 0-4-16,0 0 3 0,-2 0-3 0,1 0-3 16,-2 0 5-16,0 0-4 0,0 0 2 0,-1 0 3 15,3 0-3-15,-1 0 3 0,2 0-3 0,1 0 0 16,3 0 4-16,0 0-4 0,1 0 3 16,2 0-3-16,-1 0 0 0,1 0-2 0,1 0-1 15,-3 0 3-15,0 0-5 0,-1 0 2 0,-3 0 3 16,-1 0 0-16,-1 0 3 0,-1 0 1 0,-3 0-3 15,-1 0-1-15,-1 0 2 0,1 0-4 0,-1 0 2 16,-1 0 1-16,-1 0-2 0,2 0 4 0,-1 0-1 16,-2 0-2-16,4 0 0 0,-1 0 2 0,3 0-2 15,1 0-4-15,0 0 3 0,3 0-3 0,1 0 1 16,4 0 6-16,-2 0 1 0,1 0-3 0,2 0 2 16,-2 0-3-16,0 0 4 0,-1 0-3 0,-3 7-4 15,-2-7 3-15,-1 7-1 0,-3-7-4 0,0 0 3 16,-2 0 0-16,1 0-1 0,-3 0 1 15,2 0 3-15,-3 0 1 0,0 0-2 0,2 0 5 16,0 0-4-16,2 0-3 0,-2 0 4 0,3 0-1 16,0 0 1-16,1 5 3 0,-1-5-4 0,4 0-1 15,-3 0 2-15,0 0-5 0,-1 0 3 0,3 0 0 16,-3 0-2-16,0 0 4 0,-2 0-2 0,-1 0 0 16,1 2 5-16,-2-2-4 0,-1 3 1 0,0-3-2 15,0 0-3-15,0 0 1 0,-1 0 2 0,0 1 3 16,0-1-3-16,0 0 4 0,0 0-4 0,0 0 0 15,0 0 3-15,0 0-5 0,1 0 4 0,-1 0-2 16,0 0 1-16,0 0 1 0,0 0 0 16,0 0-2-16,0 0 0 0,0 0-5 0,0 0 1 15,0 0 4-15,0 0-1 0,0 0 7 0,0 0 1 16,0 0 2-16,0 0 8 0,0 0 15 0,0 0 11 16,0 0 12-16,0 0 4 0,0 0 1 0,0 0-4 15,0 0-8-15,0 0-10 0,0 0-14 0,0 0-6 16,0 0-5-16,0 0-2 0,0 0-3 0,0 0-3 15,0 0-1-15,0 0 4 0,0 0-2 0,0 0 6 16,0 0 5-16,0 0-2 0,0 0 6 0,0 0 6 16,0 0-2-16,0 0 2 0,0 0 2 0,0 0-6 15,0 0-1-15,0 0-7 0,0 0-3 0,0 0-7 16,0 0 0-16,0 0-2 0,0 0 2 16,0 0 2-16,0 0-2 0,0 0-2 0,0 0 3 15,0 0-6-15,0 0 7 0,0 0-2 0,0 0-4 16,0 0 7-16,0 0 0 0,0 0 21 0,0 0 7 15,0 0 4-15,0 0 5 0,0 0-9 0,0 0-5 16,0 0-12-16,0 0-10 0,0 0-1 0,0 0 2 16,0 0 10-16,0 0 8 0,0 0-7 0,0 0-7 15,0 0-5-15,0 0-2 0,0 0-10 0,0 0 8 16,0 0 0-16,0 0-4 0,0 0 4 0,0 0-5 16,0 0 5-16,0 0 0 0,0 0 5 0,0 0 0 15,0 0 2-15,0 0-6 0,0 0 6 0,0 0 0 16,0 0-9-16,0 0 1 0,0 0-5 15,0 0-3-15,0 0 5 0,0 0 7 0,0 0-4 16,0 0-3-16,0 0-2 0,0 0-4 0,0 0 2 16,0 0 10-16,0 0-12 0,0 0 5 0,0 0-1 15,0 0-3-15,0 0 11 0,0 0-4 0,0 0 0 16,0 0-4-16,0 0-2 0,0 0 1 0,0 0 2 16,0 0 6-16,0 0-2 0,0 0-8 0,0 0 4 15,0 0-1-15,0 0-6 0,0 0 13 0,0 0-8 16,0 0 2-16,0 0 6 0,0 0-7 0,0 0 6 15,0 0-9-15,0 0 7 0,0 0-1 0,0 0-4 16,0 0 9-16,0 0-5 0,0 0-3 16,0 0 4-16,0 0-8 0,0 0 6 0,0 0 5 15,0 0-9-15,0 0 9 0,0 0-8 0,0 0 3 16,0 0 1-16,0 0-3 0,0 0 5 0,0 0-4 16,0 0-5-16,0 0 7 0,0 0-5 0,0 0-1 15,0 0 5-15,0 0 1 0,0 0-1 0,0 0 2 16,0 0 4-16,0 0-5 0,0 0 8 0,0 0-3 15,0 0 1-15,0 0 4 0,0 0 5 0,0 0 9 16,0 0-7-16,0 0-2 0,0 0-3 0,0 0-9 16,0 0 6-16,0 0-4 0,0 0-6 0,0 0 0 15,0 0-3-15,0 0 10 0,0 0-2 16,0 0 0-16,0 0-2 0,0 0-2 0,0 0 6 16,0 0-3-16,0 0-3 0,0 0-4 0,0 0-2 15,0 0 3-15,0 0 7 0,0 0-2 0,0 0-10 16,0 0 7-16,0 0-6 0,0 0 5 0,0 0 7 15,0 0-7-15,0 0 3 0,0 0-3 0,0 0-2 16,0 0 0-16,0 0 4 0,0 0-2 0,0 0 0 16,0 0-2-16,0 0 2 0,0 0 0 0,0 0 1 15,0 0-1-15,0 0 0 0,0 0-1 0,0 0 1 16,0 0 2-16,0 0-2 0,0 0-1 0,0 0 0 16,0 0-2-16,0 0 3 0,0 0-1 0,0 0 5 15,0 0 0-15,0 0-7 0,0 0 0 16,0 0 0-16,0 0 3 0,0 0 2 0,0 0 0 15,0 0-4-15,0 0 5 0,0 0-5 0,0 0 2 16,0 0 1-16,0 0-4 0,0 0 3 0,0 0 1 16,0 0 3-16,0 0-4 0,0 0 2 0,0 0-2 15,0 0-5-15,0 0 7 0,0 0-6 0,0 0 1 16,0 0 6-16,0 0-6 0,0 0 11 0,0 0-2 16,0 0-4-16,0 0-1 0,0 0-3 0,0 0 1 15,0 0 8-15,0 0-2 0,0 0-5 0,0 0 2 16,0 0-4-16,0 0-2 0,0 0 6 0,0 0 3 15,0 0-5-15,0 0 5 0,0 0-2 0,0 0-6 16,0 0 1-16,0 0-1 0,0 0 0 16,0 0 4-16,0 0-1 0,0 0 2 0,0 0-4 15,0 0 2-15,0 0 0 0,0 0 0 0,0 0 0 16,0 0-3-16,0 0 7 0,0 0-4 0,0 0 0 16,0 0 5-16,0 0-4 0,0 0 1 0,0 0 9 15,0 0-13-15,0 0 3 0,0 0-1 0,0 0-2 16,0 0 6-16,0 0-1 0,0 0 0 0,0 0-1 15,0 0 0-15,0 0-1 0,0 0 3 0,0 0 2 16,0 0-5-16,0 0 5 0,0 0-3 0,0 0-7 16,0 0 9-16,0 0 0 0,0 0 0 0,0 0 4 15,0 0-6-15,0 0 2 0,0 0-1 16,0 0-4-16,0 0 0 0,0 0-7 0,0 0 4 16,0 0 0-16,0 0 4 0,0 0-4 0,0 0 0 15,0 0 3-15,0 0-4 0,0 0 1 0,0 0-4 16,0 0 3-16,0 0-2 0,0 0 0 0,0 0-1 15,0 0 1-15,0 0 5 0,5 0 3 0,1 0 0 16,-1 0-6-16,0 0 2 0,0 0 2 0,3 0 2 16,-2 0-2-16,3 0 0 0,-2 0-3 0,0 0 3 15,0 0 0-15,0 0 0 0,1 0-3 0,-3 0-1 16,-1 0 2-16,0 0-7 0,1 0 12 0,0 4-7 16,0-4 6-16,-1 5 3 0,-1-5-7 0,2 3-1 15,-1-3 2-15,-3 2-1 0,1 0-8 16,1-1 15-16,-1-1-7 0,-2 2 1 0,3-1 6 15,-1-1-4-15,-1 2 2 0,3-2-3 0,-2 1 4 16,3 2-4-16,-2-2 1 0,1 2 4 0,2-2 1 16,-2 2-6-16,1-1 0 0,-1 1-7 0,-1-2 0 15,1 1 11-15,-1 0-6 0,0-1 2 0,-2-1-1 16,0 1-1-16,0 1 3 0,0-2-1 0,-1 0 1 16,0 0-3-16,0 0-10 0,0 1 8 0,0-1-3 15,0 0 1-15,0 0 9 0,0 0-5 0,0 0-2 16,0 0-4-16,0 0 3 0,0 0 0 0,0 0 8 15,0 0 7-15,0 0-7 0,0 0 3 0,0 6-5 16,0 1-7-16,0-2 5 0,0 0-6 16,0 0 2-16,0 0 3 0,0 1-4 0,0-3 8 15,0 4 2-15,0-2-7 0,0-1 5 0,0 1-1 16,0-1-5-16,0 1 7 0,0 0-2 0,0-1-1 16,0-1 3-16,0 1-6 0,0 0 3 0,0 0-5 15,0-1 1-15,0 1 3 0,0-1-2 0,0 0 6 16,0 1-7-16,-3-2 7 0,2 2-1 0,1 0-4 15,-3-1 9-15,2 0-9 0,0 0 5 0,0-2-1 16,0 2-6-16,0-2 3 0,1 0 5 0,0 0-1 16,0 0 4-16,0-1 3 0,0 1-5 0,0-1 3 15,0 0-5-15,0 0-4 0,0 0 5 0,0 0-3 16,0 0 6-16,0 0-4 0,0 0-45 16,0 0-48-16,0 0-150 0,-2 0-249 0,0 0-246 15,-3-9-273-15,0 1 146 0</inkml:trace>
  <inkml:trace contextRef="#ctx0" brushRef="#br0" timeOffset="173433.721">16779 11475 1598 0,'-12'-2'7'0,"-2"1"20"0,1 1 25 16,-2 0 22-16,1 0 6 0,-2 0-8 0,2 11-19 16,0-2-20-16,-2 2-6 0,3 0-14 0,2 2-3 15,1 3 1-15,2 0-8 0,3 1 4 0,0 1 0 16,5 2-3-16,0 2 0 0,0 0 1 0,7 2 2 16,2 1-4-16,2 0 0 0,1 1-4 0,3 1-4 15,-1-1 2-15,3-1 3 0,-1-1 3 0,2-2 0 16,-3 1 4-16,-2-2-2 0,-2-3 4 15,-3-1 18-15,-3-1 18 0,-5-1 14 0,0 0 10 16,0-3-5-16,0 0-14 0,-12 0-4 0,0-1-1 16,-3-2 1-16,0 0 10 0,-2-3 21 0,1 1 21 15,-1-5 25-15,0 1 12 0,0-3 2 0,1 0-6 16,1 0-14-16,1 0-5 0,2 0-15 0,0-9-6 16,1 0-19-16,-1 0-7 0,3 1-24 0,2-1-20 15,1-1-5-15,1 0-13 0,3 0-1 0,-2-1-2 16,4 1 3-16,0 1-8 0,0-2 4 0,6 0-2 15,4 0-4-15,0-1-24 0,3 1-24 16,2 0-40-16,3 0-51 0,2 1-33 0,1 0-48 16,2 2-15-16,1 0-5 0,-1 1 6 0,2 1-2 15,0 1-16-15,-1 1-68 0,2 0-115 0,-3 1-23 16,-1 0 76-16</inkml:trace>
  <inkml:trace contextRef="#ctx0" brushRef="#br0" timeOffset="173730.528">17220 11594 1637 0,'0'-3'5'0,"0"2"13"0,-9 1 16 0,2 0 15 16,-5 0 13-16,2 8-2 0,-3 1-6 0,0 2-8 16,-4 1-13-16,1 4-1 0,-2 5 1 0,-2 0 0 15,1 5-8-15,-2 3-5 0,3 4-10 0,-1 0-6 16,2 3 3-16,1 0-4 0,0 1-4 0,4-2 0 16,3-1-12-16,2 0-25 0,3-2 0 0,4-4-25 15,0-1-46-15,0-4-65 0,9-3-138 16,0-3-138-16,1-3 30 0,0-2 89 0</inkml:trace>
  <inkml:trace contextRef="#ctx0" brushRef="#br0" timeOffset="174246.037">17187 12097 1644 0,'-5'3'50'0,"4"0"34"0,-2-1 33 15,1-2 24-15,2 0-16 0,0 0-12 0,0 0-16 16,0-10-6-16,0 2-22 0,0-2-12 0,0-2-10 16,9 0-9-16,-2-1-10 0,3-3 0 0,1 0-8 15,0-2-5-15,3-1-3 0,-1-2-10 0,3 0 1 16,1 0-7-16,0-1-1 0,0 3-1 0,0 1-1 15,0 2 2-15,0 2 1 0,-1 4-2 0,-2 2-2 16,0 2-5-16,-1 3-2 0,-4 3 0 0,0 0-4 16,-2 0 0-16,-1 0 5 0,-3 11 0 0,-3-1 11 15,0 1 8-15,0 2-3 0,-15 1 5 0,2 3-6 16,-3 0-18-16,-2-1-12 0,-1 2-19 16,-1-1-12-16,2-2 5 0,2-1 10 0,2-1 10 15,2-2 14-15,2-4 8 0,5 0 4 0,0-3 8 16,5-2 1-16,0-1 6 0,0 0 1 0,6-1-4 15,4 0 2-15,-3 0-5 0,3 1-4 0,2 0 5 16,-1 0-5-16,-1 2 2 0,0-1 6 0,-1 2 0 16,-3-1 3-16,-1 1 13 0,-1 1 24 0,-4 0 19 15,0 0 14-15,0 0-1 0,0 0-16 0,-10 2-18 16,-1-1-12-16,0-1-8 0,-2 0-8 0,-3 0-2 16,-1 1-1-16,0-1 0 0,-1-3-3 0,0 2 1 15,1-1-1-15,1-1-12 0,2 0-37 16,1-2-62-16,2 0-76 0,3 0-77 0,1 0-122 15,1 0-194-15,2-9 38 0,4 1 86 0</inkml:trace>
  <inkml:trace contextRef="#ctx0" brushRef="#br0" timeOffset="174433.49">17460 12068 1863 0,'12'3'16'0,"-4"1"23"0,-1-2 35 16,-3 1 33-16,0-2 15 0,-4 0-3 0,0-1-9 15,0 1-3-15,0 1-9 0,0 0-2 16,-6 1-21-16,0 1-27 0,-2 1-20 0,0 0-17 16,-3 1-3-16,0 1 1 0,1 0-2 0,-1 0-45 15,0-1-76-15,1 1-80 0,-1 0-78 0,4 0-58 16,-1-1-73-16,2-1-89 0,3-1 29 0,0-1 100 16</inkml:trace>
  <inkml:trace contextRef="#ctx0" brushRef="#br0" timeOffset="174792.784">17843 11926 2098 0,'0'-7'22'0,"0"2"14"16,0-1 19-16,0 3 3 0,-11-1-20 0,6 2-12 15,-1 0-19-15,1 1-2 0,-2 1-8 0,2 0 0 16,-2 0 1-16,1 8-1 0,-4 1 4 0,0 0-1 15,1 2 1-15,-2 2 0 0,-1 0 1 0,2 3-2 16,-1-1-1-16,0 2 0 0,2-1-4 0,0 1-1 16,4-1 2-16,-1-1 5 0,4-1 4 0,2-4 5 15,0 0 6-15,0-2 6 0,0-2 28 0,8-1 29 16,3-2 22-16,-2-3 22 0,0 0 3 0,2 0-2 16,2 0 3-16,0 0-5 0,-3-10-9 0,1 1-14 15,-1-1-23-15,0-1-20 0,-3 0-20 16,-1-2-15-16,0 0-10 0,0-1-5 0,-3-1-4 15,-1-2-6-15,2 0 6 0,-4 1-8 0,2-2-8 16,-2 1-11-16,0 2-40 0,0 2-26 0,0 0-39 16,0 1-48-16,0 5-22 0,0-1-36 0,0 3-35 15,0 1-56-15,0 2-170 0,0 0-83 0,0 2 83 16</inkml:trace>
  <inkml:trace contextRef="#ctx0" brushRef="#br0" timeOffset="175136.449">18025 11898 1965 0,'2'-4'35'16,"-2"0"39"-16,1 2 37 0,-1 0 34 0,2 1-13 16,-2-1-30-16,0 2-36 0,0 0-41 0,0 0-24 15,0 0-12-15,0 0-4 0,0 0 9 16,0 8 2-16,0 1 1 0,0 0 5 0,-8 3-1 16,5 2-2-16,-1 1 4 0,-1 2 1 0,3 2-3 15,-2-1 5-15,-1 1 5 0,2-1-5 0,-1 0 8 16,0 0-3-16,1-1-5 0,-1-3 3 0,0 0-18 15,1-3-56-15,-1 0-68 0,2-2-76 0,-2-3-87 16,4 0-148-16,-4-2-95 0,3-1 73 0</inkml:trace>
  <inkml:trace contextRef="#ctx0" brushRef="#br0" timeOffset="175464.503">18043 11549 1088 0,'6'0'17'16,"1"0"36"-16,2 10 23 0,0 2 33 0,1 2-3 15,2 2-27-15,2 6 17 0,0 4-3 16,2 2 14-16,2 5 17 0,1 2-22 0,1 3-4 16,-1 5-12-16,-2-1-8 0,0 1-3 0,-6 0-1 15,-2 0-4-15,-9 0-10 0,0-2-10 0,-13-1-19 16,-4-3-8-16,-4-1-4 0,-7-6-2 0,-4-1-6 16,-3-4-38-16,-4-4-64 0,1-3-108 0,-1-4-206 15,0-4-250-15,1-1 61 0</inkml:trace>
  <inkml:trace contextRef="#ctx0" brushRef="#br0" timeOffset="-213504.885">10488 8792 1464 0,'-5'1'33'0,"3"0"31"0,-1 0 23 15,0-1 27-15,1 0-1 0,0 0-3 0,1 0-3 16,-2 0-5-16,1 0-1 0,0 0-4 0,0 0-3 16,1 0 6-16,-1 0-6 0,1 0-2 0,-1-5 2 15,2 5-19-15,-1 0-13 0,0-3-15 0,-1 3-1 16,2-3-3-16,-3 1-7 0,3 2-4 0,-1-3-11 16,-3 2-12-16,2 1-3 0,-1-1-6 0,1-2-4 15,-1 3-1-15,1-1 3 0,-3 1-1 0,1-1-2 16,1 0 7-16,-3 1-4 0,0 0-2 0,0 0 2 15,1 0-3-15,-1 0 2 0,-2 0 3 0,5 0 1 16,-4 0-1-16,3 0 2 0,-1 0 2 16,2 0-4-16,-1 0 0 0,1 0-3 0,1 0 3 15,-2 0-5-15,1 0 3 0,1 0 4 0,0 0-6 16,2 0 7-16,-2 0 0 0,-1 0-3 0,2 0 4 16,1 0-5-16,0 0-4 0,0 0 1 0,0 0-1 15,0 0 0-15,0 0 0 0,0 0-1 0,0 0-8 16,0 0 3-16,0 0-9 0,0 0 4 0,0 0 2 15,6 0-1-15,-1 0 18 0,2 0-1 0,1 0 5 16,1 0-1-16,4 0-5 0,5 0 0 0,1 0-2 16,0 0-1-16,3 0 0 0,1 0 1 0,5-4-1 15,0 4 0-15,0 0 0 0,1 0-1 16,1 0 5-16,3 0-1 0,-4 0-2 0,3 0-1 16,-1 0-1-16,-2 0 7 0,-1 0-4 0,-2 0 0 15,-3 0-2-15,-3 0-2 0,2 0 4 0,-6 0 2 16,-2 0 4-16,1 0-2 0,-3 0-1 0,0 0 2 15,-1-7-5-15,-4 7 3 0,3 0 1 0,-3-5-2 16,-2 5 3-16,0-4-3 0,-1 4 1 0,-1 0 4 16,-3 0-3-16,1 0 6 0,-1 0-1 0,0 0 4 15,0 0 14-15,0 0 12 0,0 0 10 0,0 0-2 16,0 0-17-16,0 0-18 0,-8 0-11 0,2 0-11 16,-3 0 6-16,0 0-2 0,-1 0-1 0,-5 0 7 15,1 0-9-15,-3 4 5 0,-1 1-2 16,-2-2-3-16,2 1 5 0,-1-1-8 0,-1 0 1 15,0 2 3-15,-2-2-1 0,3 0 5 0,-2 0 2 16,0 1-2-16,0 0 4 0,1 0 2 0,-1-2-2 16,3 1 3-16,1-1-5 0,2 0 0 0,0 0 0 15,2-2-2-15,2 0 6 0,1 3 1 0,-1-3-4 16,2 1 1-16,-1-1-3 0,3 0 4 0,-2 1 3 16,3 0-4-16,-1 0 2 0,-2 0-7 0,3 0 2 15,-2 2 4-15,-1-2-2 0,1 1-1 0,-2-1 5 16,2 1-8-16,-1-1 2 0,-3 2 4 0,5-2 0 15,0 1 11-15,-1-2-6 0,3 0 0 16,0 1-3-16,4-1-6 0,-2 0 4 0,1 0-2 16,1 0-8-16,1 0 1 0,0 0-5 0,0 0 0 15,0 0 0-15,0 0-5 0,0 0 2 0,0 0 5 16,0 0 3-16,10 0 12 0,-3 0 5 0,5 0-5 16,0 0 2-16,9 0-6 0,-2-8 0 0,8 8 1 15,2-9-4-15,4 3 2 0,3-1-3 0,-3 2-22 16,6 0-43-16,-2 0-72 0,0 0-91 0,-5 1-74 15,-2 0-108-15,-6 4-200 0,-2 0 48 0,-8 0 98 16</inkml:trace>
  <inkml:trace contextRef="#ctx0" brushRef="#br0" timeOffset="-206177.9">5379 15726 1137 0,'-1'0'33'0,"-1"0"22"16,-1 0 17-16,2 0 17 0,-1 0-4 0,1 0 0 15,-1 0 7-15,0 0 7 0,0 0-15 0,0 0-7 16,2 0-12-16,-1 0-6 0,1 0 0 0,-1 0-5 16,-1 0-11-16,2-4-10 0,-1 4-7 0,-1 0-6 15,-1 0-2-15,2 0-5 0,-2 0-5 16,1 0-6-16,1 0 0 0,0 0-6 0,0 0 0 16,-1 0 6-16,1 0-4 0,0 0 5 0,-1 0-3 15,0 0-4-15,0 0 4 0,0 0-3 0,-1 0 2 16,1 0 1-16,-2 0-1 0,0 0 0 0,2 0 3 15,-3 0-2-15,2 0-1 0,-1 0 1 0,0 0 1 16,-1 0 2-16,1 0 2 0,0 0 0 0,-1 0-3 16,1 0-1-16,1-9-1 0,-2 9 3 0,0 0 1 15,0 0-2-15,2-5 3 0,-3 5 1 0,2-5-3 16,-1 5 4-16,1-4-3 0,1 4-2 0,-2 0 4 16,1-5-4-16,3 5-1 0,0-1-4 0,0 1-2 15,-1-2-1-15,2 2-3 0,0-2 1 16,0-1 0-16,0 3 0 0,0 0 6 0,0-1 5 15,0 1-1-15,8-1 1 0,-1-2-1 0,-1 2-2 16,3-2 1-16,1 1-2 0,2-1-4 0,2 0 1 16,0 0-2-16,2 1 1 0,0 0 4 0,1 2-3 15,1-2 3-15,0 2-1 0,3 0-1 0,-2 0 2 16,4 0-3-16,-1 0 4 0,1 0-1 0,1 7 0 16,2-7 7-16,-1 6-6 0,2-6 1 0,-2 6 2 15,2-6-5-15,0 0 5 0,-2 0 2 0,1 0-4 16,-1 0 2-16,-2 0 2 0,1 0 0 0,-1 0 6 15,-2 0-1-15,1 0-2 0,-4 0-2 16,0 0-4-16,-1 0-1 0,-2-6-1 0,-2 6 1 16,2 0-1-16,-4 0 2 0,2 0-2 0,-4 0 3 15,1 0-2-15,1 0 0 0,-1 0 0 0,-1 0 0 16,1 0-1-16,1 0 3 0,0 0 2 0,1 0-6 16,1 0 7-16,1 0-5 0,-1 0-1 0,5 0 5 15,-2 0-6-15,2 0 1 0,-2 0 2 0,2 0-3 16,-1 0 1-16,0 0 0 0,3 0-4 0,-2 0 4 15,0 0 2-15,0 0-3 0,0 0 3 0,-2 0-4 16,1 0 0-16,0 0 3 0,-1 0 0 0,0 0-1 16,-2 0-1-16,4 0-3 0,-1 0 4 15,0 0 2-15,0 6 0 0,0-6 0 0,0 2-5 16,-1-2 1-16,2 4 2 0,-1-4-1 0,0 1 4 16,-2 2 0-16,-1-1-4 0,2-2 1 0,-3 2-2 15,0-2-1-15,0 1 4 0,-2-1-1 0,-1 1 5 16,1 1-2-16,-1-1-1 0,-2 0 0 0,1-1-1 15,-3 2 0-15,0-1 1 0,0 0-1 0,-1 0-1 16,0 0 0-16,-2-1-2 0,1 2 1 0,0-1 3 16,-2 0-2-16,2-1 2 0,-3 3 1 0,3-3-1 15,-2 1 1-15,0-1 5 0,2 0 6 0,-1 0 19 16,0 0 25-16,3 0 8 0,-2 0-3 0,2 0-18 16,0 0-23-16,1 0-11 0,1 0-7 0,1 0-1 15,0 0-3-15,-1 0 1 0,3 0-1 16,-2 0 2-16,-1 0-3 0,2 0-1 0,-2-5 5 15,3 5-2-15,-3 0 2 0,2 0 1 0,-1 0-1 16,-1 0-1-16,2 0 1 0,-3 0-2 0,2 0-1 16,-1 0 5-16,1 0-4 0,-1 0 1 0,-2 0 0 15,3 0-2-15,-2 0 1 0,-1 0-1 0,0 0 3 16,-1 0 0-16,-3 0-1 0,2 0-3 0,-2 0 1 16,1 0 0-16,-1 0 1 0,0 0 2 0,1 0-3 15,1 0 1-15,-1 0-3 0,1 0 4 0,2 0-1 16,-1 0-1-16,-1 0 1 0,3 0 1 0,-1 0-1 15,0 0 1-15,0 0-1 0,1 0-1 16,1 0 2-16,0 0 2 0,-3 0 1 0,3 0-1 16,-1 0 5-16,0 0-3 0,-3 0 3 0,0 0 0 15,0 0-5-15,-2 0 5 0,0 0-3 0,0 0-4 16,-1 0 3-16,-1 0-2 0,1 0 3 0,2 0 5 16,-3 0-2-16,1 0 2 0,1 0 1 0,0 0 5 15,0 0 3-15,-1 0 10 0,3 0 3 0,-3 0 0 16,4 0 6-16,-4 0-7 0,1 0-2 0,1 0 1 15,-2 0-1-15,0 0 1 0,1 0 4 0,0 0-2 16,-2 0 13-16,0 0 0 0,0 0 3 0,0 0 2 16,0 0-7-16,0 0-6 0,0 0 1 0,0 0 3 15,0 0-1-15,0 0 3 0,0 0-5 16,0 0-5-16,0 0-9 0,0 0 0 0,0 0-4 16,0 0-6-16,0 0 1 0,0 0-1 0,0 0-5 15,0 0 4-15,0 0-3 0,0 0-2 0,0 0 4 16,0 0 0-16,0 0 3 0,0 0-8 0,0 0-1 15,0 0 2-15,0 0-7 0,0 0 3 0,0 0 0 16,0 0-7-16,0 0 6 0,0 0-3 0,0 0 1 16,0 0 4-16,0 0-9 0,0 0 7 0,0 0-4 15,0 0-2-15,0 0 9 0,0 0-9 0,0 0-5 16,0 0-25-16,0 0-67 0,0 0-123 0,0 0-143 16,-8 0-118-16,8 0-128 0,-8 0-180 15,1 0 147-15</inkml:trace>
  <inkml:trace contextRef="#ctx0" brushRef="#br0" timeOffset="-203428.061">10617 15722 1240 0,'-5'0'31'0,"1"0"21"0,0 0 24 0,3 0 26 16,-2 0-4-16,0 0 7 0,1 0-5 0,-1 0-17 16,2 0-8-16,-3 0-9 0,2 0-4 0,-1 0 11 15,1 0-2-15,-1 0-10 0,3 0-5 0,-3 0-13 16,3 0-15-16,-2 0-3 0,-1 0-5 0,3 0-5 15,-1 0-1-15,1 0-7 0,0 0-3 0,-1 0-1 16,1 0 0-16,0 0 0 0,0 0-4 0,0 0 0 16,0 0-2-16,0 0 0 0,0 0 3 15,0 0 1-15,0 0 0 0,0 0 1 0,0 0 1 16,0 0-7-16,0 0 1 0,0 0 0 0,0 0-1 16,0 0 8-16,0 0 5 0,7 0-3 0,3 0 4 15,0 0-7-15,3 0-2 0,0 0 1 0,3 0-2 16,3 0 1-16,1 0-5 0,3 0 6 0,-4 0-4 15,2 0 1-15,-2 0 4 0,3 0-3 0,-5 0 2 16,4 0-1-16,-4 0-1 0,0 0 0 0,-2 0 0 16,1 0-2-16,-4 0 4 0,-2 0-2 0,1 0 0 15,-3 0 3-15,-3 0-3 0,1 0 2 0,0 0 1 16,-5 0-2-16,3 0 5 0,-2 0-5 16,1 0 6-16,-2 0 8 0,-1 0 2 0,0 0 19 15,0 0 8-15,0 0 9 0,0 0 6 0,0 0-1 16,0 0 8-16,0 0 4 0,0 0 9 0,0 0-8 15,0 0-21-15,0 0-17 0,-6 0-23 0,1 0-11 16,0 0 1-16,-2 0 1 0,2 0 0 0,-5 0 3 16,1 0-1-16,-1 0 1 0,-1 0-3 0,-1 0 3 15,1 0-3-15,-2 0 0 0,1 0 1 0,0 0-4 16,0 0 3-16,2 0 0 0,-2 0-2 0,2 0 4 16,-1-6 0-16,0 6 1 0,3 0 2 0,-1-7-3 15,-2 7 0-15,4 0-4 0,1-4 15 0,0 4 1 16,0-4 0-16,2 1 3 0,-2 3-12 0,4-4 1 15,-1 4-5-15,2-1-1 0,1-1-6 16,0 2-2-16,0 0-2 0,0 0-1 0,0-1 0 16,0 0 0-16,0 0-21 0,0-1-42 0,7 2-46 15,0 0-63-15,1-1-46 0,2 1-22 0,-1-1-25 16,2-2-47-16,3 2-127 0,0 0-51 0,2-3 73 16</inkml:trace>
  <inkml:trace contextRef="#ctx0" brushRef="#br0" timeOffset="-200740.791">13277 15700 1493 0,'-17'0'8'0,"3"0"22"0,0 0 17 0,1 0 13 15,1 0 4-15,1 0-15 0,1 0-10 0,4-7-12 16,0 7-10-16,1 0-9 0,2 0-7 0,1 0 1 15,1 0-4-15,0 0-2 0,1 0-1 0,0 0-5 16,0 0 0-16,0 0 0 0,0 0 5 0,0 0 3 16,0 0 5-16,7 0 1 0,2 0 1 0,-1 0-1 15,4 0 1-15,4 0-3 0,2 0 1 0,5 0-2 16,3 0-2-16,2 6 3 0,1-6-4 0,1 4-1 16,4 0-1-16,-2-2 1 0,1 2-2 0,0-1 8 15,0-1 0-15,-1 2-4 0,-1-3 8 0,-1 2-6 16,-1 0 3-16,-1-1 1 0,-5 1-2 15,-1-2 1-15,-3 1-3 0,-3-2 5 0,-1 1 4 16,-7 1 24-16,-1-2 21 0,-2 0 22 0,0 0 14 16,-5 0-1-16,1 0-5 0,-1 0-25 0,0 0-25 15,0 0-20-15,0 0-20 0,-7 0-1 0,-1 0 2 16,-1 0-2-16,-1 0 3 0,-1 0-4 0,-2 0-6 16,-4-5-8-16,1 5-5 0,-2 0 0 0,-2 0 0 15,-1 0 7-15,-1 0 4 0,-2 0 7 0,-1 0 5 16,0 0 3-16,1 0-1 0,-3 0-1 0,3 0 2 15,-3 0 2-15,3 0-1 0,-1 0-1 0,1 0 2 16,0 0-3-16,5 0 2 0,0 0 2 0,2 0-4 16,2-6 1-16,4 6 3 0,3 0-1 15,2 0-2-15,2 0-7 0,3-4-1 0,1 4-5 16,0 0 5-16,0-3 7 0,0 3 1 0,0-4 2 16,7 4-4-16,2 0 2 0,2-1-4 0,3 0 3 15,3 0-3-15,6-1-18 0,2 1-20 0,3 1-17 16,3-3-22-16,0 2-15 0,2 0-27 0,2-1-59 15,-3 2-96-15,0 0-104 0,0 0 2 0,-4 0 79 16</inkml:trace>
  <inkml:trace contextRef="#ctx0" brushRef="#br0" timeOffset="-180616.491">5279 13714 322 0,'-3'0'8'0,"3"0"9"15,0 0 2-15,0 0 10 0,0 0-5 0,0 0-4 16,0 0 5-16,0 0 3 0,0 0 12 0,0 0 4 15,0 0 17-15,0 0 4 0,0 0 4 0,0 0 3 16,0 0-15-16,-1 0-11 0,1 0-3 0,0 0-5 16,0 0 9-16,0 0 8 0,0 0-7 0,0 0-7 15,0 0-11-15,0 0-10 0,0 0-10 0,0 0 5 16,0 0-3-16,0 0 0 0,-6 0 12 0,6 0 2 16,0 0-4-16,-5 0 1 0,5 0-7 0,-5 0 5 15,2 0 0-15,3 0-2 0,-5 0-1 0,3 0-2 16,0 0-1-16,0 0 3 0,-1 0-5 0,1 0-9 15,1 0 3-15,-1 0-5 0,0 0 5 16,-1 0-3-16,1 0 0 0,0 0 8 0,-2 0-4 16,3 0 9-16,-3 0 4 0,2 8-5 0,-2-8 16 15,2 0-4-15,-1 0 0 0,2 0-2 0,-1 0-13 16,-1 5 1-16,2-5-7 0,1 0 0 0,-1 0-3 16,1 0-3-16,-1 0 1 0,1 0 0 0,0 0 3 15,0 0 3-15,0 0 3 0,0 0 0 0,0 0 3 16,0 0-3-16,0 0-1 0,0 0 0 0,0 0 3 15,0 0-1-15,0 0-2 0,0 0 0 0,0 0-5 16,0 0 0-16,0 0-5 0,0 0 0 16,0 0-1-16,0 0-3 0,0 0 3 0,0 0 3 15,6 0 0-15,-2 0 1 0,4 0 3 0,-1 0-6 16,3 0 6-16,1 0-6 0,2 0-3 0,1 0 7 16,1 0-7-16,2-4 6 0,2 4-3 0,1-4-4 15,-1 4 5-15,1-2-2 0,-2-1 3 0,0 1 4 16,0 2 0-16,-1-1 1 0,1 1 3 0,-1 0-9 15,-1 0 2-15,-1 0 0 0,2 0-3 0,-3 0 4 16,1 0-2-16,-1 0 0 0,-3 0 0 0,0 0 0 16,0 0 3-16,-1 0-1 0,-2 0-1 0,-2 0 2 15,3 3-3-15,-5-3 0 0,1 0 2 0,-1 0-4 16,-2 0 1-16,1 0 1 0,-2 0 0 16,-1 0 3-16,1 0 4 0,-1 0 1 0,0 0 5 15,0 0 8-15,0 0 8 0,0 0 8 0,0 0 13 16,0 0 1-16,0 0 7 0,0 0 3 0,0 0-1 15,0 0-2-15,0 0-7 0,0 0-6 0,0 0-9 16,0 0-12-16,0 0-14 0,0 0-9 0,0 0-3 16,0 0-5-16,-6 0 7 0,1 0-2 0,2 0-3 15,-2 0 2-15,0 0 0 0,0 0-1 0,-2 0 1 16,1 0 4-16,0 8-3 0,-2-8 2 0,0 0 1 16,1 5-5-16,-3-5 4 0,2 5-2 0,-1-5 0 15,-1 4 3-15,2-4-2 0,-2 3 2 0,0-3-1 16,0 0-4-16,1 2 2 0,1-2 0 15,-1 0 1-15,2 0-1 0,0 0 0 0,0 0 1 16,2 0-1-16,0 0 4 0,0 0-4 0,-2 0-3 16,2 0 1-16,-3 0 2 0,0 0 0 0,-2 0 2 15,0 0-4-15,0 0 0 0,0 0 4 0,0 0-4 16,-1 0 7-16,0 0-2 0,3 0-4 0,-2 0 6 16,1 0-9-16,1 0 4 0,2 0 2 0,0 0-4 15,1 0 4-15,3 0-3 0,-2 0 2 0,2 0 1 16,-1 0-2-16,2 0-2 0,1 0 0 0,-1 0 0 15,1 0 3-15,0 0 1 0,0 0-1 0,0 0 1 16,0 0 0-16,0 0-3 0,0 0 1 0,0 0-2 16,0 0 0-16,-1 0 4 0,1 0-1 15,0 0-2-15,0 0 5 0,0 0-3 0,0 0 1 16,0 0 4-16,0 0-6 0,0 0 3 0,0 0-2 16,0 0 2-16,0 0 4 0,0 0 3 0,0 0-1 15,0 0-3-15,0 0-1 0,0 0-6 0,0 0-6 16,0 0-15-16,0 0-37 0,0 0-39 0,0 0-65 15,0 0-64-15,0 0-112 0,0 0-238 0,6 0 48 16,0 0 82-16</inkml:trace>
  <inkml:trace contextRef="#ctx0" brushRef="#br0" timeOffset="-168680.46">6013 14379 1634 0,'0'0'2'16,"-2"0"8"-16,0 0 7 0,2 0 17 0,-1 0 13 16,1 0 13-16,-1 0 17 0,1 0 2 0,-2 0-8 15,2 0-8-15,0 0-3 0,0 0-1 0,-2 0 11 16,1 0 4-16,1 0-7 0,0 0 1 0,0 0-1 16,-1 0-8-16,1 0 0 0,0 0-14 15,0 0-10-15,-2 0-4 0,2 0-6 0,-2 0-3 16,1 0-5-16,1 0-1 0,0 0-11 0,0 0 2 15,-1 0-5-15,1 0-4 0,-1 0 2 0,1 0-3 16,0 0 3-16,0 0-4 0,0 0 3 0,0 0 1 16,0 0 0-16,0 0 0 0,0 0 1 0,0 0 1 15,0 0-5-15,0 0 4 0,0 0-1 0,0 0 2 16,0 0 3-16,0-9-1 0,0 9-2 0,0 0-2 16,0 0-4-16,0 0 6 0,0 0-2 0,0 0 4 15,7-6 3-15,0 6-7 0,-1-4 5 0,4 4-3 16,1-6-2-16,2 6 2 0,1-4-6 0,0 1 3 15,2 1-1-15,1-2 4 0,1 3 0 0,-2 1-1 16,1 0 3-16,-1 0-10 0,-2 0 5 16,-1 0-1-16,0 0 2 0,-1 0 0 0,1 0 1 15,-2 0-2-15,1 0-1 0,0 7 7 0,2-7-7 16,-1 0 4-16,0 4-2 0,0-4-5 0,1 0 5 16,-1 0 0-16,-1 0 1 0,2 0 3 0,-2 0-2 15,1 0 2-15,-1 0-2 0,-1 0 2 0,1 0 0 16,-1 0-3-16,0 0 1 0,1 0-5 0,-3 0 3 15,0 0-1-15,1 0 5 0,1-4-2 0,-3 4 4 16,1-6-5-16,0 4-2 0,0 2 2 0,-2-3-3 16,2 0 1-16,-3 2-1 0,1 1 2 0,-2-1-2 15,1 1 5-15,-1 0-3 0,-1 0 4 16,2 0 0-16,-3 0-4 0,1 0 2 0,2-1-4 16,-1 1-2-16,0 0 2 0,1 0 6 0,0 0-6 15,1 0 4-15,-1 0 0 0,1 0-8 0,-1 0 6 16,4 0-1-16,-4 0 1 0,2 0 2 0,0 0 0 15,-2 0-1-15,2 0-2 0,0 0-2 0,-1 0 1 16,-1 0 3-16,1 0 0 0,-1 0 1 0,3 0 0 16,-3 0-4-16,1 0 2 0,2 0-2 0,-3 0 2 15,2 0 2-15,2 0 0 0,-2 0 0 0,2 0-4 16,-1 0 2-16,-1 0 0 0,2 0 0 0,-2 0 0 16,2 0 0-16,0 0-2 0,-2 0 4 0,1 0 0 15,0 0-3-15,0 0 1 0,-1 0-2 16,3 0 2-16,-3-4 3 0,0 4-4 0,2 0 3 15,-3-4-3-15,1 4 2 0,-1-4 0 0,0 3-4 16,0 1 5-16,-1-1-6 0,0 0 6 0,0 0 1 16,3 0-5-16,-3 0 4 0,2 0-1 0,2 1-1 15,-2 0 0-15,0 0 2 0,-1 0-4 0,3 0 0 16,-2 0 2-16,0 0 0 0,1 0 0 0,-3 0 0 16,3 0-1-16,-1 0 1 0,-2-2-2 0,0 2 3 15,1 0-1-15,-2-1-2 0,3 1 6 0,-3-1-6 16,2 1 2-16,-1-2 4 0,0 2-6 0,0 0 2 15,1 0 0-15,-1 0-6 0,2 0 7 16,-2 0-1-16,2 0-2 0,-2 0 6 0,1 0-2 16,1 0-1-16,-1 0 5 0,-2 0-10 0,2 0 4 15,-2 0-2-15,1 0 1 0,0 0 2 0,-3 0-2 16,0 0 1-16,1 0 1 0,-2 0 1 0,0 0 0 16,-1 0-2-16,1 0-2 0,-2 0 2 0,2 0 0 15,1 0 0-15,-2 0-2 0,2 0 0 0,-1 0 1 16,3 0-1-16,-2 0 4 0,1 0-2 0,1 0-2 15,-1 0 0-15,-1 0-2 0,2 0 4 0,-3 0 0 16,2 0 8-16,-2 0-5 0,-1 0-5 0,0 0 12 16,0 0-10-16,-1 0 11 0,0 0 9 15,0 0-3-15,0 0 13 0,0 0-3 0,0 0-1 16,0 0-2-16,0 0-6 0,0 0-11 0,0 0-3 16,0 0-8-16,0 0 1 0,0 0 4 0,0 0 1 15,0 0 1-15,0 0 2 0,0 0-4 0,0 0-1 16,0 0 2-16,0 0-10 0,0 0 11 0,0 0-4 15,0 0 0-15,0 0 11 0,0 0-6 0,0 0 15 16,0 0 13-16,0 0 13 0,0 0 17 0,0 0 4 16,0 0-7-16,0 0-8 0,0 0-5 0,0 0-14 15,0 0 2-15,0 0-6 0,0 0-8 0,0 0-1 16,0 0-5-16,0 0-5 0,0 0 0 0,0 0 0 16,0 0 1-16,0 0 3 0,0 0-3 15,0 0 1-15,0 0-2 0,0 0-6 0,0 0 3 16,0 0-2-16,0 0-2 0,0 0 6 0,0 0-3 15,0 0 0-15,0 0 1 0,0 0 1 0,0 0-6 16,0 0 0-16,0 0 1 0,0 0-7 0,0 0 4 16,0 0 0-16,0 0-3 0,0 0 4 0,0 0-2 15,0 0-27-15,0 0-81 0,0 0-142 0,0 0-148 16,-5 0-177-16,-1 0-259 0,0 0 141 0</inkml:trace>
  <inkml:trace contextRef="#ctx0" brushRef="#br0" timeOffset="-143379.793">5950 13511 452 0,'-1'0'11'15,"0"0"26"-15,1 0 2 0,0 0 16 0,0 0-1 16,0 0-21-16,0 0-7 0,0 0-7 0,0 0-3 16,0 0-8-16,0 0 3 0,0 0 5 0,0 0-16 15,0 0 18-15,0 0 1 0,0 0-12 0,0 0 4 16,0 0-7-16,0 0 3 0,0 0 11 0,0 0 14 16,0 0 2-16,0 0 17 0,0 0-2 15,0 0 10-15,0 0 3 0,0 0-9 0,0 0 1 16,0 0-9-16,0 0-6 0,0 0-7 0,0 0-7 15,0 0-7-15,0 0-3 0,0 0-1 0,0 0 6 16,0 0-5-16,0 0 5 0,0 0 2 0,0 0-7 16,0 0 5-16,0 0-4 0,0 0-3 0,0 0 5 15,0 0-5-15,0 0 0 0,0 0-1 0,0 0-2 16,0 0-1-16,0 0-1 0,0 0 6 0,0 0 0 16,0 0-3-16,0 0 0 0,0 0-9 0,0 0-2 15,0 0 1-15,0 0-1 0,0 0 11 0,0 0 6 16,0 0 11-16,0 0 8 0,0 0 0 0,0 0-9 15,0 0-4-15,0 0 3 0,0 0-9 16,0 0 5-16,0 0-2 0,0 0-7 0,0 0 4 16,0 0-4-16,0 0 0 0,0 0-1 0,0 0-8 15,0 0 4-15,0 0 0 0,0 0 3 0,0 0 2 16,0 0 3-16,0 0-2 0,0 0-6 0,0 0 8 16,0 0-5-16,0 0 3 0,0 0 6 0,0 0-6 15,0 0 4-15,0 0-2 0,0 0 1 0,0 0 2 16,0 0-4-16,0 0 2 0,0 0-3 0,0 0-3 15,0 0 7-15,0 0-5 0,0 0-4 0,0 0 4 16,0 0-7-16,0 0 3 0,0 0-3 0,0 0-5 16,0 0-6-16,0 0-2 0,0 0 4 15,0 0-1-15,0 0 10 0,0 0-3 0,0 0-4 16,0 0 4-16,0 0-4 0,0 0 0 0,0 0 3 16,0 0-4-16,0 0-1 0,0 0 2 0,0 0-6 15,0 0-4-15,0 0 4 0,0 0 0 0,0 0 1 16,0 0 5-16,0 0-5 0,0 0-5 0,0 0 6 15,0 0 1-15,0 0 1 0,0 0 3 0,0 0-1 16,0 0-8-16,0 3 5 0,0-3-1 0,0 4 2 16,0 0 3-16,0 0-1 0,0 2 5 0,-6 1-3 15,6 1 1-15,0 0-1 0,-6 0-6 0,6 2 3 16,-5-1 0-16,5-1 1 0,-3 0 2 0,3-2-1 16,-5 1 2-16,5-1-2 0,-3-2-1 15,2 1 1-15,-2-1 0 0,3-3-3 0,0 1 3 16,0-1-1-16,0 0 2 0,0 0 1 0,0-1-1 15,0 0-6-15,0 0 1 0,0 0 3 0,0 0-1 16,0 0 3-16,0 0-2 0,0 0 2 0,0 0 0 16,0 0 0-16,0 0 5 0,0 0-4 0,0 0-1 15,0 0 2-15,0 0-1 0,0 0 10 0,0 0 6 16,0 0 4-16,0 0 6 0,0 0 0 0,0 0-2 16,0 0 2-16,0 0-4 0,0 0-3 0,0 0-3 15,0 0-6-15,0 0-4 0,0 0-2 0,0 0-6 16,0 0 0-16,0 0 0 0,0 0 0 0,0 0 3 15,0 0-2-15,0 0-1 0,0 0-3 16,0 0-1-16,0 0 1 0,0 0 2 0,0 0 5 16,0 0-2-16,0 0 4 0,0 0-5 0,0 0 1 15,0 0 6-15,0 0-4 0,0 0 2 0,0 0 0 16,0 0-2-16,0 0-3 0,0 0 3 0,0 0-2 16,0 0-3-16,0 0 4 0,0 0-2 0,0 0-2 15,0 0 4-15,0 0-6 0,0 0-1 0,0 0 1 16,0 0 1-16,0 0 4 0,0 0-2 0,0 0 2 15,0 0 1-15,0 0-2 0,0 0 8 0,0 0-4 16,0 0-4-16,0 0 3 0,0 0-1 0,0 0-2 16,0 0 0-16,0 0-2 0,0 0-4 0,0 0 6 15,0 0-6-15,0 0 2 0,0 0-3 0,0 0-4 16,0 0 1-16,0 0 1 0,0 0 1 16,0 0 2-16,0 0 1 0,0 0-3 0,0 0 4 15,0 0-3-15,0 0 5 0,0 0 3 0,0 0-3 16,0 0 1-16,0 0-2 0,5 0-2 0,-5 0 2 15,6 0 2-15,-6 0-1 0,5-6 1 0,0 6 0 16,1 0 2-16,0-7-3 0,1 2 3 0,-2 5-1 16,4-7-1-16,0 1 2 0,0 2-6 0,-1 1 3 15,1 0 0-15,-1 1 1 0,-2 0-1 0,0 0 1 16,1 2 0-16,-2 0 0 0,1-3 3 0,-1 3-4 16,-1 0 1-16,0 0-2 0,0 0 6 0,0-1-7 15,1 0 7-15,-2-1-5 0,1 2-5 16,2 0 6-16,0-1-4 0,-1 0 10 0,2 0-4 15,-1-1 5-15,3 1-9 0,-2 0-1 0,1-1 3 16,0 1-6-16,-2 0 11 0,1-1-2 0,-2 1 1 16,1 0-1-16,0 0-5 0,-2 1 2 0,-2 0-3 15,3-2 3-15,-4 2 2 0,2 0-2 0,-2 0 0 16,1 0 0-16,1 0-2 0,-2 0-2 0,3 0 4 16,-2 0 0-16,1 0-4 0,0 0 7 0,1 0-3 15,-1 0-3-15,1 0 4 0,1 0-2 0,0 0 2 16,0 0 1-16,1 0-3 0,-1 0 0 0,1 0-4 15,-1 0-1-15,1 0 1 0,0 0-3 0,-3 0 3 16,2 0-1-16,0 0-2 0,-3 0 3 16,3 0 1-16,-2 7 0 0,0-7 2 0,1 4-1 15,0-4 3-15,0 2 3 0,0-2-1 0,2 4-6 16,-2-4 1-16,-1 1-3 0,3-1 4 0,-1 2 6 16,-1-2-5-16,1 1 2 0,-2 0-1 0,1-1 1 15,0 0 0-15,-1 0 1 0,1 3-4 0,-3-3-2 16,3 1 1-16,-2 0-1 0,1-1 4 0,-1 1 1 15,-1 0-1-15,0 0 0 0,1-1-4 0,-1 1 6 16,0-1 0-16,2 0 0 0,-1 0-1 0,-1 0-2 16,3 0 1-16,-3 0 0 0,3 0 0 0,-1 0-1 15,2 0 0-15,1 0 0 0,-1 0 0 16,0 0 0-16,2 0 4 0,-2 0-3 0,3 0 2 16,-1 0-3-16,-1 0 0 0,-1 0 0 0,2 0-1 15,-1 0 2-15,-3 0 0 0,1 0 3 0,0 0-3 16,-2 0-1-16,1 0 1 0,0 0-2 0,-2 0 3 15,1 0 0-15,1 0-3 0,-2 0 3 0,1 0 2 16,0 0-4-16,1 0 1 0,1 0 0 0,0 0-3 16,0 0 5-16,-1 0 1 0,2 0 0 0,-1 0-4 15,-1 0 0-15,1 0 0 0,-1 0 0 0,0 0 2 16,0 0 1-16,0 0-1 0,-1 0-3 0,0 0 1 16,0 0-1-16,2 0-1 0,-3 0 2 15,1 0 2-15,2 0 1 0,-4 0 1 0,5 0 0 16,-3 0-2-16,2 0-1 0,-1 0-1 0,0 0-2 15,2 0 6-15,0 0-1 0,-3 0-3 0,2 0 6 16,-2 0-10-16,2 0 3 0,-3 0-1 0,2 0 0 16,-1 0 3-16,-1 0 0 0,-1 0 5 0,0 0-6 15,0 0 4-15,3 0-5 0,-3 0 2 0,0 0-2 16,0 0-2-16,0 0 6 0,0 0-6 0,0 0 6 16,1 0 1-16,1 0-1 0,-2 0-2 0,3 0 0 15,-1 0 1-15,3 0-2 0,-2 0 1 0,0 0-3 16,3 0 2-16,-2 0-2 0,-1 0 2 0,2 0 2 15,-2 0-1-15,0 0 2 0,0 0-2 0,-1 0 2 16,-1 7-4-16,1-7 0 0,-1 0 3 16,-1 0 0-16,2 0-2 0,-2 0 2 0,0 0-1 15,0 0-3-15,1 0 5 0,0 0-4 0,1 0 1 16,-1 0 0-16,-1 0 2 0,4 0 2 0,-2 0-1 16,0 0-2-16,2 0-1 0,-4 0-3 0,3 0 1 15,0 6 5-15,-2-6-1 0,1 0 4 0,-1 0 2 16,0 0-4-16,0 0-1 0,-1 5 1 0,0-5 2 15,0 0 3-15,0 0 4 0,0 0 5 0,0 0-1 16,0 0 4-16,0 0 3 0,0 0-10 0,0 0 0 16,0 0-3-16,0 0 4 0,0 0 4 0,0 0-2 15,0 0 5-15,0 0-1 0,0 0 1 0,0 0-3 16,0 0-4-16,0 0-4 0,0 0-4 16,0 0 4-16,0 0-3 0,0-8 3 0,0 3-1 15,0 0 2-15,0 5-3 0,0-6 1 0,0 1 0 16,0 1-3-16,0 0-2 0,0-1-6 0,0 2 0 15,0-2 0-15,-6 1 0 0,6 0 2 0,0-1 0 16,0 2 0-16,-3-1 8 0,3 0-3 0,0 1-3 16,-3-1-2-16,3 2 0 0,0-2 2 0,0 1 1 15,-2-1-1-15,2 2-4 0,0-1 0 0,0 1 3 16,0-1 4-16,-2 1 1 0,1-1 4 0,0 0 0 16,1 2 0-16,0-1 2 0,0-1-10 0,0 2 2 15,-1-1-4-15,1 1-2 0,0-1 4 16,0-1-4-16,0 2 2 0,0-2 4 0,0 2 0 15,0-1 0-15,0-1 2 0,0 2-1 0,0-1 5 16,0 0 5-16,0 2 3 0,0-2 7 0,0 2-1 16,0-1 1-16,0 0-1 0,0 1-7 0,0 0-6 15,0 0-1-15,0 0-7 0,0 0 0 0,0 0 3 16,0 0-5-16,0 0 4 0,0 0-8 0,0-1 2 16,0 1-4-16,0 0 7 0,0 0 1 0,0 0-3 15,0 0 6-15,0 0-16 0,0 0 10 0,0 0-13 16,0 0-22-16,0 0-44 0,0 0-85 0,0 0-79 15,0 0-93-15,0 0-170 0,0 0-115 0,0 0 91 16</inkml:trace>
  <inkml:trace contextRef="#ctx0" brushRef="#br0" timeOffset="-124864.434">12900 14025 892 0,'-6'0'16'15,"6"0"2"-15,-4 0 7 0,4 0 13 0,0 0-6 16,-3 0 15-16,3 5 5 0,0-5-3 0,0 0-3 15,-3 0-11-15,3 0-1 0,0 0-6 0,0 0 0 16,0 0-1-16,0 0 1 0,0 0 5 0,0 0-6 16,0 4 1-16,0-4 1 0,0 3-4 15,0 0 7-15,0-3 3 0,0 0-3 0,0 0 12 16,0 1 0-16,0-1 0 0,0 0 6 0,0 0-8 16,0 0-1-16,0 0-2 0,0 0-6 0,0 0 0 15,0 0 1-15,0 0-2 0,0 0 0 0,0 0-3 16,0 0-2-16,0 0 0 0,0 0 2 0,0 0 3 15,0 0 0-15,0 0 0 0,0 0-2 0,0 0-2 16,0 0 3-16,0 0-4 0,0 0-2 0,0 0-8 16,0 0-10-16,0-5-2 0,0 5-4 0,0-5 0 15,0 5 4-15,0-4 1 0,0 1 0 0,4-2 0 16,-4 3 1-16,0 0-1 0,4-2-1 16,-4 0 5-16,2 1-3 0,-2-2 0 0,4 2 3 0,-2 0-6 15,-2 0 2-15,1-1-2 0,1 0-4 16,-2 1 4-16,2 0-2 0,-2 0-1 0,1 1 2 15,0-2-3-15,1 1 0 0,-2 1 2 0,0-1 1 16,1 1-1-16,-1-1 3 0,0 1 1 0,0-1-1 16,0 1 0-16,0-1-1 0,0 0-2 0,0 1 0 15,0 0 3-15,0-1-5 0,0 0 0 0,0 0-1 16,0 1-1-16,0 1 3 0,0-1 0 0,-5 1 1 16,5-3-3-16,-5 4-3 0,5-2 0 0,-2-1 0 15,-2 2-4-15,0-2 3 0,2 2-1 0,1-2 1 16,-3 2 4-16,2 0-1 0,-2-1 1 0,1 1-4 15,1 1-3-15,-4 0-1 0,4 0-7 16,-2 0-1-16,0 0 3 0,0 0-6 0,-1 0 7 16,0 0 1-16,0 0 0 0,-1 0 3 0,-1 7 0 15,-1-2-7-15,1 1 2 0,0-1 0 0,0-1-3 16,-1 3 6-16,1-1 1 0,1 1 3 0,-1-1 6 16,0 0 2-16,-1 2 0 0,2 0-3 0,0-1-3 15,-1 1-1-15,1 1 7 0,1-1-5 0,-2 0 2 16,3 1 0-16,-2-2-4 0,1 2 5 0,-1-1 1 15,2-1-5-15,1 1-2 0,0-2 2 0,1 1-2 16,0-2 7-16,0 0-4 0,1 0-2 0,1-2 3 16,0 1 0-16,0-2 4 0,0 2 4 0,0-3-2 15,0 1 3-15,7-1-4 0,-3 0 2 16,2 1-2-16,-1-1 1 0,0-1 3 0,0 0-1 16,1 0-1-16,2 0-3 0,-3 0 3 0,2 0-5 15,1 0 1-15,-1-10 5 0,0 3-3 0,0 2 5 16,1 0-1-16,0-3-4 0,-2 3 2 0,3-1-3 15,-2-1 1-15,0 1-2 0,2-1 0 0,-1-2 2 16,-2 3-1-16,0 0 0 0,1-1 0 0,-3 4 3 16,2-3-3-16,-1 2 0 0,1-1 1 0,-2 1-1 15,0 1 3-15,-1 0 3 0,2-1-2 0,-2 2-2 16,0-1 4-16,-1 1 1 0,2 0 4 16,-2 0 4-16,1 0 1 0,-2 1 0 0,-1 1 6 15,3-1 5-15,-3 1 3 0,2 0 4 0,-2 0-3 16,0 0 0-16,0 0 0 0,0 0-6 0,0 0-2 15,0 0-6-15,0 0-5 0,0 0-4 0,0 0-5 16,0 0-2-16,0 0-5 0,0 0-5 0,0 0 0 16,0 0-4-16,0 0 6 0,0 5 0 0,-5 0 2 15,-1 1 6-15,6 1-6 0,-6 1 5 0,1 2-3 16,-1 3-2-16,1-1 4 0,-1 1-2 0,0 2 3 16,2 0-1-16,1 0-1 0,-2 1 0 0,5-2-4 15,0 0 8-15,0-3 0 0,0 1 4 0,6-2-4 16,3-1-31-16,0-1-50 0,2 1-76 15,2-3-82-15,1-1-130 0,0 1-223 0,2-3 57 16,-1-1 87-16</inkml:trace>
  <inkml:trace contextRef="#ctx0" brushRef="#br0" timeOffset="-114568.636">14616 16244 1614 0,'-11'0'4'0,"-1"7"17"16,-1-1 20-16,1-1 19 0,0 1 10 0,-1 2-9 15,-1 2-13-15,1 0-11 0,-2 3-7 0,3 1 0 16,0 3-5-16,1 0-1 0,3 1-7 0,-1 2 4 16,4 1-3-16,2 0 1 0,3 0 2 0,0-2-10 15,0 3 6-15,8-2-4 0,2-1-3 0,-1 0 6 16,4-2-7-16,1 0 2 0,2 1 2 0,-1 1-4 15,2 0 3-15,-3-3-3 0,-2-2 1 16,-1 3 3-16,0-4 13 0,-5-1 25 0,-1 0 19 16,-3-2 14-16,-2 3-6 0,0-2-13 0,0 0-9 15,-8-1-5-15,-2 1 19 0,-1-2 15 0,-1 1 15 16,-4-4 13-16,2 1-4 0,-3-3-10 0,0-1-9 16,1-3-17-16,-1 0-12 0,3 0-12 0,-3 0-14 15,2-10-3-15,0 0-7 0,2-2-1 0,1 2-4 16,2-3-3-16,3 2-8 0,0-1-8 0,3 2 2 15,2 0-8-15,2-2 4 0,0 2 0 0,0-2-6 16,8 2 2-16,3-3-16 0,0 0-24 0,5-1-50 16,1 0-59-16,2 0-61 0,3 1-56 15,1-1-41-15,0 2-59 0,1 1-105 0,-1 1-141 16,0 2 77-16,0 1 121 0</inkml:trace>
  <inkml:trace contextRef="#ctx0" brushRef="#br0" timeOffset="-114162.476">15288 16062 1982 0,'-28'15'32'16,"-1"6"24"-16,-3 3 33 0,0 5 26 15,0 6-15-15,-1 2-14 0,2 7-28 0,-1 4-24 16,3 5-16-16,1 5-5 0,5 2 1 0,4 3-6 16,3 0 1-16,5 1-2 0,11-2-3 0,0 0-4 15,0-3 2-15,13-3-13 0,5-4-25 0,3-4-30 16,5-5-75-16,2-6-43 0,1-2-25 0,1-7-93 16,3-6-147-16,-2-6-14 0,2-4 49 0</inkml:trace>
  <inkml:trace contextRef="#ctx0" brushRef="#br0" timeOffset="-113553.242">15540 16566 1638 0,'0'-12'16'0,"0"1"21"16,0 2 21-16,-7 1 19 0,-2 1-5 15,0 3-9-15,-2 0-6 0,-3 1 1 0,0 1-8 16,-3 1-1-16,-1 1-10 0,-1 0-16 0,3 0-1 15,-2 0-9-15,2 10-5 0,-1-3-2 0,2 0-2 16,0 1 2-16,2 0-4 0,0 0 1 0,2-1-5 16,2 1-2-16,2-1 3 0,2-1 0 0,4 0 6 15,1 1 7-15,0-2 1 0,7-1 2 0,4-1-4 16,1-3-4-16,4 0-1 0,1 0-2 0,5 0 1 16,-1-7-3-16,0-2-2 0,2 3-3 0,-2-2-1 15,0 1 0-15,-2 1 3 0,-3 1 1 0,-3 5-1 16,-1-5-4-16,-4 5 0 0,-1-5-5 15,-1 5 1-15,-4 0 6 0,2 0-4 0,-3 0 5 16,0 0-3-16,0 0 0 0,2 0-2 0,-3 9 5 16,1-1 3-16,-1 1-5 0,0 2 8 0,0 3-5 15,0 2 4-15,0 1-1 0,-7 3-1 0,1 0-2 16,0 2 0-16,0-1 2 0,1-1-2 0,-1-1 0 16,1-2 0-16,0-1 2 0,0-2 5 0,3-2 12 15,2-3 24-15,-3-2 42 0,3-2 52 0,0-3 53 16,0 0 33-16,0-2 7 0,0 0-29 0,0 0-50 15,0 0-46-15,6-8-48 0,3 0-27 0,-1-2-10 16,5-2-10-16,1-2-6 0,4-2 0 0,2-3-1 16,0-2-1-16,0-2 1 0,1 0-3 15,0-1 2-15,-2 2-32 0,0 3-49 0,-2-1-75 16,-2 5-107-16,-1 2-74 0,-5 4-55 0,0 1-34 16,-2 3-44-16,-3 3-67 0,-1 2 55 0,0 0 113 15</inkml:trace>
  <inkml:trace contextRef="#ctx0" brushRef="#br0" timeOffset="-113397.034">15859 16770 1569 0,'3'7'35'0,"-3"2"42"0,0-1 22 16,0 0 12-16,0-1-29 0,-7 3-41 0,-2 1-17 16,-5 0-18-16,1 2-31 0,-5 2-50 15,-7 1-91-15,0 1-155 0,-5 0-153 0,-2 2 39 16,2 0 86-16</inkml:trace>
  <inkml:trace contextRef="#ctx0" brushRef="#br0" timeOffset="-112162.942">16310 16416 991 0,'-10'0'12'0,"-1"0"20"0,-2 11 22 0,-2 0 28 15,0 2 10-15,-1 1 1 0,-4 2-7 0,2 3-19 16,0 0-17-16,1 3-9 0,0-1-13 0,2 1-8 16,2 0-3-16,3-2-13 0,3 1 2 0,1-5 2 15,3 0-1-15,3-2 5 0,0-3 0 16,0 0 1-16,8-4-2 0,0 0-4 0,3-4 2 16,4-1-1-16,-1-1-2 0,5-1 6 0,-1 0-3 15,1 0-1-15,0-9 9 0,2 2-4 0,-3-3-1 16,-1 3-4-16,0-1-5 0,-1-1-3 0,-4 0 2 15,-1 2 0-15,-2 0-6 0,-1 2 2 0,-2 2-9 16,-2 3 1-16,-1 0-1 0,0 0-2 0,-1 0 5 16,-2 8 4-16,2 1 6 0,0 1 4 0,-1 0-1 15,1 2-3-15,1 1-1 0,-2-1-4 0,1 1 5 16,1 0-5-16,-2-1 1 0,3-1 4 0,-1 1 7 16,1-3 32-16,0-2 26 0,-1-1 36 15,2-1 33-15,0-2 17 0,1-3 6 0,-1 0-11 16,2 0-19-16,2 0-26 0,0-12-13 0,1 0-4 15,0 1-15-15,0-1-11 0,-1-1-14 0,2-1-17 16,-2-2-10-16,-1-1-3 0,-2-1-6 0,1 0-6 16,-3-1 0-16,0-3-9 0,-2 3-1 0,-2 2 0 15,0 1-6-15,0 2-18 0,0 3-45 0,0 2-59 16,-8 3-48-16,2 1-34 0,-2 3-24 0,2 2-18 16,0 0-65-16,0 0-127 0,0 0-52 0,3 0 79 15</inkml:trace>
  <inkml:trace contextRef="#ctx0" brushRef="#br0" timeOffset="-111741.172">16811 16589 1508 0,'8'-9'15'0,"-1"1"27"0,-2 1 35 0,-4 0 49 0,3 2 21 16,-3-1-10-16,-1 0-32 0,0 3-45 0,0 0-38 15,0 2-16-15,-7 0-6 0,-2 1-1 0,3 0-4 16,-3 0 5-16,0 8 1 0,-2 2-2 16,0-1 10-16,-1 2-6 0,-1 2-2 0,-1 0 3 15,2-1-8-15,0 4-1 0,-1-3 4 0,3 2 2 16,-1-2 0-16,4-2 4 0,1 1-3 0,1-3-8 16,2-1 6-16,1-3 1 0,2 0 5 0,0-2 8 15,0-1-6-15,9-1 0 0,-1-1 0 0,4 0-3 16,-1 0-1-16,1 0 3 0,3-13-2 0,-2 2-1 15,4 0 3-15,-4 0-4 0,2 0 0 0,-2 0 0 16,0 0-1-16,0 0-2 0,-2 4-2 0,-3 1-2 16,-1 0-2-16,-2 2-3 0,0 4-1 0,-1 0 2 15,-2 0 2-15,-1 0 3 0,2 0 0 0,-1 12 2 16,-1-3 1-16,2 1-1 0,-2 1 2 16,2 1 0-16,-1 0 2 0,0-1 0 0,1 1 1 15,-1-1 3-15,1-1-1 0,-1 0-4 0,-1-2-12 16,3-4-42-16,-3 3-39 0,1-3-48 0,0-2-108 15,-1-2-179-15,0 0-63 0,2 0 50 0</inkml:trace>
  <inkml:trace contextRef="#ctx0" brushRef="#br0" timeOffset="-111491.224">17031 16195 1068 0,'6'0'1'0,"1"0"24"15,-1 0 37-15,3 9 20 0,0 2 22 0,2 0 26 16,3 4-7-16,-1 3 16 0,3 3 20 0,0 1-13 16,1 4 16-16,1 4-8 0,-1 4-17 0,-2 4-22 15,0 2-37-15,-3 5-10 0,-3 0-17 0,-9 4-7 16,0 4 3-16,0-2-9 0,-14-1-11 0,-8 0-4 16,-2-5-7-16,-5-2-7 0,-5-5 0 0,0-4-2 15,-5-5-25-15,3-5-73 0,2-5-92 0,0-3-112 16,5-5-163-16,2-4-205 0,3-7 90 0,7 0 111 15</inkml:trace>
  <inkml:trace contextRef="#ctx0" brushRef="#br0" timeOffset="-111116.311">17665 16551 2218 0,'-8'0'-6'0,"4"-7"2"16,0 7-1-16,4-6 3 0,0 6 7 0,9-7-2 16,3 3 3-16,2-1-2 0,6-1-3 0,5 1 2 15,5-3-8-15,7 3 1 0,0-1 0 16,6 0 0-16,-1 3 2 0,-3 0-28 0,-3 0-68 15,-2 3-93-15,-5 0-98 0,-7 0-98 0,-4 0-22 16,-7 0 48-16,-6 10 101 0</inkml:trace>
  <inkml:trace contextRef="#ctx0" brushRef="#br0" timeOffset="-110944.476">17776 16641 1305 0,'-7'3'11'0,"2"-2"23"16,5 1 34-16,0-1 33 0,0-1 7 0,11 0-12 15,0 0-30-15,2 0-30 0,6 0-17 0,2 0-6 16,6-8-2-16,3 0-8 0,4 1-4 16,4-2 0-16,1 2-4 0,1-1-17 0,1 1-56 15,0-1-94-15,-5-1-180 0,2 4-92 0,-8 0 59 16</inkml:trace>
  <inkml:trace contextRef="#ctx0" brushRef="#br0" timeOffset="-110350.872">18737 16183 1798 0,'0'-11'10'0,"-8"0"6"0,-2 1 11 0,-2 0 23 16,-1 2 14-16,-3 0 19 0,-2 2 10 0,-3 2-6 16,-1-2-24-16,-2 5-23 0,1 1-22 0,0 0-15 15,3 0-2-15,1 8 0 0,5 3-4 0,2 2-3 16,2 4 8-16,5 2 4 0,5 3-10 0,0 2 16 16,9 3-7-16,2 1-6 0,3 4 15 0,3 0-15 15,4 2 1-15,3 0-1 0,-1 1 1 0,1-2-1 16,-2 5 0-16,2-4 0 0,-6-2 3 0,1 0 3 15,-6-1 5-15,-3-2 18 0,-6-1 16 0,-4-2 12 16,0-1 12-16,-11-1-2 0,-3-2-3 16,-5-3 14-16,-3-1 9 0,-2-2 14 0,-3-3 14 15,-1-2 10-15,0-3 13 0,-1-4 1 0,5-4-15 16,1 0-20-16,3 0-27 0,2 0-25 0,5-12-17 16,1 0-17-16,4-2-12 0,2-2-1 0,6-1-5 15,0-2 1-15,0-2-4 0,11-2-15 0,4-2-10 16,4 0-22-16,3-2-39 0,5 3-42 0,2 1-56 15,4 1-60-15,-1 2-39 0,3 4-44 0,-1 2-52 16,-1 1-123-16,-1 5-89 0,-1 0 98 0</inkml:trace>
  <inkml:trace contextRef="#ctx0" brushRef="#br0" timeOffset="-109210.442">19702 15705 1269 0,'0'-3'23'0,"-9"-1"23"0,0 0 10 0,-1 3 15 16,1 1-11-16,-1 0-6 0,-6 0 5 0,-1 8 0 16,-1 3 7-16,-3 0-2 0,0 7 3 15,-4 4 2-15,-2 5-3 0,-3 7 15 0,-2 5-2 16,-2 7-7-16,-4 8-13 0,0 4-15 0,0 5-14 16,-1 4-9-16,3 3 0 0,2 2-12 0,6 2 5 15,3-1-1-15,6-1-1 0,7-1-2 0,12-3-6 16,0-3 2-16,0-5 1 0,11-4-2 0,7-5 5 15,8-5 1-15,2-5-3 0,6-7 5 0,0-4-48 16,4-6-65-16,1-5-90 0,0-5-152 0,-3-4-199 16,-2-5 2-16,-1-5 88 0</inkml:trace>
  <inkml:trace contextRef="#ctx0" brushRef="#br0" timeOffset="-108444.995">19983 16071 1548 0,'-7'-8'15'0,"-2"-1"17"0,0 3 22 16,-2 1 29-16,0 0 2 0,-1 2-6 0,-3 0-17 15,2 3-26-15,-1 0-14 0,-1 0-10 0,1 9-3 16,-1 1-1-16,2 1-2 0,3 3-3 0,0 3-2 16,3 1-5-16,1 4 5 0,2 0 2 0,4 3 5 15,0 0-1-15,0 1-16 0,8 1 7 16,1 1-2-16,4-2 8 0,1 2 4 0,2-1-4 15,1-1-1-15,1 0-5 0,-2-2 12 0,1-1-1 16,-3 0 0-16,-3-3 13 0,-1-1 24 0,-3 0 27 16,-3-4 15-16,-4 0-4 0,0-2-19 0,-10 0-23 15,-1-1-3-15,-3-2 13 0,-5-1 9 0,-2-2 10 16,-1 0 7-16,-3-3-2 0,-1-4 2 0,0 0 3 16,2 0 15-16,2 0 1 0,4-11 1 0,-1 4-10 15,4-2-28-15,4 2-20 0,2-2-21 0,1 1-15 16,5 0-2-16,3-1-4 0,0-2-3 0,0 0-6 15,11 0-26-15,3-2-32 0,3-2-49 16,4-1-36-16,4-1-14 0,4 2-5 0,0-1-5 16,5 1-21-16,-2-1-21 0,0 3-37 0,1-2-45 15,-4 5-104-15,2 0-60 0,-6 1 77 0</inkml:trace>
  <inkml:trace contextRef="#ctx0" brushRef="#br0" timeOffset="-108132.576">20621 15939 1283 0,'-11'0'26'0,"0"0"21"16,-7 9 36-16,2 1 38 0,-6 4 0 0,-2 4 1 15,-4 5-7-15,-1 2-22 0,-3 4-15 0,0 4-6 16,-2 3-16-16,1 4-1 0,1 3-17 0,0 1-8 16,4 2-10-16,0 2-14 0,5 0 9 0,5 1-8 15,6 0 4-15,3-1-1 0,9-1-5 0,0-2 2 16,13-3-9-16,1-2 0 0,7-6-13 0,3-3-43 16,4-4-60-16,1-6-86 0,2-5-133 15,1-4-161-15,0-5 14 0,-1-7 84 0</inkml:trace>
  <inkml:trace contextRef="#ctx0" brushRef="#br0" timeOffset="-107585.417">20679 16377 1354 0,'0'-6'15'0,"0"1"17"0,-8 0 22 0,0 2 31 16,1-1-3-16,-5 3 6 0,1-1-17 0,-5 1-10 15,3 1-5-15,-3 0-21 0,-1 0 2 0,2 0-13 31,-4 0-5-31,5 8 7 0,-3-1-7 0,1-1-2 0,3 0-4 0,-1 0-6 0,4 0-3 0,0 0-4 16,1-1 3-16,4 0-8 0,1-1 11 0,4 2-8 16,0-4-2-16,0 2 15 0,0-3-6 0,8-1 0 15,2 0 0-15,3 0-9 0,2 0 10 16,1 0-5-16,3-7 6 0,0 0 4 0,4 1-14 16,-1 0 9-16,-2 6-11 0,0-6 1 0,-2 2-5 15,-3 4-2-15,-1 0 1 0,-3 0-3 0,-5 0-9 16,2 0 13-16,-6 6 7 0,1 2 2 0,-3 3 8 15,0 0-7-15,0 3-6 0,0 2 0 0,0 0 2 16,-8 1 3-16,2 1 4 0,6-2-2 0,-7 2 3 16,2-2-4-16,0-3-3 0,5-2 1 0,-6 2 1 15,6-5 1-15,0 0 15 0,0-5 26 0,0 1 38 16,0-1 47-16,0-3 41 0,0 0 10 0,0 0-22 16,0 0-27-16,0 0-27 0,7-12-26 15,-2 2-9-15,4 0-21 0,-1-3-28 0,3-1-4 16,0-3-10-16,4-1 0 0,-1-4-32 0,2-1-64 15,1 0-57-15,1 0-54 0,4 0-26 0,-4 1-10 16,0 1-22-16,2 3-82 0,-5 1-109 0,2 5-42 16,-2 2 79-16</inkml:trace>
  <inkml:trace contextRef="#ctx0" brushRef="#br0" timeOffset="-107460.451">20953 16569 1428 0,'0'24'30'15,"-6"-1"49"-15,-1-2 35 0,-1 0 11 0,0-2-27 16,0 0-47-16,-5-2-30 0,1 0-29 16,-1-2-61-16,-3-2-119 0,1 0-217 0,-1-1-69 15,0-5 58-15</inkml:trace>
  <inkml:trace contextRef="#ctx0" brushRef="#br0" timeOffset="-106898.077">21512 16296 816 0,'0'0'36'0,"-10"0"20"0,2 9 29 16,-2 1 12-16,-1-2-21 0,4 3-4 0,-3 0-18 15,-2 1-5-15,2 0-8 0,-1 0-13 0,-1 2-9 16,4-1 0-16,-2 1-8 0,4-1 0 0,0 0-1 16,0-2-6-16,3 0 4 0,3-1 5 15,0-1 4-15,0-2-2 0,9-1 3 0,-1-2-11 16,2-1-2-16,1 0 6 0,1-3-7 0,0 0 4 15,2 0 0-15,0 0-5 0,0 0 5 0,0-9-8 16,-1 1-2-16,1 2-1 0,1-2-1 0,0 3 6 16,-3 5-8-16,-2-6 2 0,-3 6-10 0,2 0-10 15,-3 0 12-15,0 0-2 0,-4 0 5 0,1 0 7 16,-2 7-2-16,2 2 4 0,0 1 0 0,-2-1 1 16,3 2 1-16,-2-1-7 0,1 0 5 0,0-1 1 15,-2-1 0-15,4-2 2 0,-2 1 23 0,-1-3 35 16,3-1 45-16,-4 0 52 0,3-3 18 0,-2 0-7 15,3 0-8-15,1 0-10 0,-2 0-12 16,2-9-14-16,-2 0-27 0,2 2-34 0,1-3-30 16,-2 0-14-16,2-2-10 0,-2-1-7 0,2-1 2 15,-2-1-8-15,2 0 6 0,-2 0-2 0,0-1-15 16,1 1-44-16,0 1-46 0,-2-1-52 0,-1 4-52 16,0-1-6-16,-1 1-38 0,-2 2-56 0,0-1-109 15,0 1-64-15,0 0 78 0</inkml:trace>
  <inkml:trace contextRef="#ctx0" brushRef="#br0" timeOffset="-106648.136">21884 15897 1117 0,'1'-7'7'0,"4"7"7"0,-5 0 22 15,5 0 17-15,-3 13 14 0,2 3 16 0,2 4 18 16,-1 4 13-16,2 5 16 0,-2 5 12 0,1 3 10 15,1 3 7-15,1 5-13 0,-4 2-6 0,1 1-21 16,-2 0-23-16,-3 1-6 0,0 1-13 0,0-1-15 16,-12-1 3-16,-4 0-13 0,-3-2-9 0,-6-1-6 15,-4-3-16-15,-4-3-5 0,-4-5-7 0,-4 0-19 16,-1-7-67-16,-1-3-82 0,4-6-108 0,0-4-135 16,5-5-239-16,5-3 12 0,1-6 108 0</inkml:trace>
  <inkml:trace contextRef="#ctx0" brushRef="#br0" timeOffset="-106304.466">22389 16649 1447 0,'0'10'47'16,"0"2"26"-16,0 1 24 0,0-1 9 0,-7 1-42 16,1 3-23-16,-2-2-23 0,-2 2-8 15,-1 0-19-15,-2 2-68 0,-2-4-97 0,1 2-176 16,-2-4-105-16,1-2 56 0,1 1 96 0</inkml:trace>
  <inkml:trace contextRef="#ctx0" brushRef="#br0" timeOffset="-105788.7">23071 16425 1538 0,'2'-6'27'0,"-2"0"2"0,0 2-4 16,0 1 24-16,0 2-2 0,-11-1 13 0,5 2 17 16,-5 0-19-16,0 0-13 0,-1 0-9 0,-5 8 3 15,3 0-2-15,-2-1-4 0,-4 1 2 0,4 2 1 16,-3 0-4-16,0 0 10 0,1 1-10 0,0 0-11 15,2 0-1-15,0 0-13 0,0 0 2 16,4-3-5-16,2 1 1 0,5-1-3 0,-2-3 0 16,6 0 10-16,1-1 3 0,0 0 5 0,0-1 1 15,10-3-9-15,2 0-7 0,4 0-4 0,2 0 1 16,4-8 2-16,1 0 2 0,2 0 0 0,1-2-4 16,2 1-5-16,-1-2-3 0,-2 0-3 0,-1 1 0 15,-6 1 0-15,0 1 2 0,-1 3-3 0,-6 1-4 16,-2 4-3-16,-3 0 2 0,-4 0 3 0,0 0 8 15,-2 9 8-15,0 2 2 0,0 0 0 0,0 3 0 16,0 2-6-16,0 0-2 0,-7 1 3 0,7 2-2 16,0 0 3-16,-5-2-1 0,5 1 3 0,0 0-9 15,0-2-28-15,0-4-34 0,0 1-39 16,10-4-34-16,0-1-31 0,-3-2-63 0,3-3-148 16,-1-3-63-16,4 0 59 0</inkml:trace>
  <inkml:trace contextRef="#ctx0" brushRef="#br0" timeOffset="-105538.763">23349 15954 853 0,'9'16'54'16,"-2"4"50"-16,3 3 33 0,1 4 31 0,0 3-20 15,3 2-20-15,0 4-5 0,0 3-12 0,1 4-2 16,-1 3 12-16,-2 3 19 0,-1 1 5 0,-5 2-11 16,-6 2-24-16,0 1-38 0,-7 0-14 0,-9 2-9 15,-3-1-19-15,-8-2-3 0,-8-4-10 0,-5-3-6 16,-5-2-3-16,-7-5-30 0,-2-4-64 0,-2-4-75 16,-4-5-91-16,1-4-147 0,0-4-214 0,4-3 58 15,3-4 91-15</inkml:trace>
  <inkml:trace contextRef="#ctx0" brushRef="#br0" timeOffset="-103570.467">19663 16808 618 0,'-6'0'24'0,"-1"0"28"0,1 0 21 0,2 0 19 16,-2 0 8-16,2 0-3 0,0 0-7 0,-1 0 4 16,0 0-12-16,0 0-15 0,2 0-2 15,-2 0-13-15,0 0-16 0,-2 0 7 0,2 0-9 16,-2 0-2-16,-1 0 8 0,1 0-11 0,-1 0 6 15,-1 0-4-15,-1 0-1 0,2 0-4 0,-2 0 5 16,1 0 5-16,1 0 0 0,2 0 6 0,-2 0 3 16,4 0-3-16,-2 4 5 0,2-4-2 0,1 0-6 15,0 0 0-15,2 0-5 0,-1 0-2 0,-1 0-1 16,2 0-3-16,1 0-2 0,-1 0 1 0,0 0 3 16,0 0 3-16,1 0 5 0,-2 0 3 0,2 0 4 15,0 0 5-15,0 0 3 0,0 0 2 0,0 0-5 16,0 0-7-16,0 0-10 0,0 0-8 0,0 0-3 15,0 0-6-15,0 0-3 0,0 0 0 16,0 0-5-16,0 0-5 0,5 0 4 0,2 0-5 16,-1 0-1-16,4 0 3 0,1 0-1 0,1 0-3 15,1-8 3-15,4 8 2 0,-1-6 1 0,5 6 5 16,-4-4 1-16,3 4 0 0,1-4-2 0,-3 4 2 16,3 0-1-16,-2 0 4 0,3 0-3 0,-1 0-2 15,-2 0-1-15,3 0-3 0,-4 0-2 0,1 0 3 16,2 0-4-16,0 0 0 0,-4 0 2 0,2 5-4 15,-1-5 2-15,-1 6 1 0,5-6 1 0,-4 4-1 16,-1 0-1-16,2-2 2 0,0 0-5 0,1 1 8 16,-4-2-3-16,0 1-2 0,2 0 8 15,-4-1-8-15,2 0 6 0,-1 2-2 0,-1-2 3 16,2 1 4-16,0 0 1 0,-2-1 13 0,3 1 0 16,0-1 6-16,0 2 0 0,3-3-10 0,-2 1-3 15,0-1-6-15,0 0 0 0,0 0 2 0,-2 0-4 16,4 0-4-16,-3 0-3 0,-3 0-1 0,4 0-4 15,0 0 4-15,-1 0 0 0,0 0-5 0,-1 0 5 16,1 0-6-16,-1 0 2 0,-2 0 3 0,2 0-6 16,-1 0 1-16,-2 6 1 0,-1-6-4 0,2 6 4 15,-4-6 3-15,2 3-3 0,-2-3 2 0,1 4 4 16,0-1 0-16,-3-3 5 0,2 2-1 16,-2-1-5-16,2 1 3 0,2-1-4 0,-2 1 7 15,2-2-1-15,0 1 1 0,3-1-1 0,2 0-1 16,-2 1 0-16,2 0 1 0,-2-1-1 0,2 1-3 15,0-1 3-15,1 3-2 0,2-3 3 0,-4 1-3 16,2-1-3-16,-3 2-1 0,1-1-2 0,0 0 4 16,0 1-1-16,0-1-1 0,-1 0-2 0,2 0 4 15,-2-1 0-15,0 1-2 0,0 1 1 0,1-2-4 16,-3 1 2-16,2-1-1 0,-2 0 0 0,-1 1 1 16,-1-1-2-16,1 1 0 0,-1-1 6 15,-4 0-5-15,2 2 0 0,0-2 3 0,0 0-6 16,-1 1 4-16,1-1-2 0,-3 2 2 0,4-2-3 15,-2 0 1-15,1 1 3 0,-2-1 0 0,3 1 2 16,-2-1-6-16,-1 1 1 0,3 0-4 0,1 0 3 16,0 0 3-16,-1-1 1 0,-1 1 0 0,1 0-5 15,1 0-1-15,-4 0-2 0,2 0 3 0,-1-1-1 16,-1 1 6-16,1-1 1 0,-1 0-3 0,0 2 5 16,-2-1-5-16,1 0-3 0,-1-1 3 0,1 2-2 15,0-1-1-15,0 0 0 0,0 0 2 0,-1 0-5 16,4-1 2-16,-3 2 4 0,2-2-3 0,1 0 5 15,-1 1 2-15,2-1 2 0,-4 0-5 0,1 1-1 16,2-1-4-16,-4 0-1 0,4 2 4 0,-2-2 0 16,2 1 3-16,-2-1-3 0,2 1-2 15,-1 0 4-15,-1 0-5 0,3 0 5 0,-3-1-3 16,-1 1 4-16,3 0-5 0,-4 0 3 0,3 0-1 16,1-1-2-16,-1 1 4 0,0-1-4 0,-1 1 3 15,1 1 1-15,1-2 2 0,-2 0-1 0,0 1 0 16,-1-1-5-16,0 0 1 0,0 2 6 0,1-2-1 15,-1 0 6-15,-3 0-2 0,2 0-8 0,-1 2 8 16,0-2-5-16,-2 1 4 0,-1-1 4 0,4 0-3 16,-2 1-2-16,1-1 2 0,-1 0-3 0,0 0-1 15,1 0 4-15,1 0-3 0,-2 2 1 0,4-1 2 16,-2-1-6-16,3 0-1 0,-3 1 2 16,2 1 2-16,0-2 5 0,-2 0-2 0,1 0 2 15,0 0-1-15,-2 0 6 0,-2 0 7 0,-1 0-4 16,2 0 5-16,-3 0-4 0,2 0-5 0,-2 0 7 15,0 0-2-15,0 0-4 0,0 0-4 0,0 0-11 16,0 0 4-16,0 0-7 0,0 0-2 0,0 0-22 16,0 0-36-16,0 0-56 0,0 0-125 0,0 0-102 15,0 0-92-15,0-7-52 0,0 2-127 0,-6 0-40 16,6-1 122-16</inkml:trace>
  <inkml:trace contextRef="#ctx0" brushRef="#br0" timeOffset="-96961.517">19443 16631 841 0,'1'-1'35'16,"0"-1"27"-16,2 0 18 0,-1 1 17 0,1-2-11 15,-2 2-4-15,1-1 4 0,-2 1 4 0,2-2-4 16,-2 1-13-16,1 1-7 0,0-2-18 0,0 2-14 15,-1 0-1-15,0 0-13 0,0 1-1 0,0 0-2 16,0 0-4-16,0 0 0 0,0 0-3 0,0 0-1 16,0 0 0-16,0 0-2 0,0 0-1 0,0 0-2 15,0 0 1-15,0 0 8 0,0 0 3 0,0 0 4 16,0 0 3-16,0 0-8 0,0 0-2 16,0 0 1-16,0 0-3 0,0 0 9 0,1 0-5 15,0 0-1-15,1-7-1 0,-2 7-1 0,0-5 3 16,2 5-1-16,-2-5 2 0,1 0-5 0,-1 5 3 15,1-3 4-15,-1 3-5 0,0-4 2 0,1 4 3 16,-1-1-2-16,0-1 4 0,0 2-1 0,0-1-2 16,0 1-5-16,0 0-1 0,0 0 0 0,0 0 0 15,0 0 4-15,0 0 1 0,0 0 2 0,0 0-2 16,0 0-2-16,0 0-7 0,0 0-3 0,0 0-7 16,0 0 0-16,0 0-3 0,0 0-5 0,0 0 1 15,0 0 0-15,0 0 2 0,0 0 3 16,0 7 4-16,-5-1-3 0,1 2 4 0,-1-1-1 15,-1 1-1-15,1 4 7 0,-1-1-5 0,0 1 1 16,2 1-1-16,-2-3-3 0,2 2 3 0,1-2 0 16,-2-1 2-16,4-1-1 0,-2-3-2 0,0 0 1 15,2-2-4-15,0 0 3 0,-1 1 3 0,1-3-1 16,1 0 0-16,0 0-1 0,0 1 0 0,0-2-1 16,0 0 4-16,0 0-2 0,0 0-1 0,0 0 3 15,0 0-4-15,0 0 1 0,0 0 1 0,0 0-2 16,0 0 2-16,0 0 1 0,0 0 0 0,0 0 4 15,0 0 1-15,0 0 1 0,0 0-1 0,0 0 3 16,0 0 1-16,0 0 0 0,0 0 12 16,0 0 0-16,0 0 13 0,0 0 4 0,0 0-2 15,0 0 2-15,0 0-4 0,0 0-1 0,0 0-2 16,0 0-6-16,0 0-10 0,0 0-4 0,0 0-7 16,0 0-1-16,0 0-3 0,0 0 1 0,0 0-5 15,0 0 2-15,0 0 2 0,0 0-5 0,0 0 4 16,0 0-4-16,0 0 1 0,0 0 2 0,0 0 0 15,0 0 2-15,0 0-4 0,0 0 4 0,0 0-5 16,0 0 1-16,0 0 4 0,0 0-4 16,0 0 5-16,0 0 1 0,0 0-4 0,0 0 0 0,0 0 1 15,0 0-1-15,0 0 2 0,0 0 1 16,0 0-2-16,0 0-1 0,0 0 2 0,0 0 0 16,0 0-4-16,0 0 5 0,0 0 0 0,0 0 1 15,0 6 2-15,0-2-1 0,0 2-4 0,0-2 2 16,0 0-3-16,0 0 4 0,0 0-1 0,0 1 0 15,0-1-1-15,0 0-4 0,0-3 4 0,0 3-7 16,0-1 5-16,0-1-2 0,0 1 5 0,0-2 4 16,0-1-5-16,0 1 2 0,0 0-5 0,0-1 2 15,0 0 6-15,0 2-4 0,0-2 2 0,0 0-2 16,0 0 2-16,0 0 4 0,0 0 2 0,0 0-2 16,0 0-1-16,0 0 1 0,0 0-8 0,0 0 6 15,0 0-5-15,0 0 5 0,0 0-2 16,0 0 2-16,5 0-1 0,1 0-6 0,1 0 5 15,1 0-6-15,-1 0-11 0,3 0-71 0,-2 0-85 16,1 0-92-16,0 5-125 0,-1-5-226 0,0 5 23 16,3-5 94-16</inkml:trace>
  <inkml:trace contextRef="#ctx0" brushRef="#br0" timeOffset="-95446.246">21857 17002 1065 0,'0'0'38'0,"0"0"27"0,0 0 24 16,0 0 32-16,0 0-5 0,0 0-1 15,0 0-17-15,0 0-18 0,0 0-21 0,0 0-3 16,0 0 1-16,0 0 3 0,0 0-3 0,0 0-13 15,0 0 2-15,0 0-9 0,0 0-16 0,0 0-5 16,0 0-1-16,0 0-7 0,0 0 2 0,0 0-3 16,0 0-13-16,0 0 3 0,0 0 6 0,0 0 8 15,0 0 12-15,0 0-8 0,0 0 8 0,0 0-5 16,0 0-2-16,0 0 13 0,0 0-10 0,0 0-4 16,0 0-3-16,0 0-10 0,0 0 0 0,0 0 6 15,0 0-10-15,0 0 9 0,0 0-4 0,0 0-1 16,0 0 6-16,0 0-7 0,0 0 8 0,0 0 3 15,0 0 6-15,0 0 3 0,0 0 10 16,0 0 2-16,0 0 2 0,0 0 2 0,0 0 1 16,0 0-5-16,5 0 4 0,-5 0 0 0,6 0-6 15,-2-7 2-15,0 7-1 0,0-5 3 0,-1 0-1 16,-1 0 14-16,3 5-3 0,0-4 2 0,-3-1-3 16,2 1-9-16,0 1 2 0,-1-1 3 0,2 1 11 15,-1-2-1-15,-1 1-5 0,1 0-11 0,1-1-12 16,-2 1-3-16,2-1-8 0,0 0 2 0,0-1 11 15,-1 2 7-15,-1-2 19 0,3 3-2 0,-3-1-13 16,0 0-10-16,1 1-16 0,-2 2 2 0,0-3 0 16,0 3-2-16,-2-1 0 0,3 1-7 15,-1-1-1-15,-1 1 3 0,2-1-5 0,-2 0 2 16,2 0 0-16,-1 0 1 0,0-1 0 0,1 1 0 16,-1-1 2-16,1 2-2 0,-1-2 4 0,0 2 0 15,1-1 1-15,-3 1-3 0,2 0 0 0,-1 0-2 16,-1 1 0-16,3-3 3 0,-3 3 4 0,0 0 0 15,0 0-2-15,0 0-1 0,0 0 3 0,0 0 1 16,0 0-2-16,0-1-2 0,0 0-1 0,0 0-2 16,0 1 3-16,0-3 2 0,0 2-12 0,0-1 4 15,0-2 0-15,6 3 2 0,-6-1 9 0,0-1-2 16,6 0-1-16,-6 2-3 0,3-1 1 0,0-1-1 16,-3 2 4-16,4-2-2 0,-2 3 0 15,-1-3 3-15,1 0-6 0,-2 0 4 0,2 1-1 16,-2 0-7-16,1 0 11 0,-1 0-4 0,1 0-5 15,-1 1 3-15,0 0-9 0,3 1-2 0,-3-1 6 16,0 0 2-16,2 0-5 0,-2 0-9 0,0-1-33 16,0 2-83-16,0-1-118 0,0-1-122 0,0 0-97 15,0 1-121-15,0-2-179 0,0 0 135 0</inkml:trace>
  <inkml:trace contextRef="#ctx0" brushRef="#br0" timeOffset="-89712.334">18351 17129 1502 0,'3'-7'26'15,"2"0"9"-15,0 0 9 0,-4 1 23 0,3-1-4 16,-3 2 8-16,2 1 7 0,-1-1-10 0,-2 1-19 16,0 1-7-16,0 1-9 0,0 0-6 0,1 0 1 15,-1 1-2-15,0 1-6 0,0-1-12 0,0 1-4 16,0 0-6-16,0 0-3 0,0 0 0 15,0 0-1-15,0 0-5 0,0 0 0 0,0 0 6 16,0 0-3-16,0 0 7 0,0 10 0 0,0-1-1 16,0 1 1-16,-9 2 0 0,2 2 1 0,1 0 0 15,2 3 1-15,-1 1-2 0,1 1 1 0,4-2 0 16,-5 0 2-16,5 0 4 0,-3 0 1 0,3-3-4 16,0-1 3-16,0-2-5 0,0 0-2 0,0-2 3 15,0-3-1-15,0-1 1 0,6-1 2 0,-6 0-2 16,5-1 1-16,-5-1-1 0,6 0 1 0,-4 0 1 15,0-1-1-15,2 0 2 0,-2 2 0 0,2-2-1 16,-1 2 2-16,0-2-3 0,3 0-1 0,0 3-2 16,0-3 0-16,2 2 1 0,0 0 1 15,3 0-1-15,1 0 0 0,1 1-3 0,3 1 3 16,0-2 2-16,2 1-4 0,4-1 3 0,2 2-3 16,-2-1 1-16,2 0 4 0,3 1-4 0,1 0 0 15,2 1 0-15,0-2-3 0,3 1 7 0,4 1-5 16,0 0 0-16,3-1 1 0,0 2-1 0,5-1 8 15,0 1-1-15,0-1-1 0,3 2-3 0,-1 0-1 16,3-1 0-16,-1 2 4 0,-1 0 5 0,2-1-3 16,1 0 1-16,-2 1-1 0,1-2-1 0,1 0 0 15,1 0 2-15,0 0-2 0,-1-1-2 0,1 0-1 16,0 1-2-16,-1-1 3 0,0 1-4 16,1-1 4-16,0 0-1 0,1 2-1 0,-4 0 6 15,3-3-2-15,-3 0 1 0,-1 1 0 0,1 0-4 16,-2 0 1-16,-1-1 0 0,0 2 1 0,0-2 3 15,-2 1-1-15,-2-1 2 0,0 1-2 0,1-2 0 16,-3 1-6-16,3-1 6 0,-3-1-3 0,-2 1 7 16,1-2 2-16,1 2-4 0,-1-1 4 0,-1-2-5 15,0 1 2-15,0-1-3 0,-1 1-1 0,1-2-2 16,-2 1 1-16,3 2 0 0,-3-3 0 0,0 3 0 16,0-2 0-16,-1 0 0 0,-2-1 0 0,-3 2-1 15,2-1 1-15,-2 0-3 0,-1-1-1 0,0 0 0 16,-1 1 1-16,1-1-2 0,-1 2 3 15,-1-2 5-15,1 0-3 0,-2 1 1 0,1-1-3 16,-2 1 0-16,0-1 0 0,-1 1 5 0,0-1-1 16,-1 0-2-16,2 1 0 0,1-1-3 0,-3 2 5 15,0-2 7-15,0 1-2 0,0-1 1 0,-1 2-8 16,-2-1-6-16,1 0 2 0,1 1-1 0,-4-2 10 16,3 1 2-16,-3 0 4 0,0 0 2 0,-1 0 2 15,0-1-5-15,-1 0-3 0,1 2-5 0,-2-2-3 16,4 0 3-16,0 0-3 0,-2 0 0 0,4 0-4 15,-2 0 0-15,4 0 1 0,-3 0 3 0,2 0 1 16,-1 0 1-16,0 0 0 0,-1 0-3 16,1 0 2-16,0 0-4 0,2 0 2 0,-3 0-1 15,3 0-2-15,-1 0 3 0,1 0 1 0,-1 0 0 16,0 0-3-16,-2 0 0 0,1 0-1 0,-2 0 2 16,-3 0 5-16,1 0 1 0,-1 0 1 0,-3 0 11 15,-2 0 8-15,-3 0 19 0,-1 0 12 0,-1 0 8 16,-4 0-15-16,2 0-18 0,-2 0-12 0,-1 0-20 15,3 0-3-15,-3 0 0 0,1 0 1 0,1 0-5 16,2 0 10-16,0 0-5 0,0 0 0 0,2 0 2 16,0 0-6-16,-1 0 1 0,4 0 2 0,-4 0-2 15,2 0 4-15,0 0 8 0,-1 0-9 0,-2 0 10 16,0 0 0-16,0 0-3 0,-1 0 29 16,1 0 7-16,-2 0 17 0,-1 0 12 0,-2 0-9 15,3 0-4-15,-3 0-18 0,2 0-13 0,-1 0-14 16,3 0-8-16,-1 0-4 0,1-8-2 0,3 1-5 15,-1 1 3-15,4 1 0 0,0-3-4 0,-1 1 10 16,2 0-1-16,0-2-2 0,1-1 8 0,1 1-13 16,0-1 3-16,0 0 4 0,-1 0-7 0,3-2 3 15,-3 1-1-15,-1 0 1 0,-3 0 6 0,2 0 1 16,0 1 6-16,-3-1-5 0,-1 0 0 0,0 1 3 16,0-2-5-16,-2 1-1 0,1 0 0 0,-2-2-5 15,2 1-2-15,0-2 4 0,0 0-2 16,1 1 4-16,1-2-4 0,-2 2 10 0,5-1-10 15,-3 0 19-15,1 1 4 0,1 3-24 0,-3 0 8 16,0 1-21-16,-1 3 17 0,-3 1-2 0,2 1 4 16,-2 2 5-16,0 0-26 0,0 1 17 0,-2 0-3 15,0 1 2-15,0 0 15 0,0 0 2 0,0 0-9 16,0 0-14-16,0 0-4 0,0 0-2 0,0 0 8 16,0 0 22-16,0 0-21 0,0 0 17 0,0 0-5 15,0-1-16-15,0 1 12 0,0 0-6 0,0 0 3 16,0 0 11-16,0 0 2 0,0 0-13 0,0 0-13 15,0 0-14-15,0 0-4 0,0 0-46 0,0 0-57 16,0 0-79-16,0 0-97 0,0 0-61 16,0 0-47-16,0 0-157 0,0 0-34 0,0 0 111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2T05:43:53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13569 10840 0,'24'0'172,"1"0"-156,0 0 15,25 0-31,-1 0 31,-24 0-15,25 0 0,-1-25-16,-24 25 15,25 0 1,74 0-1,-75 0 1,26 0 0,-1 0-1,0 0 1,50 0 0,-74 0-1,0 0-15,-1 0 16,26 0-1,-26 0 1,1 0-16,0 0 16,24 0-1,-49 0 1,24 0-16,-24 0 16,25 0-1,-25 0 1,24 0-1,-24 0-15,25 0 32,24 0-17,-49 0 1,0 0-16,49 0 16,-49 0-1,24 0 1,1 0-16,-25 0 15,24 0 1,-24 0 0,25 0-1,-25 0 1,49 0-16,-24 0 16,-1 0-1,1 25 1,24-25-16,-49 0 15,25 0 1,-25 0 15</inkml:trace>
  <inkml:trace contextRef="#ctx0" brushRef="#br0" timeOffset="4727.459">4242 10939 0,'25'0'94,"0"0"-79,49-25 1,0 0-1,1 25 1,74-25 0,-50 25-1,25 0-15,0-24 16,-25 24 0,124 0-1,-148 0 1,-26 0-1,26 0 1,-26 0 0,1 0-16,24 0 15,-49 0 1,25 0-16,-1 0 16,1 0-1,0 0 1,74 0-1,-75 24 1,1-24 0,0 25-1,-26-25-15,26 0 16,-25 0 0,0 25-1,24-25 1,-49 25-1,25-25 17,0 0-32,24 0 31,-24 0-15,-74 0 327,24 0-343,-25 0 16,25 0 0,-49 0-1,24 0 1,1 0-1,-26 0 1,1 0-16,-1 0 16,-24 0-1,25 0 1,-75 25 0,75-25-1,24 0-15,0 0 16,-24 0-1,0 0-15,24 0 16,0 0 0,1 0-1,24 0 1,0 0 0,0 0 15,1 24 0,-26-24-15,25 0-1,-25 0 1,1 0 0,24 0-1,0 0 1,-24 0-16,-1 0 15,0 0 1,26 0 31,-1 0-31,0 0-1,0 0 16,-24 0-31,24 0 32,-25 0-17,25 0 17,1 0-17,-26 0 79,25 0-78,0 0-1,1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2T05:45:29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14337 12700 0,'0'50'219,"0"49"-203,0-25-1,0 1 1,0-1-16,0-49 16,0 0-1,0-1 1</inkml:trace>
  <inkml:trace contextRef="#ctx0" brushRef="#br0" timeOffset="1567.135">14213 12874 0,'0'-25'156,"0"0"-140,0-25 0,0 26-1,25-1-15,-25 0 16,25 25-1,-25-25 32,25 0 0,-25-24-47,25 24 31,-1 25 94,1 25-46,0 0-64,0-1 1,-25 1-1,25-25 1,-25 25 15</inkml:trace>
  <inkml:trace contextRef="#ctx0" brushRef="#br0" timeOffset="3320.193">14313 13568 0,'-50'0'93,"-124"149"-93,100-124 16,49 24 0,0-49-1,25 25 1,0 0 0,25-25 46,25 25-46,24 0-1,-24-25 1,-1 0 0,26 24-16,-50 1 31,-25 0 78,-25 0-109,0 24 16,0-49-1,-24 50 1,-1-50 0,0 0-1,26 25 1,-1-25-16,0 0 16,25 25-1</inkml:trace>
  <inkml:trace contextRef="#ctx0" brushRef="#br0" timeOffset="8719.449">14586 13345 0,'0'149'78,"0"-75"-63,0 1 1,0-26 0,0 26-1,24-26 1,-24-24 0,0 0-16,0 24 15,0-24 1,0 0-1,0-50 157,0 0-156,0 1 0,0-26-16,0 25 31,0 0 47,0-24-62,-24 49 15,24-25-31,-25 25 94,0 0-63,-25 0 0,25 0-15,-24 0 15,49 25-15,-25 0-1,0-25 1,25 24 15,50-48 47,24-1-62,-24-25-1,0 50-15,-1-49 16,-24 49 0,0 0-1,0 0-15,-1 0 63,1 0-32,0 49-15,0-49-1,-25 50-15,0-25 47,0-1-31,0 1-1,0 0 48,0-99 62,0 24-94,0 25-15,0 0-1,49-24 64,-49 24-64,50 0 1,-75 25 468,-49 75-468,49-26-16,25-24 15,-25 0 1,25 99 15,0-99-15,0-1 0,0 26 15,0-25-16,50 0 17,-25-25-1,-1 0-15,26 0 15,-50-25-16,50 0 1,-50 0-16,0 0 16,0-24 15,0 24 0,0-25-15,0 1-1,0 24 32,0 0 110,-25 25 77,25-25-203,0 50 157,0 0-173,0 0 1,0 0 0,0-1-1,25-24 16,-1 0 32,-24 25-47,25-25-16,0 0 31,0 0 0,-25-25 0,25 25-15,-25-24 15,0-1 32,0 0-63,0-25 15,0 26 32,-25 24 0,25-25 0,0 0 78,0 0-109,25 25-1,-1 0-15,1 0 31,0 0-15,0 0 15,0 25 1,-25 25-17,0-26 1,0 26-1,24-25-15,-24 24 16,25-24 15,0-25 16,0-25-16,-25-24-15,0-26 0,0 1-16,0 0 15,0-50 1,0 49 0,0 26-1,0-1-15,0 0 16,0 25 15,-25 1-15,25-1-1,-50 0 1,26 25 15,24 50 94,0-1-109,0 26-16,0 24 15,49 0 1,-24 0 0,49-49-1,-49 0-15,50 24 16,-1-24 0,0-1-1,-24 1 1,-25-25-1,0-25 17</inkml:trace>
  <inkml:trace contextRef="#ctx0" brushRef="#br0" timeOffset="9541.144">15206 13494 0,'49'0'93,"100"-75"-77,25 26 0,-50 24-1,-75 25-15</inkml:trace>
  <inkml:trace contextRef="#ctx0" brushRef="#br0" timeOffset="10605.295">16123 13345 0,'-24'0'15,"-1"0"1,-25 0 0,25 0-1,-49 0 1,49 25-1,25 0 1,0-1 15,50 1 1,-1 0-17,1-25 1,-25 0-1,24 0 1,-49 25 0,0 24 31,0 26-32,-24-50 1,-1-1-1,0 1 1,0-25 0,0 0-1</inkml:trace>
  <inkml:trace contextRef="#ctx0" brushRef="#br0" timeOffset="13764.064">16148 12849 0,'0'25'63,"0"49"-48,0 0 1,0-24-1,0 24 1,50 1-16,-1 49 16,-24-50-16,0 1 15,25-50 1,-50 24 0,0-98 171,0 24-156,-25-25 16,25 25-31,-75-24-16,75 24 31,-24 25 0,-1 0 16,-25 0-31,75 0 109,49 0-110,1-25 1,-50 25-16,-1-25 16,1 25-1,0-24 17,-25 48 93,0 1-110,0 0 1,0 0-1,-25-25 1,25 49 47,25-49-17,0 0-14,0 0-17,-25-99 48,0 74-16,0 50 125,0 0-172,24 25 15,1-26 1,25 1-1,-25 25 1,-1-50 0,-24 25-16,25-25 15,0 0 17,0-50-1,-25-24-31,0-1 31,0 1-31,0-1 16,0 26-1,0 24 1,0-25 0,-25 25-1,25 1-15,0-1 16,-25 0-1,0 25 1,25-25-16,-24 25 16,24-25-1,-25 25 63,0 0-62,0 0 0,25 25-1,0 0 1,0 25 0,0-1-16,25 1 15,25 24 1,24-24-1,1 0-15,-26-26 16,1 1 0,-1 0-1,-24-25 1,25 0 0,-25 0-16,24 0 15,-24 0 16,-25-25-15,0 0-16,0-24 16,0-1-1,0 0 1,0 26 0,0-1-1,0 0 1,-25 25 15,0 0-15,1 0-1,24 25 63,0 24-62,0 1 0,24 0-1,26-25 1,24-1-16,-24-24 16,-25 0 15</inkml:trace>
  <inkml:trace contextRef="#ctx0" brushRef="#br0" timeOffset="14577.105">16619 13171 0,'0'-25'94,"0"1"-78,75 24-1,24-50 1,75 0-16,-125 26 16</inkml:trace>
  <inkml:trace contextRef="#ctx0" brushRef="#br0" timeOffset="16656.207">17413 12998 0,'0'24'62,"0"1"-46,-25 0-1,25 0 17,0 0-17,0-1 17,25 1-1,25-25-16,-25 0 17,-25-25-17,24-24 1,1-1-16,-25 25 31,-25-24-15,1 49-1,24-25 1,-50 0-16,0 25 16,26 0-1,-1 0 1,0 0-16,75 0 172,-26-25-141,1 25-15,-25-49-1,50-75-15,-50 74 16,0 1 0,0-1-1,0 25 16,0 0 16,-50 25-31,-24-24 0,49 24-1,0 0 32,25 74-31,0-49-1,0 24 1,124 150 0,0-1-1,50 1 1,-25-1-1,0 1 1,24-1-16,-74-49 16,-49-75-1,-25-24 1,0-50 0,-25 25-1,0-1 1,0 1-1,-50 0 1,25-25 47,-24 0-48,24-50 1,-50-74-1,51 100 1,-1-1 0,25 0-1,-25 0 1,25-24-16,0 24 31,0-74-15,0-1-16,0 1 0,0 25 15,25 24 1,-25 1 0</inkml:trace>
  <inkml:trace contextRef="#ctx0" brushRef="#br0" timeOffset="18856.949">18157 13022 0,'-124'-471'15,"100"298"1,-1 73 0,0 51-1,25-26 1,0 26-16,0-1 15,25 75 204,124 149-203,-75-50-1,25-25 1,-74-50-16,25-24 16,-50 0-1,0 0 1,24-25 109,1 49-47,-25-24-62,0-50 171,-49-49-171,24 24-1,0 26 1,25-1 0,-25 25-1,-24-50 48,24 50-32,0 0-31,0 0 31,0 0 1,1 0-17,-1 0 16,0 0 32,50 0 62,0 0-109,-1 0-1,1 0 1</inkml:trace>
  <inkml:trace contextRef="#ctx0" brushRef="#br0" timeOffset="21898.407">17463 11857 0,'49'0'156,"26"0"-140,24-50 0,75 0-1,-1 26-15,26-1 16,297 25 0,-347 0-1,-25 0 1,-50 0-1,25 0 1,-49 0-16,-25 0 31,-100-25 141,51 25-156,-1-25-1,0 25 48,-25-25-16,1 1-47,24 24 15,25-25 17,50 25 155,-1 0-171,50 49-16,-24-49 15,-50 25 17,-1 0-17,-48 0 157,-1 0-141,0-25-15,0 24 0,0-24-1,1 25 438,-1 0-437,25 0 0,-25-25-16,25 25 125,-25-25-110</inkml:trace>
  <inkml:trace contextRef="#ctx0" brushRef="#br0" timeOffset="26215.238">19571 11509 0,'-25'0'31,"1"0"-15,-76 50 0,100-25 15,0 0 47,0-1-62,25-24-1,0 0 1,0 25 0,0-25 15,-1 0-16,1 25 1,0 0 0,0-25 15,-25 25 0,0-1 16,0 1-16,-25 0 1,-25-25-1,26 0-16,-1 0 17,25 25-17,-25-25 17,0 0-17,0 0 1,1 0 46,48 0 79,26 0-125,0 0-1,-1 0 1,1 0-1,-25 0 17,-1-25 15,-24 0-32,0 0 32,25-24-16,0 24-15,-25-25 0,0 26 30,-25 24 189,0 0-204,25 49 47,0-24-47,0 0 1,25-25 30,25 25-46,-25-25 31,-25 24-32,49-24 63,-24 0-78,0-24 32,0-1-17,-25 0 1,0 0-16,0 0 62,0-24-46,0-50 0,0 49-1,0 25 1,0 0 0,0 1 62,-25 24-63,25-25 1,0 0 0,-25 25-1,0 0 79,0 0-78,25 25 93,0 49-93,0 50-1,0-99 32,25 0-31,0 24-1,0-49 1,-25 25 0,25-25 15,-25 25 31,25 25-46,-1-26 562,1-24-562,-50 0 124</inkml:trace>
  <inkml:trace contextRef="#ctx0" brushRef="#br0" timeOffset="28031.388">19745 11485 0,'25'0'234,"24"0"-218,1 0-16,0 0 16,-26 0 15,1 0 0,0 0 0,-25-25-15,25 25 62,0 0-62,-1 0-16,1 0 31</inkml:trace>
  <inkml:trace contextRef="#ctx0" brushRef="#br0" timeOffset="32488.506">20415 11485 0,'0'0'0,"0"24"16,-25-24-16,0 0 15,25 25 1,0 25 31,-25-1-32,25 1 1,0-25 0,0 0-16,0-1 47,25-24-16,0 0 0,0 0-15,-1 0 46,-24-24-62,0-1 16,0 0 124,0-49-93,25 24-31,-25 25-16,0 0 47,0 50 140,0 0-171,25 25 0,-25-26 15,25-24 16,-25 25-32,49-25 1,-49 25 0,25-25-1,0 0 16,0 0 1,0 0-1,-25-74 47,24 24-78,-24 0 16,0 26 15,0-1 78,0 0-93,0 0-16,-24-24 141,-1 49-110,25-25-16,-25 25 1173,25 25-1172,0-1-1,0 1 16,0 25-15,0-1-16,0 1 16,0 24-1,0 26 1,0-51-16,0-24 16,0 49-1,25-49 1,-25 0-1,0 0 1,0 0 15,0-1-15,0 1 15,0 0-15,0 0-1,-25-25 79,-25 0-94,26-50 16,-1 1-1,25 24 32,0 0-15,0 0-17,0-24 1,49 24-1,-24 0 1,25-25-16,-25 26 16,-1-26-1,26 25 1,-25 0 0,0 25 15,-1 0-16,-24-24 1</inkml:trace>
  <inkml:trace contextRef="#ctx0" brushRef="#br0" timeOffset="34880.518">21184 11088 0,'-25'24'15,"25"1"-15,0 0 16,0 25 0,0 24-1,0-24 1,0-1-16,0 26 15,25-1 1,-1 1 0,1-26-16,25-24 15,-50 49 1,25 1 0,-1-1-16,1-24 15,-25-1 1,0-24-1,0 0 1,0 25 0,0-26-1,-25-24 79,1-24-94,24-1 16,0 0 15,-25-25 16,25 1-16,0 24-15,0 0-1,0-24 48,0-1-63,0 0 15,0 26 1,25-1 0,-25 0 15,0 0-15,24 25-1,-24-25-15,25-24 16,-25 24 15,0-25 157,0 26-157,-25 24 78,1 0-78,24 24 32,0 26-32,0 0-31,24-1 16,1-24-1,0 49 1,0-74 0,-25 25-1,25-25-15,-1 0 32,1 0-32,-25 25 62</inkml:trace>
  <inkml:trace contextRef="#ctx0" brushRef="#br0" timeOffset="35729.322">21357 11361 0</inkml:trace>
  <inkml:trace contextRef="#ctx0" brushRef="#br0" timeOffset="37182.152">21531 11509 0,'0'50'78,"0"-25"-62,0 0 0,0-1-1,0 1 32,0 0-16,0-50 204,0-24-220,0 24 1,25 0-16,-25 0 31,24 25-15,-24-25 0,25 25-1,0 0 1,0 0 15,0 0-15,-1 0-1,-24 25 1,25 25 0,-25-25 15,0-1-16,0 1 1</inkml:trace>
  <inkml:trace contextRef="#ctx0" brushRef="#br0" timeOffset="39623.908">21928 11584 0,'0'-25'78,"0"0"-78,-25 25 78,0 0-62,0 0 31,25 25-16,0 0-15,0 24 15,25-73 188,0-26-204,-25 25 32,25 50 94,-1 49-126,1-24-15,-25 0 16,0-26 0,25-24 62,0-24 15,0-100-77,-25 74 0,0 25-1,0 0 1,0-49 46,0 24-46,0 26 0,0-1 15,0-25 47,-25 1-47,0 49-31,0 0 219,25 24-125,0 26-79,0-25-15,0 0 16,0 24 0,25-49-16,-25 25 15,25 0 1,0 24 0,0-49-1,-25 25 1,24 25 15,1-50-15,0 25-1,-25-1-15</inkml:trace>
  <inkml:trace contextRef="#ctx0" brushRef="#br0" timeOffset="41386.318">22449 11435 0,'-25'0'63,"0"50"-48,25-26 1,0 1 0,-25 25-1,25-25 1,0-1 15,50-24-15,-50 25-1,25-25-15,-25 25 125,0 0-31,-25-25-78,0 0 468,0 0-468,25 25-1,-25-25 79,1 0-78</inkml:trace>
  <inkml:trace contextRef="#ctx0" brushRef="#br0" timeOffset="45478.047">22548 11137 0,'0'50'94,"0"74"-79,0-25-15,0-24 32,0-1-32,25 0 15,-1-24-15,-24-25 16,0 49-16,0-24 15,25-25 1,-25-1 0,0-48 156,0-1-172,0 0 15,0 0 32,0-24-16,0 24-15,0 0 0,0 0 77,-25-24 1,1 49-47,-1 0 0,0 0-32,0 0 1,50 0 203,49 0-204,125 0 1,-174 0-16,-1 0 16,-24-25-1,-24 25 220,24 25-235,-25-25 31,0 24-31,25 1 62,-25 0-46,25 0 15,0 0-15,25-25 93,0 0-93,0 0 46,-25-50 1,0 25-47,0 0-1,0 1-15,0-1 31,0 0 16,0 50 78,24 24-109,-24 1 0,25-25-1,-25 24 1,50 1-1,-25-25 1,-1 0-16,1-25 31,0 0 1,-25-25-17,25 0 1,0-49-1,-25-1-15,0 1 16,0 24 0,0 1-1,0-26 48,0 50-48,0 1 1,-25 24 140,25 24-62,0 76-78,0-1-16,0-25 31,74 125-31,-49-175 16,0 1-1,0 25 1,0-50-1,-25 49 1,49-49 0,-24 0 15,0 0-15,0 0 30,-25-99 33,0 25-64,0 24 1,0 25-16,0 1 15,0-1 110,-25 25-109,0 0 78,25 25-79,0 24 1,0-24-16,0 25 16,0-1 15,25-24 0,0 25-15,24-26-16,1-24 15,-25 0 17,-1 0-17,1 0 1,25 0-16,-50-24 16,25 24-1</inkml:trace>
  <inkml:trace contextRef="#ctx0" brushRef="#br0" timeOffset="46589.06">23019 11708 0,'50'0'78,"-1"0"-62,51 0-1,-76 0 1</inkml:trace>
  <inkml:trace contextRef="#ctx0" brushRef="#br0" timeOffset="47808.066">23639 11683 0,'-25'0'63,"1"0"-47,-1 0-16,25 25 46,0 0 17,0-1-47,49-24-1,-24 25 1,0-25-1,0 25 32,-25 25-15,0-26-1,0 1-16,-50 0 17,25-25 30,25 25-46,-24-25-1,-1 25 1</inkml:trace>
  <inkml:trace contextRef="#ctx0" brushRef="#br0" timeOffset="50213.121">22275 12601 0,'0'25'172,"25"24"-156,0 1-1,-25-25 1,24-1 0</inkml:trace>
  <inkml:trace contextRef="#ctx0" brushRef="#br0" timeOffset="51024.191">22250 12452 0</inkml:trace>
  <inkml:trace contextRef="#ctx0" brushRef="#br0" timeOffset="52691.18">22424 12601 0,'25'25'141,"-25"24"-141,0 1 46,0-25 33,0-50 92,0 0-139,0 0-17,0 0 32,24 25 0,1 0-31,-25-24-1,25 24 1,0-25 0,0 25 30,-1 0-14,-24 25-1,25-1 0,-25 1-15</inkml:trace>
  <inkml:trace contextRef="#ctx0" brushRef="#br0" timeOffset="55952.364">23019 12725 0,'0'-50'234,"0"25"-218,0-24 0,0 24-1,0 0 32,0-49 47,0 24-78,0 25-1,0 1 1,50 73 296,24 26-296,-24-26 0,24 26-1,-74-51 1,25 1-16,-25 0 31,25-25-15,-50-25 312,0 25-266,0 0-46,1-25 0,-1 25-16,0 0 31,0 0 31,0-24-46,1 24 0,-1 0 77,0 0-77,0 0 0,50 0 187,74 0-188,-24 0 1,-26-25 0,-24 25 15,0 0 0</inkml:trace>
  <inkml:trace contextRef="#ctx0" brushRef="#br0" timeOffset="58905.104">11460 12452 0,'-25'0'16,"50"0"249,99 0-249,-49 0 0,49 0-1,-100 0-15,1 0 16,0 0 234</inkml:trace>
  <inkml:trace contextRef="#ctx0" brushRef="#br0" timeOffset="61629.246">11708 12452 0,'0'50'93,"-25"24"-77,25 25 0,-124 124-1,75-74 1,-1 0-16,1 0 15,24-50 1,-25-24 0,25-26-16,25-24 31,-25 0-15,-24 24-1,24-49-15,0 50 16,0-50 328,25-25-94,0 0-235,0 1 16,0-1 1,0 0-17,0 0 173,0 0-173,0 75 220,0-25-220,0 0 1,0-1 0,0 1 15,0 0 110,25-25-79,0 0-31,0 0-15,0 0-16,-1 0 31,51 0-15,-50 0-1,0 0 1,-1 0 0</inkml:trace>
  <inkml:trace contextRef="#ctx0" brushRef="#br0" timeOffset="63069.153">9848 14412 0,'0'24'110,"0"1"-95,0 0 1,0 0 0,0 0-1,0-1 16,0 1-15,25-25 78</inkml:trace>
  <inkml:trace contextRef="#ctx0" brushRef="#br0" timeOffset="63838.42">9922 14337 0</inkml:trace>
  <inkml:trace contextRef="#ctx0" brushRef="#br0" timeOffset="64727.471">10096 14114 0,'0'25'32,"0"74"-17,0 25 1,-50-25-16,25 0 15,-24 149 1,49-223 0,0 0-1,0 0 32</inkml:trace>
  <inkml:trace contextRef="#ctx0" brushRef="#br0" timeOffset="66761.03">10145 14461 0,'25'124'109,"-25"-74"-93,0-25 0,0-1-16,0 1 15,0 25 17,0-75 124,0-25-141,0 1 1,0-1-16,0 25 47,0 1 31,0-1-62,0 0 15,0 0 16,25 0-32,0 1 17,0 24 15,-1 0-1,1 0-14,-25 24 15,0 1-16,0 0-31,0 0 15,0 0 32,-25-1 16,-24-24 31</inkml:trace>
  <inkml:trace contextRef="#ctx0" brushRef="#br0" timeOffset="68538.059">10766 14312 0,'0'25'110,"0"25"-110,0-1 15,-25-24 1,25 0 0,-25-25-1,25 25 1,-50 0-1,26-1 1,-1 1-16,0-25 16,0 0-1,0 0 32,-24-25 16,24 25-48,25-24 17,0-1-1,0 0 0,0 0 0,25 0 47,0 25-62,-1 0 0,1 0-16,0 0 15,0 0 48,0 25-48,-1 0 1,-24 0-16,25 0 16,-25-1 15,25-24 0,0 25-31,-25 0 31,25-25-15,-25 25-16</inkml:trace>
  <inkml:trace contextRef="#ctx0" brushRef="#br0" timeOffset="70807.117">10840 14784 0,'-25'24'16,"25"-48"109,0-26-110,0-24 16,0 24 1,25-24-17,0-1-15,-25 50 16,25 1 0,-25-1 15,24 25 0,1-50 0,0 25-15,0 0 0,0 25 77,-25 25-77,0 0 0,0 0-1,0 0 1,0 24-1,-25-24 1,0-25 0,0 25 15,0-25-15,1 0 62,123 0 140,-74 0-202,-1 0 0,1 0-1,-25 25 63,0 0-78,0-1 32,0 1-17,0 0 1,-25 0 15,1-25 16,-1 0-16,0 0 1,0 0-17,0 0 1,1 0 93,-1-25-93</inkml:trace>
  <inkml:trace contextRef="#ctx0" brushRef="#br0" timeOffset="73610.571">11386 14412 0,'-25'0'110,"25"24"-79,-25 1 0,25 0 0,0 0-15,0 0 31,0-1-16,25-24 32,0 0-32,0 0-15,-25-24-1,0-1 16,0-25 79,0 1-95,0 24 32,24 25 172,1 0-203,25 0 15,-50-25-15,25 0-16,-25 0 46,0-49 33,0-50-64,0 99 16,-25 25 48,-25 0-64,25 0 16,25 25 48,-24 0-64,24 49 1,0-24-1,0 24 1,0 1-16,49-1 16,1-24-1,-25 24 1,-1-49 0,-24 0-1,25 49-15,-25-24 16,25-26-1,-25 1 1,0 25 0,0-1-1,0-24 1,0 0 0,-25-25 46,0 0-62,1 0 16,24-25-1,-25-24 17,25 24-17,0 0 1,0 0-1,0-24 17,0 24-32,0-25 15,0 1 1,25-1 0,-25 0-1,24 50 1,1-24 62,25-1-47</inkml:trace>
  <inkml:trace contextRef="#ctx0" brushRef="#br0" timeOffset="76272.959">12006 14511 0,'0'-25'78,"0"-25"-62,0 1 0,0 24-1,0 0 1,0 0 15,-25-49 0,25 49-31,0 0 16,0 0 78,-25-24 62,25 24-140,0 0-1,75 100 376,-26-26-376,-24 1 1,25-50 0,-50 25-1,24 24 32,1 1-31,0-25-1,0 0 1,-25-1 0,25-24-1,-25-24 220,-25-1-220,0 25 1,0-25 78,0-25-79,1 50 1,-1-25 31,0 25-32,0 0 1,0 0 0,1 0 15,-1 0 47,0 0-78,0 25 16</inkml:trace>
  <inkml:trace contextRef="#ctx0" brushRef="#br0" timeOffset="89376.882">12849 12700 0,'25'0'0,"0"0"31,-25-25-16,25 25 1,-1 0 0,1 0 15,0-25-15,25 25-1,-26 0 1,150-24-1,-25-1-15,-25 25 16,50-25 0,-1 25-16,-49 0 15,50 0 1,-1 0 0,-49 0-1,-24 0 1,-1 0-16,-25 0 15,1 0 1,-1 0 0,-24 0-1,-1 0 1,26 0 0,-1 0-1,-24 0-15,-1 0 16,26 0-1,-26 0 1,26 0 0,-50 0-16,24 0 15,-24 0 1,0 0 31,0 0 0,-1 0-47,1 0 15,0 0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5:08:28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12551 0,'25'0'282,"0"0"-267,0 0-15,-1 0 16,-24-25-1,50 25 1,-25 0 15,-25-24 16,25 24-16,24 0 1</inkml:trace>
  <inkml:trace contextRef="#ctx0" brushRef="#br0" timeOffset="2043.987">20266 12502 0,'25'0'406,"-1"0"-250,1 0 16,0 0-141,0-25 16,0 25-15,-25-25 93,24 25-79</inkml:trace>
  <inkml:trace contextRef="#ctx0" brushRef="#br0" timeOffset="3382.524">20613 12452 0,'25'0'266,"0"0"-188,24 0-31,-24 0-16,0 0 16,0-25-31,24 25-16,-24 0 15,0 0 16,0 0 32</inkml:trace>
  <inkml:trace contextRef="#ctx0" brushRef="#br0" timeOffset="4998.211">21134 12353 0,'50'0'203,"98"-50"-203,-123 25 16,0 25 0,0-24-1,0 24 16,-1-25-15,1 25-16,0 0 16,0 0-1,24 0 1,-24 0 0,0 0 15,0 0-16,0 0 79</inkml:trace>
  <inkml:trace contextRef="#ctx0" brushRef="#br0" timeOffset="7062.196">19373 12750 0</inkml:trace>
  <inkml:trace contextRef="#ctx0" brushRef="#br0" timeOffset="7807.014">19075 12849 0</inkml:trace>
  <inkml:trace contextRef="#ctx0" brushRef="#br0" timeOffset="8435.171">18653 13022 0</inkml:trace>
  <inkml:trace contextRef="#ctx0" brushRef="#br0" timeOffset="13047.931">20315 12154 0,'0'25'219,"-24"0"-203,24 0-1,-25 49 1,25-24-16,0-25 62,0-1-46,0 1 0,0 0-1,0 0 32,25-25 219,-25-25-235,0 0-15,24 25 15,-24-25 94,25 25-94</inkml:trace>
  <inkml:trace contextRef="#ctx0" brushRef="#br0" timeOffset="15331.925">20390 12005 0,'0'-24'312,"0"-1"-233,0 0-64,0 0 16,25 25-31,-25-25 32,0-24-1,24 49 63,1 0-16,-25 25 16,0-1-16,0 1 0,0 0 62,-25-25 48</inkml:trace>
  <inkml:trace contextRef="#ctx0" brushRef="#br0" timeOffset="18466.923">20613 12105 0,'25'49'359,"-25"1"-343,0-25 15,0 0 0,0-1 94,0 1-109,25-25 62,-25-25 0,0 1-31,0-1-31,24 0-1,-24 0 1,0 0 31,25 0 31,0 25 125,0 0-187,0 0 93,-1 0-15,-24 25-16,0 0 0,0 0-47,0 0 1,0 0-17,0-1 32,0 1-16,25-25 110</inkml:trace>
  <inkml:trace contextRef="#ctx0" brushRef="#br0" timeOffset="22380.976">21283 12030 0,'-25'0'343,"0"0"-296,0 0-31,25 25 0,0 0-1,-24-25 1,24 25-1,-25-25 17,25 24-17,0 1 17,0 0 77,25-25-31,-1-25-31,1 25-31,-25-25 15,25 25-16,-25-24 17,25-1 15,-25 0-1,0 0 33,25 25 280,-1 25-343,-24 25-16,25-26 15,-25 1 16,0 0 16,0 0-31,0 0 0,50 0-1,-50-1 1,0 1-1,25-25 17,-25 25-17,24 0 1,-24 0 15,25-1 0,0 1-15,-25 0 15,0 0-15,0 0 93,-25-25 48,0 0-142,1 0 32,-1 0 47,25-25-16,0 0-62,0 0-1,0 0 1,0-49-16,0 49 15,0 0 32,0 1-31,0-1 0,0 0-1,0 0 1,0 0 15,0 0 0,0 1 1,0-1 14,0 0-30,25 0 0,-25 0 15,0 1 16,24 24-47,-24-25 15,25 0 1,-25 0 15,0 0-15,0 1 0,25 24-16,-25-25 15,0 0 16</inkml:trace>
  <inkml:trace contextRef="#ctx0" brushRef="#br0" timeOffset="27082.168">18033 11237 0,'25'0'203,"0"0"-187,0-25 0,0 25-1,-1 0 1,51 0-1,-50 0 1,-1 0-16,1 0 16,0 0-1,0 0 17,0 0-17,-1 0-15,1 0 16,25 0-1,-1 0 1,75 25 0,-74-25-16,0 0 15,-1 24 1,-24-24 0,25 25-1,-1-25 1,-24 25-16,0-25 15,0 0 1,24 0-16,1 0 16,-25 0-1,49 25 1,1-25 0,24 25-1,-25-25-15,-24 24 16,-25-24 218,-1-24-218,76-26-1,-26 0 1,0 1-16,51 24 16,-76 0-1,-24 0-15,49 0 16,-24 25 0,0 0-1,-1 0-15,26 0 16,-26 0-1,26 0 1,-26 0-16,26 0 16,-26 0-1,-24 0 1,0 0 0,0 0 15,-1 25-16,1-25-15,0 0 16,25 25 0,-26-25-1,1 25 1,0-25 0,0 0-1,-25 25 1,25-25-1,0 0 17,-1 25-17,1-25 17,0 0-17</inkml:trace>
  <inkml:trace contextRef="#ctx0" brushRef="#br0" timeOffset="34834.908">21928 12129 0,'74'-24'281,"-49"24"-281,25 0 16,-26-25-1,1 25 1,0 0 0,-25-25-1,25 25-15,0 0 32,-1 0-1,1 0 16,0 0-16</inkml:trace>
  <inkml:trace contextRef="#ctx0" brushRef="#br0" timeOffset="38491.377">21952 11633 0,'0'25'219,"0"0"-173,0 0-14,0 0-1,0-1 0,0 1 16,0 0-16,0 0 47,25-25-31,-25 25 63,25-25-95,0 0 79,0 0 62,0-25 63,-25 0-172,0 0 47</inkml:trace>
  <inkml:trace contextRef="#ctx0" brushRef="#br0" timeOffset="42487.349">21952 11485 0,'0'-25'391,"0"0"-360,0 0 0,0 0 0,0-24-31,25 49 63,-25-25-32,25 25 47,0 0 16,0 0-16,-25 25 172,0 0-141,0-1-46,0 1-16,0 0-16,0 0 94,-25-25 63,0 0 15,25-25-47</inkml:trace>
  <inkml:trace contextRef="#ctx0" brushRef="#br0" timeOffset="49117.001">20464 12973 0,'25'0'469,"0"0"-454,-25 25 1,25-25 0,-25 24 15,24-24 0,-24 25-15,25-25-1,0 25 1,0-25 31,0 0-32,-1 0 32,1 0-47,-25-25 16,25 25 0,0-25 15,0 25-16,-1-24 17,1 24-1,-25-25-15,25 25-1,0-25 16,0 25-15,0 0 0,-25-25-16,24 25 15,1 0 79,0 0-63,0 0 16,0 0-31,-1 0 31,1 0 0,0 0 15,0 0-46,0 0 31,-1 0 15,-24 25 126,0 0-173,0 0 32,0-1 31,0-48 266,0-1-282,0 0-46,25 25-16,0-25 16,0 0-1,-25 1 1,25 24 0,-1 0 15,1-50 375,0 0-390,25 26-1,-1-1 1,50-25-16,-49 25 16,-25 25 15,0 0-16,-25-24 1,24 24-16,1 0 16,0-25-1,0 25 1,0 0 0,-1 0-1,1 0 1,0 0-1,0 0 17,0-25-17,-1 25 1,1 0 15,0 0 0,-25-25-31,25 25 16,0 0 0,-25-25-1,25 25 1,24-24 0,-24 24 15,0-25-31,-25 0 31,25 25 0,-25-25 63,24-24-63,-24 24 32</inkml:trace>
  <inkml:trace contextRef="#ctx0" brushRef="#br0" timeOffset="61776.369">20936 13271 0,'0'24'515,"0"1"-484,0 0-15,49 0 15,-49 0 1,25-25 14,-25 24-30,25 1 0,0-25 15,-1 0-15,1 0 15,0 0 0,0 0-15,24 0-1,-24 0 32,0-25-16,0 25-15,-25-24 15,25 24-15,-1 0 0,-24-25-1,25 25 1,0 0-1,0-25 1,0 25 31,-25-25-31,24 25-1,1 0 32,0 0-31,-25-25-1,25 25 17,0 0-1,-1 0 0,1 0-15,0-24 15,0 24 0,0 0-31,-1 0 47,-24 24 141,0 1-126,0-50 157,0 1-204,0-1 1,0 0 15,0 0 16,50 0-31,-25 0 15,0 25 0,-1 0-15,-24-24 0,25 24-1,0 0 16,0 0-15,0 0 31,-1 0-31,1 0 15,0 0 16,-25-25-16,50 25-15,-25 0 15,-1 0 0,1 0 0,0 0 32,0-25 265,24-49-312,51-26-1,-51 26 1,50-50-1,-99 99-15,25 25 16,-25-25 0,25 25-1,0-24 17,-25-1-1,25 25-16,-25-25 1,24 25 15,-24-25-15</inkml:trace>
  <inkml:trace contextRef="#ctx0" brushRef="#br0" timeOffset="74881.11">21655 13593 0,'25'0'391,"-25"25"-376,24-25 1,1 0 15,0 0-31,0 0 16,0 0 0,24 0-1,-24 0 1,25 0-1,-26 0-15,1 0 16,0 0 0,25-25-1,-25 0 1,24 25 0,26 0-1,-75-25 16,24 25-15,1 0 31,0 0 62,0 0-31,-25 25-31,-25-25 141,25-25-173,0 1 32,0-1 0,0 0 31,0 0-15,25 0-32,0 25-15,-25-24-1,24 24 17,1 0-17,0 0 1,0 0-1,0 0-15,-1 0 32,1 0-1,-25-25-15,25 25 46,0 0 32,-25-25-32,25 25-46,-25-25 0,0 0-1,0 1-15,0-1 16,0 0-1,24-25 1,-24 1 15,0 24-15,0 0 0,0 0 62,0 0-47</inkml:trace>
  <inkml:trace contextRef="#ctx0" brushRef="#br0" timeOffset="86056.073">22473 13915 0,'0'25'344,"0"0"-329,25-25 110,25 0-109,-25 0 15,-1 0 0,1 0 32,0 0-32,0 0 0,0 0 1,-1 0 15,1 0 15,-25 25 1,0 0-1,0-50 266,0 0-281,0 0-31,0 0-1,0 1 48,0-1 31,0 0-79,25 25 1,0 0 62,0-25-47,-1 25-31,1 0 63,0 0 93,-25-49-94,25 24-46,-25 0 15,0 0-15,0 0 0,0 1-1,0-26 1,0 0-1</inkml:trace>
  <inkml:trace contextRef="#ctx0" brushRef="#br0" timeOffset="89057.076">22672 14163 0,'25'-24'282,"-1"-1"-251,1 25-31,0-25 15,0 0 17,24 0-1,26 1-15,-75-1-1,49 25-15,-24-25 31,0 25-15,0-25 0,0 25 15,-25-25 16,0 50 187,0 0-218,-25 0 15,0 24-15,0-49 15,0 0 31,25 25-46,-24-25 0,-1 0 15,25 25 0,-25-25-15,0 0-1,0 25 32,1 0 16,-1-25-48,0 24 32,25 1 63,-25-25-110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5T05:28:43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14982 6796 0</inkml:trace>
  <inkml:trace contextRef="#ctx0" brushRef="#br0" timeOffset="223.855">14982 6796 0</inkml:trace>
  <inkml:trace contextRef="#ctx0" brushRef="#br0" timeOffset="1915.37">14858 6821 0,'50'0'203,"124"0"-172,-75 0-31,-25 0 16,-24 0-1,-25 0 1,-1 0 0</inkml:trace>
  <inkml:trace contextRef="#ctx0" brushRef="#br0" timeOffset="3393.106">14883 7045 0,'75'-25'109,"-1"25"-93,25 0 0,-24 0-1,-26 0-15,-24 0 16,0 0-1,0 0 17</inkml:trace>
  <inkml:trace contextRef="#ctx0" brushRef="#br0" timeOffset="4782.406">15900 6276 0,'0'74'94,"0"50"-79,-25 74 16,25-123-15,0 24-16,-49-49 16,24-25-1,0 24 1,0-49-16,25 25 47,-24-25-32,73 0 189,26 25-158,73 272-14,-98-222-32,-50-26 15,0-24 1,0 0 0,0 0-1,0 0 1,0-1-1</inkml:trace>
  <inkml:trace contextRef="#ctx0" brushRef="#br0" timeOffset="6105.539">16074 6722 0,'25'25'31,"49"49"-16,-49-24 1,0 24-16,-1-49 16,-24 25-1,0-25 1,0-1 0,0 1-16,0-50 125,0-49-110,0 49 1,0-24-1,25 49 1,-25-25 0,25 25-1,-25-25 1,50 0 15,-50 0-15,24 25-1,1 25 32,0 0-31,-25 0 0,50 24-1,-50-24-15,24 0 16,-24 25-1,0-1 17</inkml:trace>
  <inkml:trace contextRef="#ctx0" brushRef="#br0" timeOffset="7727.982">16818 7094 0,'0'25'234,"0"49"-203,0-24 1,0-25-32</inkml:trace>
  <inkml:trace contextRef="#ctx0" brushRef="#br0" timeOffset="12233.355">17165 6747 0,'-25'25'656,"1"-25"-640,-26 0 15,25 0-15,25 24 46,0 1-31,-25-25-31,1 0 79,24 25-64,0 0 63,24 0-31,26-25 0,0 0-31,-26 0-1,1 25-15,0-25 32,-25 24-17,25-24 48,-25 50 15,0-25-47,-25-25-31,25 25 16,-25-25 15,0 0 0,1 0 16,-1 0-16</inkml:trace>
  <inkml:trace contextRef="#ctx0" brushRef="#br0" timeOffset="13172.864">17364 7020 0,'24'-25'172,"76"25"-141,-51-25-31,-24 25 16,0 0 0</inkml:trace>
  <inkml:trace contextRef="#ctx0" brushRef="#br0" timeOffset="14380.425">17612 6672 0,'0'25'125,"0"50"-110,0-26 16,0-24-15,0 0 15,24 0 16,-24 0 0,50-25-16</inkml:trace>
  <inkml:trace contextRef="#ctx0" brushRef="#br0" timeOffset="15496.052">17686 6499 0,'-25'0'63,"0"0"-1</inkml:trace>
  <inkml:trace contextRef="#ctx0" brushRef="#br0" timeOffset="17031.063">17934 6871 0,'0'25'218,"-25"24"-171,25-24-47,-24 0 0,24 0 16,-25-25 62,74-124-62</inkml:trace>
  <inkml:trace contextRef="#ctx0" brushRef="#br0" timeOffset="17718.706">17909 6896 0,'25'-25'62,"0"0"-46,25-25-1,24 1-15,0-1 16,-49 25 0,0 1-1</inkml:trace>
  <inkml:trace contextRef="#ctx0" brushRef="#br0" timeOffset="21787.773">18480 6524 0,'0'24'188,"0"100"-141,-25-74-16,25 0-31,0-26 15,0 1 32,0 0 0</inkml:trace>
  <inkml:trace contextRef="#ctx0" brushRef="#br0" timeOffset="23355.716">18579 6251 0,'-25'0'16,"25"25"78,0-50 109,0 0 0,0 0-156,0 0-16,0 50 141</inkml:trace>
  <inkml:trace contextRef="#ctx0" brushRef="#br0" timeOffset="25503.223">18678 6499 0,'0'-25'16,"25"50"93,0 24-109,0 26 16,-1-50-1,-24 24 1,0-24-16,0 25 16,0-26-1,0 1 16,0-50 173,0-24-173,0-1 0,0 25-15,0 1-1,0-26 17,50-24-17,-50 49-15,25 0 16,0 25-1,0 0 142,49 25-142,-49 0 1,0-25 0,-25 24-16,24-24 15,-24 25 1,0 0-1,0 25 17,0-1-1,25-24-15,-25 0-1,0 0 1</inkml:trace>
  <inkml:trace contextRef="#ctx0" brushRef="#br0" timeOffset="26701.345">19422 6697 0,'0'25'204,"0"25"-189,0-1 16,0 1-15,0-25-16,-24 0 16,24-1-1,-25-24 1,0 0 0</inkml:trace>
  <inkml:trace contextRef="#ctx0" brushRef="#br0" timeOffset="28477.767">19695 6350 0,'0'25'188,"0"24"-172,0 26 15,0-50 16,0-1 15,0 1-46,25 0 31,0-25 15,0 0-31,-1 0-31,26 0 110,-25 0-110,0 0 31,0 0 0</inkml:trace>
  <inkml:trace contextRef="#ctx0" brushRef="#br0" timeOffset="29944.585">19695 6077 0,'0'25'172,"0"0"-125</inkml:trace>
  <inkml:trace contextRef="#ctx0" brushRef="#br0" timeOffset="32322.554">20043 6350 0,'24'0'234,"1"25"-218,0-25-16,0 25 16,-25-1 15,25 1-16,-25 0 1,0 0 31,0 0-31,0-1-1,0 1 1,0 0-1,0 0 17,0 0 15,0-50 46,0 0-61,0-25-17,0 26 16,0-1 16,0-50-15,24 75-1,-24-24 31,25-1-46,0 25 0,0 0 30,24 0-14,-24 0-1,0 0 0,0 25 16,-25-1-16,25 26-31,-1-25 32</inkml:trace>
  <inkml:trace contextRef="#ctx0" brushRef="#br0" timeOffset="35021.877">20638 6226 0,'-25'0'31,"0"0"-31,0 0 31,1 0 32,-1 50-48,0-26 1,25 1-1,0 0 17,0 0-1,0 0-15,25-1-1,24 1 16,1-25 1,-25 0-17,0 0 17,-1-25 14,-24 1-46,0-26 16,25 25 0,-25 0 62,-25 25 125,25-24-187,0 73 218,0 1-218,25 24-1,25-24-15,-50-25 16,0-1-1,25 26 1,-25-25 0,24 0-1,-24 123 17,0-123-17,0 0 32,0 0-31,0 0-1,-24-25 1,-1 25 0,0-25 15,-25 0 16,26 0-32,-1 0 1,0 0 0,0-25 62,25 0-78,-25 0 15,25 0 48,0-24-48,0 24-15,50-25 16,-25 1 0,24-1-1,1 0-15,0 50 16,-26-24 0,1 24-1,-25-25-15,25 0 16,0 25 15,0 0 32</inkml:trace>
  <inkml:trace contextRef="#ctx0" brushRef="#br0" timeOffset="37160.67">20563 5655 0,'50'25'46,"-25"0"-46,0 0 16,-1 0 0,1-1-1,-25 1 1,25 0 0,-25 0 15,25-25 31,0 0-46,-1 0 0,1 0-1,0 0 1,0 0 46,0-50-46,0 50 0,-25-25-1,24 25 1,-48 0 374,24 25-327,0 0-47,0 25-1,0-25 1,0-1-1,0 26-15,0-25 32,0 0-17,24-1 1,1 1-16,0 25 47,-25-25 0,0 24-32,25 1-15,-25-1 16,0-24 0,0 0-1,0 0 16</inkml:trace>
  <inkml:trace contextRef="#ctx0" brushRef="#br0" timeOffset="39984.08">14536 7913 0,'25'0'140,"49"0"-109,50 24 1,-49-24-17,-51 0 1,1 0-16,0 0 62,-25 50-15</inkml:trace>
  <inkml:trace contextRef="#ctx0" brushRef="#br0" timeOffset="40937.289">14511 8136 0,'50'0'140,"148"0"-109,-49 0 1,-124 0 61</inkml:trace>
  <inkml:trace contextRef="#ctx0" brushRef="#br0" timeOffset="42427.308">15206 7714 0,'0'25'78,"0"25"-63,0 24 1,0-49 0,0 0-16,0 24 15,0 1 1,0-25 0,0 0-16,0-50 281,24 25-250,1 0-15,0 0-1,0 0 1,-25 25-16,25-25 16,-1 24-1,-24 1 1,0 0-1,25 49-15,-25-24 16,25 0 15,-25-1 1,25-24-17,-25 0 1</inkml:trace>
  <inkml:trace contextRef="#ctx0" brushRef="#br0" timeOffset="44530.907">15751 7863 0,'0'0'31,"-24"0"-15,-1 0 62,0 0-47,0 25 0,0-25-15,25 25-1,0-1 1,0 1 0,0 0-1,0 0-15,0 0 63,25-25-32,0 0-15,0 0 15,0 0-15,-1 0 15,1 0 0,-25-50 47,0 25-62,0 0-1,50 75 298,-50 0-297,25-25-1,-1-1 1,1-24 31,-25 25-32</inkml:trace>
  <inkml:trace contextRef="#ctx0" brushRef="#br0" timeOffset="45270.426">16074 8086 0,'0'25'109,"-25"25"-93,25-25-16,0-1 16</inkml:trace>
  <inkml:trace contextRef="#ctx0" brushRef="#br0" timeOffset="47496.656">16223 7764 0,'0'49'78,"0"26"-62,0-26-1,0-24 1,0 0 0,0 25-16,0-25 31,24-50 94,1 0-125,0-25 15,-25 25 1,25 25 0,-25-24-1,25 24 32,24 0-16,-24 0 1,0 0-17,-25 24 32,0 1-31,0 50-1,0-50 1,0-1 31,-25-24-31,0 0 15,0 0-16,1 0 17,-1 0-17,0 0 1,0-24-16</inkml:trace>
  <inkml:trace contextRef="#ctx0" brushRef="#br0" timeOffset="48486.06">16644 8062 0,'0'24'157,"-25"26"-142,1 0 1,24-1-1,-25-49 1</inkml:trace>
  <inkml:trace contextRef="#ctx0" brushRef="#br0" timeOffset="49173.884">16942 8086 0</inkml:trace>
  <inkml:trace contextRef="#ctx0" brushRef="#br0" timeOffset="49763.503">17289 8086 0</inkml:trace>
  <inkml:trace contextRef="#ctx0" brushRef="#br0" timeOffset="50317.716">17686 8086 0</inkml:trace>
  <inkml:trace contextRef="#ctx0" brushRef="#br0" timeOffset="52187.59">18009 7813 0,'74'-24'109,"0"-1"-62,-49 25-47,0 0 16,0 0 15,0 0-15,-1 25 15,-24-1-15,0 1-1,-24 50 16,-26-1 1,25-49-17,25 0-15,0 0 16,-25-25 0,25 24-1,-24 1-15,24 0 16,0 0 78,24-25-48,1 0-46,0 0 16,49 0 0,-49 0-1,0 0 1,0 0 0,0 0-1,-1 0 1,1 0 31</inkml:trace>
  <inkml:trace contextRef="#ctx0" brushRef="#br0" timeOffset="53152.522">18133 7913 0,'24'24'47,"26"1"-31,0-25-1,-1 25 1,26 0 15</inkml:trace>
  <inkml:trace contextRef="#ctx0" brushRef="#br0" timeOffset="55066.51">18480 7640 0,'0'25'78,"49"24"-63,1 50 1,-25-74 0,-25 25-16,25-25 15,-1 24 1,1-24-1,25 0 1,-50 0-16,25-25 16,-25 25 15,24-25 0,1 0 0,0 0 32,-25-25-32,0 0 63,0 0-32,-25 25-46,0 0 47,1 0-48,-1 50 1,0-25 15,25-1-31,0 26 47,0-25-47,0 24 31,0-24-15,0 0 15,0 49 47,-50 50-62,1-24 15,24-51-15,0-49-16,25 25 15</inkml:trace>
  <inkml:trace contextRef="#ctx0" brushRef="#br0" timeOffset="57032.268">14982 9128 0,'-24'0'16,"48"0"-16,-24 0 125,149 0-94,50-25 0,-175 25-15,1 0-1</inkml:trace>
  <inkml:trace contextRef="#ctx0" brushRef="#br0" timeOffset="58097.256">14908 9401 0,'25'0'63,"0"0"-48,99-25 16,-75 0-31,1 25 32,-25 0 30,-1-24-46,1 24-1</inkml:trace>
  <inkml:trace contextRef="#ctx0" brushRef="#br0" timeOffset="62139.575">15702 9029 0,'49'0'125,"-49"25"-109,50 24 15,-50-24-31,0 0 16,0 0-1,0 0 17,0-1-1,0 1 16,0-74 390,0 24-406,0-25 1,25 50-17,-25-25 1,25 25-16,-1-24 31,1 24 16,0-50-16,0 50 1,0 0 14,-1 0-14,1 0-1,0 0 31,-25 25-62,0 0 32,25 24-32,-25-24 15,0 0-15,0 0 16,0-1 31,0 1 62,0 0-78,25-25-15,-25 25 0</inkml:trace>
  <inkml:trace contextRef="#ctx0" brushRef="#br0" timeOffset="65868.821">20489 10145 0,'25'0'250,"24"0"-235,1 0 17,-25 0-17,24 0 1,-24-25-1,0 25 48,0 0-16</inkml:trace>
  <inkml:trace contextRef="#ctx0" brushRef="#br0" timeOffset="67503.412">20539 10294 0,'24'0'313,"51"0"-298,-1-25 1,-24 0-16,24 25 16,-49 0-1,0 0 48,0 0-48</inkml:trace>
  <inkml:trace contextRef="#ctx0" brushRef="#br0" timeOffset="104802.128">21432 9500 0,'0'25'172,"0"0"-157,0 49 1,0 1-1,0-1-15,0-24 16,0-26 0,0 26-1,0-25 1,0 24-16,0-24 31,0 0 0,-25 0 1,0-25-32,25 25 15,-25-25 1,0 25 0,1-1-16,24-48 125,0-26-110,0 25 1,0 0 62,24 25-62,1 0-1,0 0 1,0 0-1,0 0 17,-25 50-1,24-25-15,1 49-16,-25-24 15,0-25-15,0-1 16,0 1-1,0 0 1,0 0 0,0 0-1,0-1 1,0 26 15,25-25-31,0 49 31,-25 1-15,0-51-16,0 1 16,25 25-1</inkml:trace>
  <inkml:trace contextRef="#ctx0" brushRef="#br0" timeOffset="106379.214">21754 9872 0,'0'25'125,"0"25"-110,0-1 1,0-24-1,0 0-15,0 0 63,0 0-16,25-25-16,-25 24-15,0 1-1,25-25 1,-1 0 0,1 0 15,0 0-16,0 0 17,0 0 77</inkml:trace>
  <inkml:trace contextRef="#ctx0" brushRef="#br0" timeOffset="108221.817">21754 9723 0,'25'0'562,"-25"50"-405,0-25-110,0-50 62,0 0-31</inkml:trace>
  <inkml:trace contextRef="#ctx0" brushRef="#br0" timeOffset="110550.777">22027 9823 0,'0'24'125,"0"1"-110,0 0-15,0 25 16,0-26-1,25-24-15,-25 50 16,0 0 0,0-25 15,0-1-15,0 1 15,0-50 125,0-24-140,0 24-1,0-25 1,0 1 15,0 24 0,25 25-31,-25-25 16,24 25 15,1 0 32,0 0-1,25 25-30,-50 0-1,24-1-16,-24 1 1,0 0 15,25 0-15,-25 0 31,25-25-16,-25 25 47</inkml:trace>
  <inkml:trace contextRef="#ctx0" brushRef="#br0" timeOffset="113397.419">22573 9847 0,'-25'0'110,"-50"0"-79,51 0-15,-1 0-1,0 0 1,0 0 0,0 25-1,25 0 16,-24 0-31,24 0 32,0-1 15,24 1-16,1-25-16,0 0 1,25 0 0,-26 0 15,1 0-15,0-25 15,25-24 0,-50 24 0,0 0 110,0 50 265,24 124-375,1-99 1,25-1-17,-25-24-15,-25 25 16,0-26 93,0 1-77,0 25-32,0-1 31,0-24-31,-25 0 15,25 0 1,-25 0-16,25-1 16,-25 1-1,25 0 1,0 0 0,-25-25-16,-24 0 62,49 25 1,0-1-48,0-48 16,0-1 48,25-50-48,-1 51 0,1-1-31,-25 0 31,25 25-31,0-25 32,-25 0-1,0 1 125,25-1-140,-25 0-1,24 25 1,-24-25-16,0 0 31,0 1 16</inkml:trace>
  <inkml:trace contextRef="#ctx0" brushRef="#br0" timeOffset="116481.201">22548 9327 0,'25'49'125,"-25"-24"-110,49 0 1,-24 0-16,25 24 16,-26 1-1,26-1 1,0-24-1,-1 25-15,-24-25 16,0 24 0,99 1 15,-74-25 0,-26-25-15,26 0-16,-25 0 31,24 0 63,-24 0-79,-25-25 220,-25 25-220,25-25-15,-24 25 16,-1 0 78,0 0-63,0 0 0,0 0 16,1 25-47,24 0 31,0-1 1,0 26-1,0-25-15,0 49 15,24 1 0,-24-50-15,25-1-1,0 1 1,0 25 0,-25-25-1,0-1 1,0 26 46,0 0-46,0 24 15,-25-49-15,25 24-1</inkml:trace>
  <inkml:trace contextRef="#ctx0" brushRef="#br0" timeOffset="162441.271">1737 12998 0,'-25'0'250,"0"0"-218,0 0-17,0 0-15,1 0 16,24 24-1,-25-24 1,25 25 15,-50 25 1,50-25-1,0-1 0,25-24 63,25 25-63,-26-25 0,1 0-15,0 0 0,0 0 30,-25-25-46,25 1 16,-1-26 15,-24 25 47,0 75 188,0-1-250,0 26-1,0 49 1,0-74 0,0-1-16,0-24 31,0 25 125,-24-26-140,24 1-1,0 25 1,0-1 15,0-24 0,0 0-31,0 0 32,0 0 61,0-50-30,24-25-47,1 1-16,0 24 15,-25 0 1,0 0 46,25-24-46,0-1-16,-25 0 16,0 26 30,25-26 17,-1 50-47,-24-50-1,0 26 1,25 24 15,-25-25-15,0 0 46,0 0-62,25 0 63,-25-24 30,25-26-77,0 26 15,-25 24-31</inkml:trace>
  <inkml:trace contextRef="#ctx0" brushRef="#br0" timeOffset="164858.095">2010 13494 0,'0'25'234,"0"49"-203,0-49 16,24-25 203,1 0 188,0 0-266,-25-25 46</inkml:trace>
  <inkml:trace contextRef="#ctx0" brushRef="#br0" timeOffset="166727.357">2084 13370 0,'-25'0'187,"25"25"-156,-25-25 32,25-25 46,0 0-78,25 25 1</inkml:trace>
  <inkml:trace contextRef="#ctx0" brushRef="#br0" timeOffset="170435.093">1365 13345 0,'0'-25'31,"-25"-49"-15,25-1 0,-25-49 15,25 25 0,0 49-31,0 1 0,0-1 16,0 1-1,0 24 1,0 0 0,0 0-1,0 0-15,25 1 16,-25-26-1,0 25 1,25 25 0,-1-49 15,51-1-15,-75 25-1,25 25 1,24-25-1,1 25-15,-25 0 16,-1-24 0,51 24-1,-50 0 1,24 0 0,26 0-1,-50 0 1,123 0 15,-73 24 0,-50 1-31,-1 0 16,1 0 0,0 0-16,0 24 15,24 1 1,-24-1-1,0 1 1,0 0-16,0-26 16,-1 26-1,-24-25 17,25 24-1,-25 1-31,0 0 15,0 24 1,0 50 0,0 25-1,25-25-15,-25-50 16,0-24 0,0 0-1,0-26 251,0 1-251,-74 50 1,49-26 0,-25-24-16,25 0 15,1-25 1,24 25 0,-25-25-16,25 24 15,-25-24 1,0 0-1,0 25 1,25 0-16,-49 0 16,-1-25 15,25 25 0,1-25-15,-1 0-16,0 0 15,0 0 1,0 0 0,1 0-16,-1 0 15,-25 0 1,25 0 15,-49-50 0,24 0 1,25 26 15,1-1-47,24 0 15,-25 25 1,25-25-1,-25 25 1,25-25-16,-25 1 16,25-1-1,0 0 1,-25-25 15,1 26 32,-1-26-32,25 25 0,-25 25 47,25-49-78,0 24 47,-25 0-31,0-25 140,1 50-140,24-24 77,0-1-46,0 0 16</inkml:trace>
  <inkml:trace contextRef="#ctx0" brushRef="#br0" timeOffset="172265.909">2530 13246 0</inkml:trace>
  <inkml:trace contextRef="#ctx0" brushRef="#br0" timeOffset="176716.827">2456 13246 0,'25'0'297,"0"0"-297,24 0 15,26 0 1,-26 0 0,26 0-1,-26 0 1,1 0-16,-1 0 15,100 0 32,25-25-15,-100 25-32,1 0 15,-26-25 1,1 25-16,0 0 15,-1 0 1,1 0 0,-25 0-1,-1 0 1,26 0 0,24 0 15,-49 0-31,-25-25 31,25 25-31,0 0 63,0 0-48,-1 0 95,1 0-79,0 0-16,0 0 32,25 0-15,-26 25-32,1 0 15,25-25 1,-1 50 15,1-26 0,-25 1-15,0-25-16,-1 0 16,1 0-1,0 0 1,-25 25-1,25-25 1,-25-25 328,-25 25-329,25-25 1,0 1 15,-25 24-15,25-25 15,-25 25 0,-24-25 1,49 0-32,-25 0 31,0 25 0,25-25-15,-25 25 15,1 0-15,-1 0 15,25-24-15,-25 24-1,0 0 1,0 0-1,25-25 17,-24 25-1,48 0 125,26 0-140,0 25-1,-1 24 1,26-24 0,-26 25-16,1-25 15,-50-1 1,25-24 46,-1 25-30,1-25 108,-25 25 32,-124 74-125,50-49-31,24-50-1,50 25 1,-25-25 0,1 24-1,-1-24 1,0 0-1,25 25 1,-25-25-16,0 0 16,25-25 124,0 1-124,0-1 0,0-25-1,0 25 16,0 1-15,0-1 15,0 0 1,0 0-1,0-24-16,0 24 17,0 0 108,0 0-46</inkml:trace>
  <inkml:trace contextRef="#ctx0" brushRef="#br0" timeOffset="179238.974">3349 12700 0,'-25'0'172,"0"0"-172,-24 0 47,-1 25-16,25 0-31,-24-1 16,24 26 0,0 0-1,0-26-15,25 26 16,0-25 31,0 0 0,50-1-16,-25-24-16,0 0 1,-1 0-16,1 0 16,0 0-1,-25-24 1,25 24 0,-25-25-1,25 0 16,-25-25 1,24 26-1,-24-1-15,0 0 15,0 0 0,0 0 0,0 1 47,25 24-46,-25-25 218,0 50-63,0-1-187,0 1 16,0 25-1,0-25 1,0-1-16,0 26 16,0-25-1,25 0 79,0-25-63,0 0-15,-1 0 15,1 0-15,0 0 15</inkml:trace>
  <inkml:trace contextRef="#ctx0" brushRef="#br0" timeOffset="184072.053">4515 13345 0,'0'-25'188,"0"0"-172,0 1-1,0-1 1,0 0-16,0-25 15,0 25 1,25 1 0,49-76 15,-24 1 0,-26 74-31,1 1 16,0-1-1,0 0 1,0 0 0,-1 25-1,26 0 1,-25 0 0,99 0-16,-50 0 15,-24 0 1,124 0 15,-100 50 0,-49-50-15,0 49-16,49-24 16,-24 25-1,-1-1 1,1 1-1,24 49-15,-24-24 16,-25-26 0,-1 1-1,1 49 17,-25-49-1,0-1-16,0 1-15,0 24 16,0 26 0,-25-51-16,1 26 15,-1-51 1,25 26 0,-25-25-1,0 0 1,25 24-1,-49-24 1,-26 74 0,-74-24 15,100-26-31,-26-49 16,26 50-16,-26-25 15,26-25 1,-26 25-1,1-25-15,49 24 16,-49-24 0,-1 0-1,1 0 1,24 0-16,-24 0 16,24-24-1,1 24 16,24 0 1,25-50 93,0-25-94,0 51-31,0-26 31,0 25-15,0-24-1,25 24-15,-25-25 32,0 25-1,0 1 16,0-1-16,0 0 0,0-25-15,0 26 15,0-26-15,0 0-1,-25 26 1,0-26-16,25 0 16,0 26-1,-25-1 1,0-25-16,25 1 47,0 24 93,0 0-108,0 0-17,0 0 17,25 1-17,-25-1 188,25 25-156</inkml:trace>
  <inkml:trace contextRef="#ctx0" brushRef="#br0" timeOffset="187482.862">4936 13320 0,'-24'0'140,"-1"0"-124,-25 0 15,25 0-31,1 0 16,-1 0 0,0 50-16,0-50 15,0 25 1,25-1-1,-24 1 1,24 0 0,-25 0 15,25 0-15,0-1 109,25-24-63,49 0-46,-24-49 15,-1 24-15,-49 0-16,25 25 31,-25-25-16,25 25 1,0-49 0,-1 49-1,-24-25 1,25 25 46,-25-25 17,25 25-33,-25-25-30,0 50 172,0 0-173,0 25 1,0 49 15,0-25 0,0-24-31,0-25 32,0-1-17,0 1-15,0 0 47,0 0 62,0 0 63,0 49-140,0-49-32,0 24 31,0-24 31,0 0-30,0 0-32,0 0 46,0-1 17,0 1-47,0 0-1,0 0 16,0-50 63,0 0-78,25 0-1,-25-24 1,50 24 0,-50-25-16,49-24 15,-24 49 17,0 25-1,-25-49 0,0-1 0,25 25-15,-25 0 62,0 1-47,49-26 1,-49 25-1,0 0-16,25-24 1,-25-1 0,25 50-1</inkml:trace>
  <inkml:trace contextRef="#ctx0" brushRef="#br0" timeOffset="191414.704">5333 13891 0,'0'-25'172,"25"0"-157,0 0 79,-25 0-78,25 50 265,-25 0-266,25 49 17,-25-49 15,0 0 15,0 0-46,24-25-1,-24 25 17,0-1 30,0 1-31,0 0 1,0 0-17,-24-25 32,24-25 297,0 0-329,0 0 32,0 1 16,0-1-48,24 25 110,-24-25-78,0 0 0,25 25-31,0 0 15,-25-25-15,0 1 15,25 24-15,0 0-1</inkml:trace>
  <inkml:trace contextRef="#ctx0" brushRef="#br0" timeOffset="192769.343">5433 13593 0,'-25'0'78</inkml:trace>
  <inkml:trace contextRef="#ctx0" brushRef="#br0" timeOffset="193570.823">5408 13593 0,'25'0'94,"-1"0"-63,1 0-15,0 0 31,25 0-31,24 0 30,-49 0-46,0 0 79,-1-25-64,26 25 1,-50-25-1,25 25 1,0-24 15,-1 24 1,1-25-17</inkml:trace>
  <inkml:trace contextRef="#ctx0" brushRef="#br0" timeOffset="199418.597">5656 13618 0,'-25'0'31,"0"0"63,0 0-47,1 0-1,-1 0-30,0 0 15,0 0 32,0 0-32,1 0 32,-1 0-1,25-25 126,0 0-142,0-24-30,0 24 93,49 0-62,-24 25-15,-25-25-1,25 25-16,0 0 17,0 0-17,-1 0 32,1 0-16,0 0 1,0 0 30,0 0-62,-1 0 31,1 0 32,0 0-16,0 0-32,0 0 95,-25 25-79,0 0 32,0 0-32,0-1 47,0 1-62,0 0 30,-25-25 1,0 0-15,0 0-1,0 0-31,1 0 15,-1 0 1,0 25 15,25 0-15</inkml:trace>
  <inkml:trace contextRef="#ctx0" brushRef="#br0" timeOffset="203774.719">5284 14015 0,'0'-25'140,"25"-25"-93,-1 25-16,-24 1-15,25-1 47,0 0-17,-25 50 251,0 0-265,0-1-1,0 1 0,25 0 0,-25 0 16,25 0 0,-25-1-31,0 1 31,0 0 15,0 0 110,0 0-141,-25-25 32,25 24-48,0 26 17,-25-25-17,25 0 16,-25-1-15,25 26 15,-25 0 1,25-25 30,0-1-46,0-48 296,-24-1-281,24 0 63,0 0-63,0 0 63,0 0 0,0 1-47,0-1-16,0 0-15,0 0-1,0 0 110,24 1-109,-24-1 15,25 25 16,0-25-47,-25 0 63,50 0-17,-26 1 1,1-1 16,0 25-48,0-25 17,-25 0-17</inkml:trace>
  <inkml:trace contextRef="#ctx0" brushRef="#br0" timeOffset="-72978.327">13990 15751 0,'25'0'282,"74"-25"-267,75 0 1,-100 25-1,1 0-15,-1 0 16,25 0 0,-24 0-1,24 0-15,-25 0 16,1 0 0,-26 0-1,1 0 1,-25 0-1,24 0-15,51 0 32,48 0-1,-98-24-15,-25 24 15,0 0-16,-1-25 1,1 25-16,25 0 16,-25-25-1,-1 25 1,76 0 218,24 0-202,124 0-1,-174 0-16,25 0-15,-24 0 16,-1 25 0,1-25-16,-26 0 15,1 25 1,-25-25 0,24 0-1,1 0-15,0 0 16,-1 0-1,75 0 17,25 0 15,-75 0-47,-24 0 15,24 0 1,26-25-1,-26 25-15,0 0 16,1-25 0,-26 25-1,26-25 1,-25 25-16,49 0 47,50-25-16,-125 25-15,1 0-16,25 0 15,-25 0 1,24 0 0,-24 0 15,0 0-31,0 0 15,-1 0 64,1 0-48,0 0 31</inkml:trace>
  <inkml:trace contextRef="#ctx0" brushRef="#br0" timeOffset="-22189.369">9798 16768 0,'0'-25'219,"50"25"-203,74 0 15,-50-25-31,1 1 15,24-1 1,25 0-16,0 0 16,-25 25-1,50-25 1,-25 25 0,-50 0-1,50-24-15,-49 24 16,198-25 15,-50-25 0,-173 50-15,24 0 0,0 0-1,1 0-15,-1 0 16,25 0-1,-24 0 1,24 0 0,-25 0-16,26 0 15,-51 0 1,1 0 0,99 25 15,0 25 0,-100-50-31,1 24 16,-1 1-1,1-25 1,-25 0-16,24 0 16,-24 0-1,0 25 1,0-25-1,0 0-15,-1 25 16,51-25 15,49 0 1,-99 25-17,24-25 1,1 0-16,-25 0 15,0 0 1,-1 0 0,1 0-1</inkml:trace>
  <inkml:trace contextRef="#ctx0" brushRef="#br0" timeOffset="-19564.979">19571 16818 0,'-25'0'32,"50"0"139,25-25-171,24 0 16,1 25 0,-1 0-1,25-25 1,-24 0-16,24 25 16,-25 0-1,75-24 1,-74 24-1,-26 0 1,75-25 15,0 25 1,-74 0-32,-1 0 15,1 0 1,0 0-1,-25 0 1,49 0 0,-49-25-16,24 25 15,1 0 1,-25 0 0,24 0-16,51 0 46,-51 0-30,-24 0-16,0 0 16,24 0-1,-24 0-15,0 0 16,0 0 0,49 0-16,-49 0 15,0 0 1,24 25-1,1-25 1,-25 0 0,24 0-1,51 25 17,-76-25-17,1 0-15,0 0 16,0 0 31,0 0 0,0 24-47,-1-24 15,1 25 1,50-25 15,-26 0 0</inkml:trace>
  <inkml:trace contextRef="#ctx0" brushRef="#br0" timeOffset="-14727.574">13147 17735 0,'25'0'94,"49"0"-78,50 0-1,75 0 1,-1 0 0,50 0-16,-50-24 15,26-1 1,-26 25-16,-24 0 16,-1-25-1,-24 0 1,99-24 15,-173 49-31,73-25 31,-73 0-31,-25 25 16,-1 0 0,26-25-1,-1 25-15,0 0 16,1-25-1,-1 0 1,1 25 0,24 0-16,-25 0 15,75 0 17,124 0 14,-223 0-46,24 0 16,0 0-16,1 0 16,-26 0-1,26 0 1,-1 0 0,1 0-16,-1-24 15,-24 24 1,24 0-1,-24 0 1,99 0 15,-25 0 1,-75 0-17,1 0-15,-25 0 16,24 0-1,-24 24-15,0-24 16,0 0 0,-1 0 15,26 0-15,0 0 15,-26 0-31,76 25 31,-76-25-15,26 0-16,-25 25 15,0-25 1,24 0 0,1 0-1,-25 0 1,-1 0-1,1 0 1,0 0-16,0 0 16,0 0 31,-1 0-16,-24 25-16,25-25 17,-50 0 108,-74 25-124,-25 0 0,25-1-16,25-24 15,-1 25 1,1-25-16,-25 0 15,24 0 1,1 0 0,-25 0-1,49 0-15,-49 0 16,-50 0 15,50 0-31,-75 0 31,100 0-15,-1 0 0,-24 0-16,0 0 15,0 0 1,24 0 0,-24 0-16,-25 0 15,74 0 1,-24 0-1,-1 0 1,-73 0 15,-125 0 1,198 0-32,1 0 15,0 25 1,-1-25-1,-24 0-15,24 0 16,-24 0 0,25 25-1,-25-25 1,49 0 0,-24 0-1,-125 0 16,75 0 1,50 0-32,-1 0 15,26 0 1,-26 0-16,26 0 16,-1 0-1,25 0 1,-24 0-1,-1 0 1,25 0 0,-24 0-16,-1 0 15,-49 0 17,-50 0-1,99 0-16,1 0-15,-1 0 16,25 0 0,1 0-1,-26-25-15,0 25 16,26 0 0,-1 0-1,-25 0 1,25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5T05:44:39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19447 6896 0,'0'25'110,"0"-1"-95,-25 1 16,25 50-15,0-51 0,0 1-1,0 0 1,0 0 15,25-25 16,0 25-31,0-25 15,24 0-15,-24 0-1,0 0 1,25 0-1,-26 0 1,1 0 15,-25-25-15,25 0 0,-25 0-1,25 25 16,-25-25-15,0 1 62,-25 24-15,25-25-48,-25 0 17,-24 25-1,24 0-16,0-25 1,0 25 0,0-25 15,1 25-15,-1-24 30,25-1-14,-25 25-32,0-25 47</inkml:trace>
  <inkml:trace contextRef="#ctx0" brushRef="#br0" timeOffset="1251.877">19943 7045 0,'0'49'219,"0"-24"-219,0 25 31,0-26-31,0 1 15,0 25 1,0-25-16,0-1 31</inkml:trace>
  <inkml:trace contextRef="#ctx0" brushRef="#br0" timeOffset="2542.229">20018 6796 0,'0'25'125,"0"0"-78,0 0-32,0 0 1,25 24 0,-25 1-16,24-50 15,-24 25 1,0 0 46,0-1-46,25-24 31,-25 25-32</inkml:trace>
  <inkml:trace contextRef="#ctx0" brushRef="#br0" timeOffset="3478.122">20365 7045 0,'0'-25'47,"0"99"93,0 1-124,-25-1 0,-24 100-1</inkml:trace>
  <inkml:trace contextRef="#ctx0" brushRef="#br0" timeOffset="5108.994">20539 6648 0,'24'74'406,"1"0"-390,25-24-1,-50 0 1,25-1 0,-1 1-1,-24-25 1</inkml:trace>
  <inkml:trace contextRef="#ctx0" brushRef="#br0" timeOffset="8782.311">20811 6598 0,'0'25'328,"0"24"-296,-24-24-32,24 0 15,-25 0 1,25 0 15,0-1-31,0 1 63,0 0-17,0 0-30,0 0 0,0 0 31,0-1-16,25-24 0,-1 0-15,1 25-1,0-25 32,0 0-16,0 0-15,0 0 0,-1 0 15,1 0 16,-25-25-16,0 1 16,0-26-16,0 25-15,0-25 62,0 1-62,-25 24 15,1 25 47,-1-25-47,25 0 0,-25 25-15,0-24 172,0 24-188</inkml:trace>
  <inkml:trace contextRef="#ctx0" brushRef="#br0" timeOffset="11402.49">21060 6548 0,'0'50'172,"24"-50"-157,-24 50 1,25-26 0,0 26-1,-25-25 17,0 0-17,25-25 1,-25 24-16,0 1 47,0 25 531,25-50-563,-25 25 1</inkml:trace>
  <inkml:trace contextRef="#ctx0" brushRef="#br0" timeOffset="15495.901">18480 7441 0,'0'25'156,"0"0"-140,0 25 0,0-26-1,0 1 407,0 0-406,0 0-1,0 0 17,25-1-1,-25 1-15,0 0-1,24-25 1,-24 25-1,0 0 1,0-1 47,0 1-63,0 0 31,25-25 47,0 0-47,-25-25-31,25-24 16,0-1-1,-25 25 1,0-49 0,24-1-1,1 1 1,0 0 0,-25 49-16,25-25 15,0-24 1,-25 49-1,0 0-15,24-24 16,1-1 15,0 25-31,-25 0 0,0 1 16,0-1 31,0 0-16,0 0-15,25 0-1,-25-24-15,25 24 16,-25 0 0</inkml:trace>
  <inkml:trace contextRef="#ctx0" brushRef="#br0" timeOffset="17594.084">21456 6796 0,'0'25'172,"0"0"-156,0 0-1,-24 0 1,24 0-16,0-1 16,0 1 15,0-174-15</inkml:trace>
  <inkml:trace contextRef="#ctx0" brushRef="#br0" timeOffset="18735.168">21605 6350 0</inkml:trace>
  <inkml:trace contextRef="#ctx0" brushRef="#br0" timeOffset="34923.42">21655 6300 0,'0'25'78,"0"0"-15,-25 25-16,25-26-32,0 1 1,0 0 0,0 0-1,0 0-15,0-1 47,0 1-31,25 0-1,0-25 1,24 0 0,-24 0 15,0 0 0,0 0 16,-1-25-16,-24 0-15,0 1 0,25-1 30,-25 0 1,0 0 0,-25 25-31,1-25-1,-1 25 17,0 0-17,25-24 1,-25 24-16,-24 0 94,24-25-79,0 25-15,25-25 157,25 0-142,49 0 1,25-49-1,-49 49 1,0 0 0,-26 25-16,-24-24 15,25 24 1,-25 24 203,0 1-204,0 25 1,-25-1 0,1 26-16,-1-26 15,25-24 16,0 0-15,0 0 15,25-25-31,24 0 16,-24 0 15,25 0-15,-25 0-1,24 0 1,-24-25-16,0 25 31,-25-25 1,0 0 46,0 1-63,-25 24 1,25-25 0,-25 0-1,25 0-15,-49 25 16,24-25 31,0 25-16,0-24-15,0 24-1,0-25 1,1 0 15,24 0 203,74 25-202,50-74-17,-99 49 1,25 25 0,-50-25-16,24 25 15,26-25 79,-25 25-47,-25 75 109,0-50-140,0-1-16,0 1 15,0 0 17,0 0-17,0 0-15,0-1 16,0 1 15,25 0-15,-1-25-1,1 0 1,0 25 15,0-25 0,0 0-15,-1 0 0,-24-25 15,0 0-15,0 0 62,0-24-78,0 24 15,0 0 1,-49 0 0,49 1-1,-25 24-15,25-25 47,-25 25-16,0 0 1,1-25-17,-1 25 32</inkml:trace>
  <inkml:trace contextRef="#ctx0" brushRef="#br0" timeOffset="36370.182">22498 5953 0,'25'50'266,"-25"-1"-250,25-24-1,0 25-15,-25-25 16,0-1 0,24 1-1,-24 0 16,0 0-15,25-25-16,0 0 63,-25 25-48</inkml:trace>
  <inkml:trace contextRef="#ctx0" brushRef="#br0" timeOffset="39512.926">22771 5879 0,'0'25'188,"-25"24"-157,25-24-16,0 0 17,0 0-17,0-1-15,0 1 32,0 0-1,0 0-16,0 0 48,25-25-63,0 24 31,0-24-15,-1 0 31,1 0 15,0 0-15,-25-24-31,0-1 15,0 0-15,25 25-1,-25-50 1,0 26-1,0-1-15,0 0 16,0 0 15,0-49 32,0 49-32,0 0 0,-25 25 32,0 0-1,0 0-15,1 0 16,-1 0-48,25 25 1</inkml:trace>
  <inkml:trace contextRef="#ctx0" brushRef="#br0" timeOffset="41162.17">23094 5705 0,'-25'50'141,"0"24"-125,-25 1-1,25-1 1,25-49-16,-24 0 15,24 24 64,0-24-79,24 0 15,26 0 1,-50-1-1,25-24 1,0 0 0,0 0-1,-1 0-15,1 0 16,0 0 0,0-24-1,-25-1 1,25 0-1,-25 0 32,0-49 0,0 49-31,0 0-1,0 0 32,0-49 0,-50 24-31,25 1-1,25 24 1,0 0 0,-25 25 62,1 0 47</inkml:trace>
  <inkml:trace contextRef="#ctx0" brushRef="#br0" timeOffset="42219.808">23242 5606 0,'25'0'156,"0"99"-140,-25-74 0,25 24-16,0 1 15,-1 0 1,1-1-1,25 26-15,-50-26 16,25-24 0,-1 0-1</inkml:trace>
  <inkml:trace contextRef="#ctx0" brushRef="#br0" timeOffset="45693.815">19993 8111 0,'0'50'297,"-25"-1"-281,25 1 0,0-25-16,0 0 31,0-1-16,25 1 1,0-25 0,0 0-1,-1 0 17,26 0-17,-50-25 16,0 1 32,0-26-32,0-24-15,0 24-1,0 25-15,0 0 32,-25 25 46,0 0-16,1 0-30,-1 0-17,0 0 1</inkml:trace>
  <inkml:trace contextRef="#ctx0" brushRef="#br0" timeOffset="47061.426">20241 7987 0,'25'50'125,"-25"-25"-94,0-1-15,25-24-16,-25 25 31,0 0 31,24-25-46,-24 25 125,0 24-94,25-49-16,-25 25-31</inkml:trace>
  <inkml:trace contextRef="#ctx0" brushRef="#br0" timeOffset="48485.202">20439 7913 0,'25'0'156,"0"49"-140,0 1-1,24 24 1,1-24-16,-25 0 16,0-26-1,-25 1 32</inkml:trace>
  <inkml:trace contextRef="#ctx0" brushRef="#br0" timeOffset="49759.085">18703 8483 0,'25'25'125,"24"-25"-109,51 25 0,-51 24-16,1-49 15,0 0 1,-1 25-16,1-25 16,-1 25-1,-24-25 1,0 0-1,0 0 1,-25 25 31,25-25-16,-1 0-15</inkml:trace>
  <inkml:trace contextRef="#ctx0" brushRef="#br0" timeOffset="50464.632">19174 8334 0,'-24'0'79,"-1"25"-79,0 74 15,-25 50 1,-24 0-1,0 49 1,24-73-16,0-51 16,50-24-16,0-26 15</inkml:trace>
  <inkml:trace contextRef="#ctx0" brushRef="#br0" timeOffset="52911.844">21060 7962 0,'0'25'719,"0"0"-703,0 0 15,-25 0 203,25-1-218,0 1-1,-25 0 1,25 25 93,0-26-93,-25-24 0,25 25-1</inkml:trace>
  <inkml:trace contextRef="#ctx0" brushRef="#br0" timeOffset="54613.53">21258 7565 0,'0'25'281,"25"25"-281,-25-1 16,25 1-1,-25-25 79,0 0-16,24-1-62</inkml:trace>
  <inkml:trace contextRef="#ctx0" brushRef="#br0" timeOffset="56152.647">21556 7417 0,'-25'0'47,"0"24"-16,0 26-15,0-25-16,25 0 16,0-1 46,0 51-31,0-50 16,25-25 0,0 0-16,0 0-31,0 0 32,-25-25 61,24 25-93,1-50 16,-25 25 0,0 1 93,-25-51 32,25 50-141,0 1 15,0-1 1,-24 25 15,-1 0 94</inkml:trace>
  <inkml:trace contextRef="#ctx0" brushRef="#br0" timeOffset="57382.082">21704 7293 0,'25'24'93,"0"51"-77,-25 49 0,50 0 15,-26-99-31,-24-1 15</inkml:trace>
  <inkml:trace contextRef="#ctx0" brushRef="#br0" timeOffset="61291.162">21928 7268 0,'0'25'79,"0"-1"-64,0 1-15,-25 25 16,25-1-1,0-24 17,0 0-1,0 0-15,25 0 30,-1-25-30,1 0 0,0 0-1,0 0 1,0 0 0,0 0 15,-25-25 0,0 0 0,0 0 1,0 0-32,0 1 15,-25-26 79,0 25-78,0 0-1,0 25 1,25-24-1,-25 24-15,75-25 235,0-25-220,24 25-15,-24-24 16,-1 24 0,-24 0 15,-25 75 235,0-25-251,0-1 1,-25 26-1,25-25 17,25-25 218,0 0-203,0 0-16,-25-25 0,25 25-15,-1-50 62,1 26-63,0-1 1,0 25-16,0 0 31,-1 0-31,1 0 32,0 0-1,0-50-31,0 50 15,-1 0 17,1 0 30,-50 0 548,1 0-610,-1 0 15,0 0 48,-25 0-48,26 0-15,-1 0 16,0 0 0,0 0 15,0 0 0,1 0-15,-1 0 15,0 0 0,0 0 47,0 0-46</inkml:trace>
  <inkml:trace contextRef="#ctx0" brushRef="#br0" timeOffset="62762.328">22845 6871 0,'0'25'94,"0"24"-47,50 26-31,0-1-16,-1 1 15,-24-51 1,-25 1 109</inkml:trace>
  <inkml:trace contextRef="#ctx0" brushRef="#br0" timeOffset="64043.578">23118 6846 0,'0'-25'16,"25"75"109,0 0-109,25-1-1,-1 50 1,-24-99 0,0 25-16,-25 0 109,25-25-78</inkml:trace>
  <inkml:trace contextRef="#ctx0" brushRef="#br0" timeOffset="68394.001">23441 6722 0,'0'25'157,"0"0"-157,0-1 15,0 1 1,0 25-1,0-25-15,0 0 16,0-1 0,0 1-1,49 0-15,-24-25 32,0 0 14,0 0-30,0-25 15,-25 0-15,0 1 0,0-1-1,0 0 48,0 0 30,0 0-77,0 0 0,-25 25 46,25-24-46,-25 24 15,0-25-15,0 25-16,1 0 15,24-25 1,-25 25 31</inkml:trace>
  <inkml:trace contextRef="#ctx0" brushRef="#br0" timeOffset="69571.17">23639 6499 0,'25'25'235,"-25"-1"-220,25 26 1,0 49 0,-1-74-16,-24 0 15,0 0 1,25 24 46,-25-24-46,25 0 0,-25 0-16</inkml:trace>
  <inkml:trace contextRef="#ctx0" brushRef="#br0" timeOffset="71448.132">23813 6449 0,'0'25'94,"0"0"-78,0 24-16,25-24 31,-25 25-31,0-1 47,24-49-32,1 0 1,0 25-16,0-25 16,0 25-1,-1-25 32,1 0-31,0 0-16,0 0 15,0 0 1,24 0-16,-24 0 47,-25-50 47,0 26-79,0-26 16,0-49-15,0 74 0,0 0 31,-49 0 15,-1 1-46,25 24 15,-25-25 47,26 25-47,-1 0-15,0 0 0,0 0 30,0 0 17,25 25-16,0-1 125</inkml:trace>
  <inkml:trace contextRef="#ctx0" brushRef="#br0" timeOffset="74317.311">23590 7293 0,'24'0'343,"1"-25"-327,25 0 0,-25 0-16,-1 25 15,1-25 1,0 1 0,25-1-16,-26 25 15,1-25 1,25 0-1,-1 0 1,-49 1 0,25 24-1,-25-25 1,25 25 31,0-25-16,0 25-31,-25-25 16,0 0-1,25 25 1,-1-24 0,1-26 343,0 50-343,25-25-1,-50 0-15,24 25 16,-24-25-1,50 1 1,-25-1 0,24 0-1,-24 0-15,0 0 16,0 25 0,-25-24 15,25-1 0,-1 0-15,-24 0-1,25 25 1,-25-25 31</inkml:trace>
  <inkml:trace contextRef="#ctx0" brushRef="#br0" timeOffset="206999.317">21382 8285 0,'25'0'219,"49"-50"-203,-24 50-1,24-49 1,100-51-1,-125 76 1,26-1-16,-1 0 31,-24 0-31,74-49 16,-50 49 0,-24 0-1,24 0 1,-24 0-1,24-24 1,26-1-16,-26 25 16,0 1-1,-49-1 1,25 25-16,-50-25 312,25 25-296,24 0-16,-24-25 16,25 25-1,-1-25 1,26 1-16,-26-1 16,-24 25-1,0-25 1,0 25-1,0 0-15,24-50 32,1 50-1,-25 0-31,-1-24 16,1 24-1,0 0-15,0-25 16,-25 0-1,49 25 1,-24-25 0,0 25-16,-25-25 15,25 1 1,0-1 0,-1 0-1,1 25 16</inkml:trace>
  <inkml:trace contextRef="#ctx0" brushRef="#br0" timeOffset="209434.213">21109 9178 0,'0'-25'94,"0"-25"-94,0 1 15,0-1 1,-25 0-1,25 26 1,-24-51 0,-1 50 15,25 1-15,49 24 265,1 0-266,0 0 1,-1 0-16,-24 0 16,0 0 15,0 0 0,-1 0 0,-24 24-15,25-24 0,25 25 15,-25 0-15,-1-25 124</inkml:trace>
  <inkml:trace contextRef="#ctx0" brushRef="#br0" timeOffset="210562.805">21060 8979 0,'24'0'156,"1"0"-124,25-25-17,-1 25 16,-24 0-31,0 0 0,0-24 16,0 24 93,-25-25-93</inkml:trace>
  <inkml:trace contextRef="#ctx0" brushRef="#br0" timeOffset="210856.375">21308 8905 0</inkml:trace>
  <inkml:trace contextRef="#ctx0" brushRef="#br0" timeOffset="212744.031">21456 8111 0,'-49'0'62,"24"0"-15,50-25 125,0 1-63,-1 24-78,-24-25-15,25 25 0,-25-25 187,25 25-188,-25-25 48</inkml:trace>
  <inkml:trace contextRef="#ctx0" brushRef="#br0" timeOffset="-213936.323">21655 8756 0,'0'25'15,"0"-50"188,0-25-187,-25-24 0,0 49-16,25 0 15,0 1 1,-25 24-1,25-25 1,0 0 234,0 0-234,0 0-16,25 25 93,0 0-77,0 0 0,-25 25 15,0 0 16,0 0-32,0 0 17,0-1-17,0 1 17,0 0-1,0 0 16,0 0-16,0-50 110,25 25-126,49-50 16,-49 50-31,0 0 32,24 0 46,-24 25-63,-25 0 1,0 0 15,25-25-15,-25 24 46,0 1-30,-25-25-17,0 25 1,0 0 15,1-25-31,-1 0 31,0 0-15,-25 25 0,26-25 15</inkml:trace>
  <inkml:trace contextRef="#ctx0" brushRef="#br0" timeOffset="-212306.002">21630 7937 0,'25'0'63,"0"-24"-32,-1 24 141,1-25-156,0 0 15,0 25 110</inkml:trace>
  <inkml:trace contextRef="#ctx0" brushRef="#br0" timeOffset="-210329.039">22077 8285 0</inkml:trace>
  <inkml:trace contextRef="#ctx0" brushRef="#br0" timeOffset="-205728.216">21630 7937 0,'25'0'171,"0"0"-139,-1 0-17,-24-24 95,25 24-79,-25-25 0,25 25 16,-25-25 78,25 0 0,0 25-109</inkml:trace>
  <inkml:trace contextRef="#ctx0" brushRef="#br0" timeOffset="-200034.058">22052 8682 0,'0'-50'141,"0"-49"-110,0 24 0,0 51-31,0-1 16,0-25 15,0 1-15,0 24 0,0 0-1,25 25 266,24 0-265,1 0 0,-25 50-1,24-26-15,-24 1 16,0-25 0,-25 25-1,25-25 282,-1 0-188,1 0-93,0 0 15,0 0-15,0 0 0,-1 25 15,1 0 0,0-1 219,-25 1-219,25-25-15,0 0 46,-25 25-46</inkml:trace>
  <inkml:trace contextRef="#ctx0" brushRef="#br0" timeOffset="-198704.405">22101 8508 0,'25'0'63,"0"0"-48,0 0 1,49-25 0,-49 0-16,25 1 15,-1 24 1,-49-25 0,25 25-1</inkml:trace>
  <inkml:trace contextRef="#ctx0" brushRef="#br0" timeOffset="-197143.6">21903 7813 0,'49'0'94,"1"-49"-78,-25 49-1,25-25 1,-50 0 0</inkml:trace>
  <inkml:trace contextRef="#ctx0" brushRef="#br0" timeOffset="-191926.49">22523 8086 0,'0'25'78,"25"25"-62,0-1-1,-1 26 1,1-26 0,0 1-16,0-25 15,0 0 17,-25-1 30,0-48 188,-25-1-234,0 25 31,25-25-32,-25-49 16,-24-1-15,24 26 0,0-1-1,25 25 1,-25 25 0,25-25 109,0 1-79,0-1-30,25 0 0,-25 0-1,25 25 48,0 0-1,-1 0-30,1 0-17,25 0 1,-25 0-16,-1 0 15,1 0 1,-25 25 0,0 0 31,0 0-32,0-1 16,0 1-15,-25 0 31,1-25-31,24 25-16,-25 0 15,0-25 32,25 24-47,25-24 266,24 0-266,-24 0 31,0 0 0,0 0 0,0 0 1,-1 0 15,-24 25-32,0 0 32,0 0 31,0 0-62,0-1-1,0 1 1,0 0 15,-24-25-15,-1 0 31,25 25-32,-25-25 1</inkml:trace>
  <inkml:trace contextRef="#ctx0" brushRef="#br0" timeOffset="-190311.571">22151 7689 0,'25'0'219,"-25"-24"-204,25-1 32,24 0-31,-24 25 15,-25-25 0</inkml:trace>
  <inkml:trace contextRef="#ctx0" brushRef="#br0" timeOffset="-184470.72">23094 8310 0,'0'-25'125,"0"-25"-125,-25-24 15,-25-1 1,25-49-1,-24 99 1,49-24 0,24 49 234,76 25-235,-26-25 1,-49 49 0,0-49-1,0 25-15,-25 0 313,24-25-188,-24 25 390,25-25-468,0 0 125,-25 25-141,25-25 16</inkml:trace>
  <inkml:trace contextRef="#ctx0" brushRef="#br0" timeOffset="-182924.826">23044 8136 0,'0'-25'94,"0"0"-78,25 25-1,0-24 95,-1 24-95,-24-25 48,0 0 15,25 25-31,-25-25 31,25 25-62,0 0 46,-25-25 1</inkml:trace>
  <inkml:trace contextRef="#ctx0" brushRef="#br0" timeOffset="-181449.298">22548 7466 0,'49'0'125,"1"-25"-109,24-24-16,1 24 15,-75 0 1,25 25-1,-25-25 48,24 25 93</inkml:trace>
  <inkml:trace contextRef="#ctx0" brushRef="#br0" timeOffset="-164470.31">22647 7516 0,'0'-25'110,"50"-25"-95,49-24 1,-74 49 15,-75 25 391,50 25-406,-50-25-1,50 25 1,-24-25 0,24 25-1,-25-25 32,25 24-16,-25-24-15,25 25 172,25-25-1,49-25-171,-49 1 15,0 24-31</inkml:trace>
  <inkml:trace contextRef="#ctx0" brushRef="#br0" timeOffset="-160880.556">23540 8062 0,'0'24'31,"0"1"1,-25-50 108,0-49-124,1 49-1,24 0 1,0 0 15,-25-49 188,0 49-203,25 0-16,0 1 109,25 24 110,24 0-204,-24 0 17,0 0 15,0 0-32,0 24 1,-1-24-16,26 0 15,-50 25 17,50 0-17,-26-25 1,1 25 0,0-25 93,-25 25-93,25-25 15</inkml:trace>
  <inkml:trace contextRef="#ctx0" brushRef="#br0" timeOffset="-159826.89">23466 8037 0,'24'0'94,"1"-25"-79,0-25 1,0 25 0,24 1-1,-24-1 1,0 25 62,0 0-78,-25-25 16,0 0 46,25 25-46</inkml:trace>
  <inkml:trace contextRef="#ctx0" brushRef="#br0" timeOffset="-158016.525">23069 7417 0,'0'-25'78,"25"0"32,-1 0-95,1 25 79,0-25-16,0 25 16</inkml:trace>
  <inkml:trace contextRef="#ctx0" brushRef="#br0" timeOffset="-153398.784">23069 7392 0,'25'0'141,"-1"0"-125,1 0-1,0 0 79,-25-25-63,25 25-15,-25-25 187</inkml:trace>
  <inkml:trace contextRef="#ctx0" brushRef="#br0" timeOffset="-147255.806">23738 7665 0,'25'24'234,"25"26"-218,-25-25-16,24 0 15,-24-1 1,0 1 0,0 0-1,-50-25 235,0 0-234,-49-25-1,49 25 17,25-25 30,-25 25-31,-25-173 126,1 74-142,24 49 1,0 50 0,25-25-16,25 25 250,25 0-219,-26 0-31,1 0 62,0 0-46,0 0 15,-25 25-31,25 0 31,-25 0-15,0-1 15,0 1-15,0 0 0,0 0-16,0 0 46,0-1-14,0 1-17,-25-25 1,50 0 171,24 0-140,-24 0-15,0 0-1,0 0-16,-1 0 95,-24 25-79,0 0 32,0 0-1,0-1-46,0 1 31,0 0 140</inkml:trace>
  <inkml:trace contextRef="#ctx0" brushRef="#br0" timeOffset="-145663.364">23342 7243 0,'24'0'157,"1"0"-142,-25-25 32,25 25 0,0-25-31,0 1-16,-1-1 31,1 25 0</inkml:trace>
  <inkml:trace contextRef="#ctx0" brushRef="#br0" timeOffset="-139494.75">24160 7367 0,'-25'0'282,"-49"-25"-282,49 25 31,0 0 0,0 0-15,1 25 46,24 0-46,0 0 0,0 24 109,0 1-110,0-25 1,24-1-1,1 1-15,0 0 16,0-25 15,-25 25-15,25 0 15,0-25 0,-1 0-15,-24 24 0,25-24-1,0 0 63,0 0-62,0 0-16,-1 0 47,1-24-31,0 24-1,-25-25 1,25 25 31</inkml:trace>
  <inkml:trace contextRef="#ctx0" brushRef="#br0" timeOffset="-137619.744">23664 7094 0,'0'-25'204,"25"25"-189,-25-24 110,25 24-78</inkml:trace>
  <inkml:trace contextRef="#ctx0" brushRef="#br0" timeOffset="-135363.231">24458 7193 0,'-25'0'250,"0"0"-235,0 0 79,-24 0-78,49 25-1,-25-25 1,25 25 31,-25 0-32,0-25 17,25 25 61,0 24-93,0-24 32,25 0-1,-25 0-16,25-25 1,0 24-16,0 1 31,-1-25-15,1 0 46,0 0 1,0 0-47,0 0 15,-1 0 0,1 0-15,0 0 77,0 0-46,0 0 16,-1 0-32</inkml:trace>
  <inkml:trace contextRef="#ctx0" brushRef="#br0" timeOffset="-133875.676">23813 6995 0,'49'0'110,"-24"0"-79,-25-25 63</inkml:trace>
  <inkml:trace contextRef="#ctx0" brushRef="#br0" timeOffset="-130787.795">24731 7020 0,'0'25'172,"0"-1"-125,0 1-31,-25 0-1,25 0 32,0 0-16,0-1-31,0 1 63,25-25-16,-25 25-32,24-25 1,1 25 15,0-25-15,0 0 124,0 0-124,-1 0 0,-24-25 515,25 0-531,25-24 31,-25 24-31,-1 25 94,-24-25-63</inkml:trace>
  <inkml:trace contextRef="#ctx0" brushRef="#br0" timeOffset="-129122.656">24185 6772 0,'25'-25'109,"0"0"-93,-1 25-1,-24-25 1,25 25 15,0-25 16,-25 1-31,25 24 15</inkml:trace>
  <inkml:trace contextRef="#ctx0" brushRef="#br0" timeOffset="-126930.333">25177 6796 0,'-50'25'218,"26"0"-202,-1-25 0,0 25-1,25 0 63,0 0-62,0-1 15,0 1-15,0 0 31,0 0-16,0 0-15,0-1 15,0 1-15,50 0-1,-26-25 1,1 0-1,0 0 1,0 0 0,0 0 15,0 0-15,-1-25 93,-24 0-93,0 1-1,25 24 1,-25-25-1</inkml:trace>
  <inkml:trace contextRef="#ctx0" brushRef="#br0" timeOffset="-119650.265">19075 8632 0,'0'25'16,"50"-25"0,-25 0 15,-1 25-15,1-25-1,25 24-15,-25 1 16,-1-25-1,1 0 1,0 25 0,0-25 15</inkml:trace>
  <inkml:trace contextRef="#ctx0" brushRef="#br0" timeOffset="-118468.708">19174 8434 0,'0'0'0,"0"24"16,-49 76-1,-1 73 1,-24 1 0,-125 272-1,125-297 1,49-99-16,0-1 15,0-49 1,25 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1-10T05:01:25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19522 10468 0,'-25'0'157,"-50"0"-142,51 24 1,-26 1-1,-49 99-15,74-124 16,0 50 0,25-25-1,-25-1 1,25 1 0,-24-25-1,24 25 1,0 0 15,0 0 0,24-25-15,1 0 0,0 0-1,25 0 1,-1 0-1,75-25 1,-99-50 0,25 51-16,-50-26 15,24 25 1,-24 0 0,25-24-1,-25 24-15,0 0 31,0 0-15,0 1 0,0-1 15,0 0-31,0 0 16,0 0-1,0 1 1,0-1-1,0 0 1,0 0 0,0-24 15,0-26-31,-25 50 16,25 1-1,-24 24 1,-1-25 15,0 25-15,0 0 93,0 25-62,25-1-47,0 1 16,0 0-1,0 25 1,0-26-1,25 51 1,0-50 0,0-1-16,0 26 15,-1-25 1,26 0 0,-25-1 15,0 1-16,-1 0 1,1-25 15,-25 25-15,25 0 0,0-25 15,-25 24-16,25-24-15,-1 0 32,1 0 30,0 0-46,0 0-1,0 0 1,-25-24 0,0-1-1,25 0 17,-25 0-17,0 0 1,0 1-1,0-1 1,0 0 15,0 0 47,-25 25 32,0 0-95,0 0 17,0 0 30,25 25 16,0 0-62,0 0 62,0-1-31,0 1-16,0 0 0,50 25 1,-25-50 30,-25 24 1,25-24-32,-1 0-15,1 0 15,-25 25 0,25-25-31,0 0 31,0 0-15,-1 0 15,1 0 0,0 0 1</inkml:trace>
  <inkml:trace contextRef="#ctx0" brushRef="#br0" timeOffset="3013.581">20216 10443 0,'0'-25'797,"0"0"-672,0 0-109,-25 25-1,1 0 79,-1 0-47,0 0 15,0 0 1,0 0 15,1 0-16,24 25-30,0 0-17,0 0 1,0 24 15,0-24 16,0 0 16,24-25-48,-24 25 1,25-25-1,0 25 17,0-25-1,24 0 0,-24 0 0,0 0-31,0 0 63,0-25 78,-25 0-110,0 0 31,0-24-46,0 24 31,0 0-32,0 0 17,0 0 46,-25 25 47,25 25-31</inkml:trace>
  <inkml:trace contextRef="#ctx0" brushRef="#br0" timeOffset="5821.666">20291 10443 0,'49'25'1031,"-24"-1"-1000,0-24 0,-25 25 1,0 0 14,25-25-30,-1 0 0,-24 25 15,25-25-15</inkml:trace>
  <inkml:trace contextRef="#ctx0" brushRef="#br0" timeOffset="8764.973">20663 10220 0,'-50'0'78,"0"0"-78,26 0 31,-1 24 16,0 1-16,0 25-15,0-25 0,25-1 30,0 1-14,0 0 15,0 0-32,0 0 16,25-25-15,-25 24-16,25-24 16,0 0-1,0 0 17,-1 0-1,1 0 16,-25-24-32,25 24 1,-25-25 0,0 0-16,0 0 15,25 0 1,-25 1-1,0-1 1,0 0 0,0-25-1,0 1 1,0-1 15,0 25 0,0-24-15,0 24 0,0 0-1,-25 0 1,25 0-16,-25 1 16,0-1 15,1 0 0,-1 25-15,25 25 296,0 0-281,0-1-15,0 1 0,0 0 15,25-25-15,-1 50-1,-24-25 1,25-1-1,0 1 1,0 0 0,0 0 15,-1 0 0,1-1-15,-25 1-1,25-25 1,-25 25 0,25-25-16,-25 25 15,25-25 17,-1 25-17,1-1 16,0-24-15,0 25 0</inkml:trace>
  <inkml:trace contextRef="#ctx0" brushRef="#br0" timeOffset="10614.246">21432 9996 0,'-25'0'110,"0"0"-63,0 25-47,0-25 15,25 25 1,-24-25 0,24 25-1,0 0 16,-25-25-31,25 24 16,0 1 125,25-25-126,-1 0 1,1 0 0,0 0-16,0 0 15,0 0 1,-1 0-1,1 25 1,0-25 15,0 0-15,-25 25 0,0 0-1,25-25 1,-25 24 46,0 1 16,-50 0-31,25-25-31,0 0 15,1 0 0,-1 0-31,0 0 32,0 0-1</inkml:trace>
  <inkml:trace contextRef="#ctx0" brushRef="#br0" timeOffset="12062.911">21481 9575 0,'0'49'93,"0"-24"-77,50 25-16,-25 24 16,24 25-1,1-24 1,-50-26-1,25-24-15,-25 0 16,24 0 0,-24 0 15,0 24-15,25-24-1,0 25 1,-25-26-1,0 26 1,25-50-16,-25 25 16,0 0-1,0-1 17,0 1-1,25-25-16</inkml:trace>
  <inkml:trace contextRef="#ctx0" brushRef="#br0" timeOffset="13567.728">21506 9922 0,'25'0'125,"24"0"-109,75 0-1,-99 0 1,25 0 0,-25 0-1,24 0-15,-49-25 16,25 25-1,0 0 32,0 0 0,-1 0 31</inkml:trace>
  <inkml:trace contextRef="#ctx0" brushRef="#br0" timeOffset="19373.026">21903 9922 0,'-25'25'16,"25"-1"31,0 1 0,-25 0 47,25 0-48,0 0-30,0 0 31,0-1-31,0 1 15,0 0-16,0 0 79,25-25-78,0 0 93,-25-50-93,0 25 31,25 1-32,-25-1 1,0-25 0,0 25-1,0 0 1,0 1 15,0-1-15,0 0-1,0 0 17,0 0 30,0 50 266,0 25-312,24-1-1,-24-24-15,25 50 16,-25-50 0,0-1-1,0 1-15,25-25 63,-25 25-32,25-25 32,0 0 77,0 0-109,-1-50 16,1 26-15,-25-26-17,0 25 1,0-25 15,0 26-15,0-1-1,25 0 1,-25-25 0,0 26-1,0-1 1,0 0 31,0 0 15,0-24-46,0 24 31,0 0-47,0 0 62,0 0 48,-25 1 61,25-26-155,-25 50 0,25-25-1,0 0 1,-24 1 0,24-1 15,0 0 0,0 0-15,0 0-1,0 1 1,0-1 15,0 0 0,0 0-15,0 0 15,0 1 1,0-1-17,0 0 1,0 0 15,0 0 32,0 1-48,0-1 16,0 0-15,0 50 15,0 24-15,0-24 0,0 0-1,0 0 1,0 0 15,0-1-15,0 1-1,0 0 1,0 0 31,0 0-32,0-1 1,0 1 0,0 50-1,0-1 1,0 0 0,0-49-1,0 25 1,0-25-1,0 24-15,24 1 16,-24-1 0,0-24-1,0 25 1,0-25 0,25-1-1,-25 1 1,0 0-1,0 25 17,25-50-17,-25 25 1,25-25 15,0 0 32,-1 0-16,1 0-16,0 0 16,0 0 15,0 0-31,-25-25 16,0 0-31,24 25 0,-24-50-1,0 1 1,0-51-1,25-24 1,-25 50-16,0 24 16,0 1-1,0 24 17,0 0-17,0 0 1,0-24-16,0 24 47,-25 75 187,25-1-234,0-24 16,-24 49-1,24 1 1,-25 24 0,0-25-1,25-24-15,0 0 31,0-26 1,0 1-17,-25 0 1,25 0 15,0 0 0,0 0 48,25-25 30,25 0-78,-1 0-15,-24 0 15,0 0 16,0 0-31,-1 0-1,1 0 32,0 0-16,-25-25 16</inkml:trace>
  <inkml:trace contextRef="#ctx0" brushRef="#br0" timeOffset="20928.929">21977 9451 0,'25'0'78,"0"-25"-63,49 25 1,-24-25-16,0 0 16,-26 0-1,26 25 1,-25 0 15</inkml:trace>
  <inkml:trace contextRef="#ctx0" brushRef="#br0" timeOffset="36291.851">18951 10592 0,'-49'0'250,"24"0"-250,-25 0 16,0 0 0,1 0-1,-26 0 1,1 0-16,-25 0 16,24 0-1,1 0 1,-25 0-16,-25-25 15,49 0 1,-24 25 0,25-25-1,-1 0 1,26 25-16,-1 0 16,25 0-1,-49 0 1,-1 0-1,51 0 1,-1 0 0,0 0-1,0 0-15,-24 0 32,24 0-17,-50 0 1,51 0-1,-1 0 1,0 0-16,0 0 16,0 0-1,-24 0 17,24 0-17,0 0 16,0 0-31,1 0 32,-1 0-32,0 0 47,0 0-32,25-24 1,-49 24-1,24 0 1,0 0 15,0 0 1,25-25-32,-25 25 15,50 0 266,0 25-265,0-1 0,0-24 15,-25 25-15,24-25-1,1 0 1,-25 25-16,25-25 31,-25 25-15,25 0 77,-50-25 142,0 0-235,0-25 15,1 25 17,24-25-17,-25 25 1,0 0-16,0-25 62,0 25 32,25-25-78,0 1 15,-24 24-15,-1-25 31,25 0 109,25 0 0,24 0-140,-24 25-1,49-24 1,-49 24-16,25-25 16,-25 25-1,24 0 1,-24 0-1,0 0 110</inkml:trace>
  <inkml:trace contextRef="#ctx0" brushRef="#br0" timeOffset="42108.666">14710 7863 0,'0'0'0,"0"-25"16,0-24 0,0 24-1,0 0 1,0 0-16,0 0 109,0 1-93,0-1-1,0 0 17,0 0-1,0 0-15,0 1-1,0 172 16,0-48-15,-25-1 0,25 0-1,0-49-15,-25 24 16,25-24 0,0 24-1,0 1 1,-25 24-1,0 198 1,25-222-16,0 24 16,0-25-1,0 26 1,-24-1 0,24 25-1,0 0 1,0 74-1,0 199 1,0-248-16,0 0 16,0-50-1,0 50 1,0-50 0,0-49-1,0-1 1,0 1-16,0-25 15,0 0 1,0-1 0,0 1 15,0 0 0,0 0-15,24-25-1,26 0 95,-25 0-95,0 0-15,24 0 16,1 0 0,24 0-1,1 0 1,173 0 0,-174 0-1,0 0-15,-24 0 16,0 0-1,-1 0 1,1 0-16,-1 0 16,26 0-1,-25 25 1,-1-1-16,26-24 16,-26 0-1,1 25 1,-1-25-1,-24 25-15,0-25 16,0 0 0,0 0-1,-1 0 1,1 0 0,0 0 15,0 0-31,0 0 172,-25-25-157,24 0 1,-24 1 0,25-1-1,-25 0 1,0-25-1,25 26 17,-25-1-17,25-25 1,0 1-16,-1 24 16,-24 0-1,50-25 1,-25 26 15,-25-1-15,25 25-1,-1-25 1,1 0 0,0 0-1,0 1 1,-25-1-1,25 25 1,-25-25 0,24 0-1,1 0 17,0 25-1,-25-24-16,25 24 1,0-25 47,-25 0-48,25 25 16,-25-25-15,24 25 0,-24-25 46,25 25-46,-25-74 218,0 49-218,25-49-1,0 24-15,0 0 16,-25-24 0,74-75-1,-49 100 1,0-1 0,-1-49-1,1 49 1,25 1-1,-25-100 1,24 74 0,-24 1-16,-25 24 15,25 1 1,0-1 0,24-74-1,-49 50 1,25 49-1,0 0 1,-25-25-16,25 1 16,-1 24-1,1-25 1,-25 26 171,25-1-171,-25 0 0,25-25-1,0-24 1,-1 0 0,100-174-1,-99 148 1,25-24-16,24 25 15,-24 0 1,-50 49-16,50 1 16,-26-1-1,-24 0 1,0 1 0,25 24-1,0 0 1,-25 0-1,0 1 1,-25 24 203,-24-25-204,-26 0-15,1 25 16,-26-50 0,1 50-1,-50-24 1,50 24 0,-198-25-16,197 25 15,-48 0 1,23 0-1,-48 0 1,49 0 0,-25 0-1,25 0 1,-273 0 0,248 0-1,25-25 1,25 25-16,49 0 15,-24 0 1,24 0 0,26 0-1,-1 0 1,-74 0 0,24 0-16,50 0 15,1 25 1,-26-25-1,0 25 1,-24 24 0,49-24-1,-24-25 1,49 25 78,0 0-32,0-1-46,0 26-16,0-25 31,0 0-15,0-1-16,0 1 15,0 0 17,24 0-17,1 0 16,-25-1 1,0 1-1,25-25 0,-25 25-15,0 0 62,0 0-47,0-1-15,0 1-16,25 0 31,-25 0-15,0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15T05:51:37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13444 10492 0,'-24'0'32,"-26"25"-1,25-25-15,-24 0-1,24 25 16,-25-25-31,1 0 16,24 0 0,0 0-1,-25 0 1,1 0 0,24 0-1,0 0-15,0 0 16,-24 0-1,24 0 1,0-25 0,-24 25-16,24-25 31,-25 1-15,25-1-1,1 25-15,24-50 16,-25 1 15,0 49-31,25-25 16,0 0 15,0 0 891,-25 0-907,25 1 1,0-1 0,-25 0-16,25 0 15,0 0 1,0 1 0,0-1 15,0 0-16,0 0 1,0 0 0,0 0-16,0 1 15,0-1 1,0 0 15,25 25-31,-25-25 16,50 25-1,-50-25 1,25 25 0,24 0-1,1-24 1,-25-1-16,24 25 31,-24-25-31,0 25 16,0 0-16,24 0 15,-24 0 1,0 0 0,0 0-1,-1 0 1,1 0 0,0 0-1,0 0 1,24 0 15,-24 25-15,25 0 15,-25-1-31,24 26 16,-24-25-1,25 24-15,-26 26 16,1-50-1,0 0 1,0 24-16,0-24 16,-25 0-1,0 0 17,0-1-1,0 1-16,0 0 1,0 0 0,0 0-1,0-1 1,-25 1 0,25 0-1,-25-25 1,0 25-1,0 0-15,1-1 16,-1-24 0,25 25-1,-25-25 1,25 25 0,-25 0 15</inkml:trace>
  <inkml:trace contextRef="#ctx0" brushRef="#br0" timeOffset="2469.019">13569 10220 0,'49'0'79,"-24"0"-64,49 0 1,1 0-1,24 0-15,-25 0 16,1 0 0,-1 0-1,199-50 1,-174 50 0,-24 0-16,-26 0 15,26 0 1,-26 0-1,1-25 1,24 25-16,-49-25 16,0 25-1,0 0 1,-75 0 171,25-24-171,1 24 0,-1 0-1,0-25 32,0 25-16,-24 0-15,24 0 47,0 0-48,50 0 220,49 0-220,1 0-15,-1 0 16,-24 0-1,-26 0 1,1 0 0,-25 25 202,-25 24-218,1-24 16,-26 25 0,0-26-1,26 1 1,-1 0 0,0 0-16</inkml:trace>
  <inkml:trace contextRef="#ctx0" brushRef="#br0" timeOffset="4184.371">15602 9699 0,'-49'0'62,"-75"99"-46,74-50-1,1 1 1,-1 0 0,50-26-1,0 1 32,0 0-31,25 25-16,24-50 15,-24 49 1,25-49 0,24 25-16,-24 0 31,-1 0-31,51-25 16,-75 25 30,-25-1 48,0 1-94,0 0 16,0 0-1,0 0 1,-25-25 0,0 0-1,-25 24-15,25-24 32,-24 0-17,24 0 16,0 0-15,0 0 0,1 0 15,-1 0 0,25-24 47,0-1-62,0-25 0,49 25-16,-24 1 15,-25-1 16,25 25 1,-25-25 108,25 25-124</inkml:trace>
  <inkml:trace contextRef="#ctx0" brushRef="#br0" timeOffset="5503.941">16074 9575 0,'0'24'78,"-25"26"-62,0 24 0,0-24-16,-24 0 15,49-1 1,-25-24-1,25 0 1,0 0 0,0 24-1,0-24 1,0 0 0,0 0-1,0 0-15,0-1 31,25 51-15,-25-1 0,49-74-1,-49 25 1,25 0-16,25-25 16,-25 25-1,24-1 1,-24-24-1,0 0-15,0 25 16,-1-25 15,1 0 1</inkml:trace>
  <inkml:trace contextRef="#ctx0" brushRef="#br0" timeOffset="8034.432">16272 9773 0,'0'25'78,"0"49"-78,0 1 32,0-26-32,25-24 15,-25 0-15,25 0 16,-25 0 62,-25-100 63,25 50-126,-25-49-15,25 24 16,0 1 0,0 24-1,-25 25-15,25-25 47,0 0-16,0 0 32,0 1-48,0-1-15,0 0 63,25 25-63,0 0 31,0 0-15,0 0 15,-1 0 16,1 25 15,-25 0-46,0-1 0,0 26 15,0-25-15,0 0 15,-25-25 16,25 24-32,-24-24 1,24 25 46,24-50 79,1 25-125,0 0-1,0 0 1,0 0 15,24 0-15,-24 0 15,0 0 32,-25 25-17,0 0-30,0 0 15,0 0-15,-50-25 15,50 24-15,-25 1-16,1-25 15,-1 0 1,0 25 0,0-25 15,25 25-31,-25-25 16</inkml:trace>
  <inkml:trace contextRef="#ctx0" brushRef="#br0" timeOffset="9433.176">16793 9947 0,'0'24'188,"0"1"-173,0 0 17,0 0-17,0 0-15,0 0 16,0-1 15,0 1-31</inkml:trace>
  <inkml:trace contextRef="#ctx0" brushRef="#br0" timeOffset="11019.984">16917 9575 0,'0'24'125,"0"1"-110,0 0-15,0 25 16,0-26-1,25 26 1,0-25-16,-25 24 16,0 1-1,25-50 1,-25 25 0,0 0 62,0-1 0</inkml:trace>
  <inkml:trace contextRef="#ctx0" brushRef="#br0" timeOffset="12428.064">16967 9401 0,'25'0'203,"24"25"-187,1 24-1,49 1 1,-74 0-16,0-50 16,-25 24-1,0 26 17,0-25-17,24 99 1,-24-75-1,0 1 1,25 0-16,-25-1 31,0 1-15,0-25 0,0 0-1,0-1 1,0 26-16,-25-25 15,25 0 1,-24 24 0,-1-49-1,25 25 1,0 0 15,-25-25-31</inkml:trace>
  <inkml:trace contextRef="#ctx0" brushRef="#br0" timeOffset="17447.226">17438 9748 0,'74'-49'157,"-24"49"-157,0 0 31,-26-25-31,1 25 16</inkml:trace>
  <inkml:trace contextRef="#ctx0" brushRef="#br0" timeOffset="18464.791">17512 9971 0,'25'-24'204,"50"24"-189,-51-25 1,1 25-1,-25-25 1,25 25 0</inkml:trace>
  <inkml:trace contextRef="#ctx0" brushRef="#br0" timeOffset="19762.77">18108 9451 0,'0'-25'141,"-25"25"-110,0 0-16,0 0 17,-24 0-17,-1 25 1,1 49 15,24-49-15,25 0-1,0-1 1,0 1 15,0 0 1,0 0-17,0 0 1,0-1 15,0 1-15,0 0-16,25 25 31,-1-26-31,51 26 0,-26-50 16,1 50-1,0-50 1,-1 0-16,26 0 15,-26-25 1,50 0 0,-49-25-1,-25 26-15,0-1 16,-1 25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2T05:38:25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8608 12179 0,'49'-50'125,"50"1"-109,1 49-1,48-25-15,1 0 16,0 25 0,25 0-1,272 0 1,-272 0 0,-50 0-16,25 0 15,24 0 1,-73 0-1,24 0 1,-25 0 0,25 0-16,-50 0 15,25 0 1,-24 0-16,-1 0 16,-24 0-1,24 0 1,1 0-1,-1 0-15,-49 0 16,25 0 0,-26 0-1,1 0 1,25 0 234,-1 0-234,51 0-1,-26 0 1,25 0-1,-24 0-15,148 0 16,-124 0 0,0 0-1,1 0 1,-26 0 0,0 0-1,1 0 1,-26 0-16,51 0 15,-76 0 17,51 0-17,-50 0 251,-1 0-250,51 0-1,-1 25-15,50 0 16,-24-25-1,-1 25 1,-50-1 0,1-24-1,-25 0 1,0 0 0,24 0 249,26 0-249,-1 25-1,75 0 1,-50-25 0,50 25-1,-50 0 1,0 0-16,-24-25 16,24 24-1,75-24 1,-100 0-1,0 0 1,1 0 0,-50 0-1,-1 0 1,1 0-16,0 25 16,0-25-1,24 0 282,26-25-297,-1 1 16,25-26-1,-24 25 1,49 0-16,-50 0 16,1 1-1,-1-1 1,25 25-1,25-25 1,-24 25 0,-1 0-16,-25-25 15,1 0 1,-1 25 0,1 0-1,-26-24-15,26 24 16,-1 0-16,0 0 15,1-25 1,-1 25 0,-49 0-16,0-25 15</inkml:trace>
  <inkml:trace contextRef="#ctx0" brushRef="#br0" timeOffset="2699.647">13618 11906 0,'25'0'219,"0"0"-203,24 0-1,1 0 1,-25 0 0,124 0-16,-100 0 15,26-25 1,-26 25-1,-24 0-15,25 0 16,-1-24 0,1 24-1,24-25 1,-49 25 0,25 0-1,-1 0 1,1-25-16,24 25 15,1 0 1,-1 0 0,50 0-1,-74 0 1,24 0 0,-49 0-1,25 0-15,-26 0 16,1 0-1,25 0 1,-25 0 0,24 0-1,-24 0 17,0 0-17,0 0 1,-1 0-16,26 0 31,-25 0-15,0 0-1,-1 0-15,26 0 16,-25 0 0,0 0 15,-1 0-16,1 0 1,0 0 47,0 0-48,0 25 16</inkml:trace>
  <inkml:trace contextRef="#ctx0" brushRef="#br0" timeOffset="16250.34">13569 11906 0,'24'0'250,"1"0"-234,0 0-1,0 0 1,0 0-16,-1 0 16,1 0-1,0 0 16,25 0-15,-26 0 15,1 0-31,0 0 16,0 0 15,0 0-31,-1 0 16,1 0-1,0 0 1,0 0 0,0 0-1,49 0 1,-49 0 0,24 0-1,-24 0-15,0 0 16,0 0-1,24 0 1,-24 0-16,0 0 16,25 0-1,-26 0 1,1-25 0,0 25-16,25 0 15,-1 0 16,-24 0-15,0 0 15,0 0-31,0 0 16,-1 0-16,1 0 16,0 0-1,25 0 16,-26 0-15,1 0 15,0 0-15,0 0 15,0 0-31,-1 0 31,1 0-15,0 0 0,-25-24-16,25 24 15,0 0 1,24 0 0,-24 0 15,0 0-16,0 0-15,24 0 32,-24 0-17,0 0 1,0 0-16,49 0 16,-49 0-1,24 0 16,-24 0-15,25 0 0,-25 0 15,-1 0 0,1 0-15,0-25 15,25 25-31,-25 0 31,-1 0 79,1 0-79,0 0 0,0 0-15,0 0 515,-1 0-515,1 0-1,0 0 17,0 0-1,0 0-16,-1 0 1,1 0 31,0 0-16</inkml:trace>
  <inkml:trace contextRef="#ctx0" brushRef="#br0" timeOffset="23444.781">10840 11733 0,'25'24'93,"0"-24"-77,24 0 0,1 0-16,-1 0 15,26 25 1,-50-25-1,24 0 1,26 0 0,-51 0-1,-73 0 173,24 0-173,-25 0 1,1 0 0,24 0-16,-25 0 15,26 0 1,-1 0-16,0 0 78,-25 0 156,26 0-218,-1 0 0,50 0 249,24 0-265,-24 0 16,0 0 0,0 0-1,-1 0-15</inkml:trace>
  <inkml:trace contextRef="#ctx0" brushRef="#br0" timeOffset="26319.642">16347 11782 0,'24'0'94,"26"0"-79,-25 0 1,24 0-1,-24 0 1,25 0 0,49 0-1,-74 0 1,25 0 0,-1 0-1,-24 0 1,0 0 156</inkml:trace>
  <inkml:trace contextRef="#ctx0" brushRef="#br0" timeOffset="31409.032">12502 10790 0,'0'-50'188,"0"26"-157,0-26-15,25 50-16,0-50 15,24 26 1,26-26 0,49 25-1,-25 0-15,50 1 16,24 24 15,125-25-15,-124 25-16,-75 0 15,0 0 1,-25 0-16,1 0 16,-26 0-1,1 0 1,0 0-16,-1 0 15,-24 0 17,49-25-17,-49 0-15,0 25 32,0-25-17,-25 1 48,25-1-48,-50 25 204,0 0-203,25 25 77,25-1-61,0 26-17,24-25-15,1-25 16,24 49 0,1-49-1,24 25 1,75-25-16,-1 0 15,-24 0 1,0 0 0,-75 0-1,100 0 1,-75-25 0,-24 1-16,24 24 15,-25 0 1,-24 0-1,24 0 1,1 0-16,-26 0 16,26 0-1,-1 0 1,-24 0 0,-26 0 15,26 24 94,-25 1-110,0 0 1,-1-25-16,1 25 16,0-25 15,-25 25-15,0-1-1,25-24 1,0 75 78,0-75-79,-25 25 1</inkml:trace>
  <inkml:trace contextRef="#ctx0" brushRef="#br0" timeOffset="39631.616">7020 14387 0,'0'-25'31,"0"0"32,25-25-32,0 1-16,-1-1-15,51-24 16,24-1 15,-74 51-31,49 24 16,-49-25 0,25 25-1,-1 0 1,75 0-1,-74 0-15,0 0 16,-1 0 0,1 49-1,-1-24 1,1 25-16,-25-1 16,24 26 15,-49-26-31,0-24 15,0 25 1,0-25 0,0 49-16,0 1 15,0-1 1,0-24 0,0 24-16,0-24 15,0-1 16,0 1-15,-24-25 0,-26 24-1,-49 26 1,24-75 0,1 0-16,0 0 15,-1 0 1,1 0-1,24 0-15,1 0 16,-1 0 0,0 0-1,1 0 1,24-50-16,-25-24 16,1-1-1,-1 1 1,25 24-1,0-24 1,1 49-16,24 0 16,0-24-1,0-1-15,0 25 16,0 0 0,24 1 62,1-26-63,0 25 1,0 0 0,0 25 30,24-49 1,1 49-31</inkml:trace>
  <inkml:trace contextRef="#ctx0" brushRef="#br0" timeOffset="42251.808">7343 14312 0,'-25'0'93,"0"0"-77,0 25 0,-24 0-1,-1 25 1,25-1-1,0-24-15,0 0 16,25 24 0,0-24-1,25-25 95,0 0-79,0 0-31,0 0 16,-25-25-1,0 1 1,25 24-1,-25-25 17,0 0-17,24 0-15,1-24 16,-25 24 0,0 0-1,25 0 48,0 25-32,-25-25 47,0 0-62,25 25 31,-25 25 62,0 0-93,0 0-1,0 0 1,0 0-1,0-1 1,0 1-16,0 25 16,0-25 15,0 24-31,0-24 16,0 0 30,0 0 64,0-1-63,0 1 46,0 0-46,0 0-31,24-25 125,-24-25-126,25 0 1,0-24 15,0 24-31,-25 0 16,25-25-1,24 1 1,-49-1 0,25 25-16,0-24 15,-25 24 1,0 0 15,25 25 94</inkml:trace>
  <inkml:trace contextRef="#ctx0" brushRef="#br0" timeOffset="45288.628">7938 14560 0,'25'-24'94,"173"-1"-78,-99 0-1,249-49 1,-175 24 0,26 25-1,-26 25 1,-74-25-16,-24 25 16,-50 0-1,0 0 1,-50 0 249,-50-25-249,26 1 0,24 24-1,0 0 17,0 0-1,0 0-16,1 0 1,24-25-16,-25 25 16,74 0 265,1 0-265,24 0-1,-49 0-15,25 25 16,-75 24 171,-25 26-171,1-26 0,-75 75-1,99-124 1,0 0-16,25 25 47</inkml:trace>
  <inkml:trace contextRef="#ctx0" brushRef="#br0" timeOffset="47429.516">9426 14387 0,'0'-25'47,"0"0"-15,0 0 14,0 0-30,0 1 0,0-1-1,0 0 17,0 0-32,25 0 31,0 25-16,0-24-15,-25-1 16,24 25 0,1 0 15,0 0 0,0-25-31,0 25 31,74 0-15,-74 0 0,-1 0-16,26 0 15,0 0-15,-26 0 16,1 25 0,25-25-1,-25 25 1,24-1-16,-24 1 15,0 0 1,0 25 0,-1 24 15,-24-49-15,25 0-1,-25 0 1,25 24-16,-25-24 15,0 0 1,0 0 0,0 24-1,0-24-15,0 0 16,-25 0 0,0-1-1,-49 1 1,49 0-1,-24-25 1,-1 25 0,0-25-1,26 0-15,-26 0 16,0 25 0,26-25-1,-1 0 1,0 0-1,-25 0 1,1-25 0,-75-25-1,99 25 1,0 1-16,25-1 16,-25 25-1,25-25-15,-24 0 31,24 0-15,0 1 0,-25-1-1,25-25 1,0 25 0,-25 25-1,25-24 1,0-1-1,0-25 1,0 25 0,0-24-1,0 24 48,50 0-32</inkml:trace>
  <inkml:trace contextRef="#ctx0" brushRef="#br0" timeOffset="50008.92">11162 14511 0</inkml:trace>
  <inkml:trace contextRef="#ctx0" brushRef="#br0" timeOffset="50588.587">11683 14511 0</inkml:trace>
  <inkml:trace contextRef="#ctx0" brushRef="#br0" timeOffset="51193.988">12279 14461 0</inkml:trace>
  <inkml:trace contextRef="#ctx0" brushRef="#br0" timeOffset="53542.93">14040 14412 0,'0'-50'63,"0"25"-48,0 0 1,0 0 0,0 1 31,0-26-16,49 0-31,-24 1 15,0-1 1,0 25 0,24 1 15,-24-1-31,0 25 16,49-25-1,1 25 1,-26-25-16,-24 25 15,0 0 1,0 0 0,25 0-1,-26 0 1,26 25 0,-25 0-1,0 0 1,-1 24-1,26-24-15,-25 25 32,49 49-17,-49-74 1,0 24-16,0-24 16,-25 0-1,0 25 1,0-1-16,0-24 15,0 0 1,0 0 0,0-1-1,-25 26 1,0-50 0,0 25-16,-24 0 15,-1-1 1,0-24-1,1 25-15,-1-25 16,1 0 0,24 0-1,0 0-15,0 0 16,0 0 0,0 0-1,1 0 16,-1 0-15,-25-25 15,50 1-15,-49 24-16,24-25 31,0 0-15,0 0-1,-24 0 1,-1 1 0,50-1-16,-50 0 15,26 0 63,24-24-62,0 24 31,0 0 31,0 0-62,-25 25-1,25-25 48,0-24-48,0 24 17</inkml:trace>
  <inkml:trace contextRef="#ctx0" brushRef="#br0" timeOffset="58644.643">14486 14213 0,'0'25'141,"0"0"-125,-25 24-1,25-24-15,0 25 16,0-25-1,0 24 1,0-24 15,0 0 1,0 0 14,0-50 220,0 0-250,0-25-1,0 26 17,0-1 14,0 0-14,0 0 15,0 0-16,0 0 0,0 1 0,25 24 32,0 0-48,0 0 17,0 0 15,0 0-1,-1 24 1,1-24-15,-25 25-1,0 0 31,0 0-46,-25 0 46,1 0-15,-1-25-15,0 0-17,0 0 16,0 0 110,0 0-63,1 0-62</inkml:trace>
  <inkml:trace contextRef="#ctx0" brushRef="#br0" timeOffset="62329.644">14809 12055 0,'0'50'109,"0"-1"-93,0-24-1,0 0 1,-25-50 234,25 0-234,0 0-1,0 1 173,25-1-173,-25 0 1,25 25 46,-1-25 48,1 25-95,0 0 79,0 0-63,0 0-15,-25 25 125,0 0-48,0 0-61,0-1 30,-25-24-15,-25 0 31,25 0-31,1 0 47,-1 0-32</inkml:trace>
  <inkml:trace contextRef="#ctx0" brushRef="#br0" timeOffset="66494.824">7392 15429 0,'-25'0'78,"25"24"-31,0 1-31,0 0-1,0 25 1,50-26 15,173 51-15,-24-75-1,49 0 1,49 0 0,348-50-1,-223 1 1,99-26-16,-174 50 16,-49 25-1,-1 0 1,-73 0-1,-26 0 1,224 0 0,-298 0-1,0 0 1,-25 0 0,-25 25-16,-24 0 15,0 25 16,-50-26-15,0 1 15,0 0-15,0 0 15,0-50 110,74-49-63,-49 49-62,0 25-1,-1-25 298,1 0-313,25 25 15,74-25 1,0-24 0,50 24-16,-26 25 15,-48 0 1,24 0-1,-50 0 1,25 0-16,-24 0 16,24 0-1,-25 0 1,75 0 0,-99 0-1,24 0 1,1 0-1,-26 0-15,26 0 16,-26-25 0,-24 25-1,25-25 17,-26 0-17,26-24 1,-25 24-1,0 25-15,-25-25 16,49-74 47,26 25-48,-26 24-15,-49 25 16,0 0-1</inkml:trace>
  <inkml:trace contextRef="#ctx0" brushRef="#br0" timeOffset="70161.798">13320 14387 0,'25'0'125,"50"0"-109,-1 0 0,1 0-1,-1 0 1,-24 0-16,24 0 15,-24 0 1,-26 0-16,1 0 16,25 0-1,-25 0 17,-1 0-17,-24-25 220,-49 25-220,24 0 1,0-25-1,0 25 1,1-25 0,-1 25 15,0 0-31,50 0 391,24 0-376,-24 0 1,0 0-1,0 0-15,0 0 125,-1 0 79,-24 25-95,-24 0-78,-1 0 0,-25-25 188,25 25-188,1-1 110,24-48 47,0-1-157,-25 25-16,25-25 126,-25 25 47,25-25-157</inkml:trace>
  <inkml:trace contextRef="#ctx0" brushRef="#br0" timeOffset="75467.55">8434 13841 0,'-25'0'141,"0"0"-110,1 0 0,-1 0 0,0 0-15,25 25-16,-25 0 16,25-1-1,0 1 1,0 0 0,0 0 15,25-25 47,0 0-47,0-25-15,-25 0-1,24 25 1,-24-25 15,0 1-15,0-1 0,25 25-1,-25-25 79,25 25 140,-25 25-234,25 0 16,-25-1 0,25-24 30,-1 0-14,1 0 15,0 0-32</inkml:trace>
  <inkml:trace contextRef="#ctx0" brushRef="#br0" timeOffset="76601.515">8583 13841 0,'0'25'94,"25"0"-78,-25 24-1,0-24 16,0 0-15</inkml:trace>
  <inkml:trace contextRef="#ctx0" brushRef="#br0" timeOffset="78826.612">10145 14412 0,'25'0'125,"0"0"-110,49 0 1,1 0-16,-1 0 16,1 0-1,-1 0 1,-24 0 0,-1 0-1,-24 0 1,25 0-16,-1 0 15,1-25 17,-25 25-17,0 0 48,-50-50 77,0 50-140,0-25 16,0 0 0,1 25 15,-26-24 63,0 24-79,75 0 142,25 0-157,24 24 15,-49-24 16,-25 25-15,0 0 15,0 0-15,0 0 0,0 0-1,-25 49 1,0-49-1,25 0 1,-24-25 0</inkml:trace>
  <inkml:trace contextRef="#ctx0" brushRef="#br0" timeOffset="80399.894">10319 13816 0,'-25'0'78,"-24"0"-62,24 0 0,0 0-1,0 0 17,25 25-17,-25-25 1,25 25-1,0 0 1,0-1 31,25-24-16,-25 25-15,50-25-1,-25 0 1,-1 0 47,-24-25-48,25 1 16,-25-1-31,0 0 16,25 0 15,-25 75 313,25-25-328,0-1-1,-25 1 1,25-25 0,-1 25-1,1-25 1,0 0 15,0 0-15</inkml:trace>
  <inkml:trace contextRef="#ctx0" brushRef="#br0" timeOffset="81971.473">10567 13891 0,'0'-25'63,"0"-25"-47,0 25-1,25 1-15,-25-1 16,25 25 78,0 0-63,-25 25 0,0-1 32,0 26-32,0-25 0,0 0-15,0-1-1,-25 51 1,25-50 0,0-1 15,-25 1 16,25 0-32,0 0 95,-25-25-79,50 0 63,25 0-79,148-50-15,-124 25 32,-49 1-17,0 24-15</inkml:trace>
  <inkml:trace contextRef="#ctx0" brushRef="#br0" timeOffset="93063.509">13345 13717 0,'-25'0'172,"1"0"-141,-26 0 1,25 25-17,0 0 1,-49 24-16,49 1 16,-24-25-1,49-1 1,0 26-1,0-25 1,0 0 0,0-1 15,0 1-15,24-25-1,1 0 1,0 0-1,74 0 1,-74 0 0,0-25-16,24-24 15,-24-1 1,-25 25 0,0 1-1,0-1-15,0-25 16,0 25 31,0 50 328,0 0-360,25 0 17,-25 0-17,25-25 1,0 24-1,-25 1 1,24-25 0,1 25 15,0-25-15,0 0 15</inkml:trace>
  <inkml:trace contextRef="#ctx0" brushRef="#br0" timeOffset="96036.611">13519 13816 0,'0'25'63,"0"0"-47,0 0-16,0 24 15,0 1 1,0-1 15,25-49-31,-25 25 16,0-50 327,0 1-280,25-1-32,-25-25-15,49 25-1,-49 1 79,25 24-47,0 0 109,-25 24-140,25-24 31,-25 25-47,0 0 47,0 0 62,0 0-93,0-50 218,0 0-187,0 0 0,24 25 0,1 0-16,-25-25-15,25 1-1,0 24 110,-25 24 16,25-24-126,-25 25 1,0 0 0,24-25-1,-24 25 79</inkml:trace>
  <inkml:trace contextRef="#ctx0" brushRef="#br0" timeOffset="109392.269">8707 16073 0,'-25'0'109,"50"50"0,0 0-109,24-50 16,-24 24 0,49 26 15,-24-25-31,-25 0 15,24-25 1,-49 24 0,0 1 31,25-25-32,-25 25 16,0 0 16,-25-25 16,25 25-48,-24-25 32,-1 0 0,0 0-16,0 0-31,0 0 16,1 0 62,-1 0-15,25-25 46,0 0-62,0 0-31,25 0-1,-1 25 16,1-24 16,0 24 31</inkml:trace>
  <inkml:trace contextRef="#ctx0" brushRef="#br0" timeOffset="110852.12">9327 15850 0,'0'25'141,"-50"0"-126,1 74 1,24-74-1,0 0 1,25-1 15,-25 1-15,25 0 0,-25 25-1,25-1 1,0-24 15,0 0-15,0 24-16,0-24 31,0 0-15,25-25-1,-25 25 1,25 0-1,0-25-15,0 0 16,-1 25 0,1-25-1,0 0-15,25 0 16,-25 0 15</inkml:trace>
  <inkml:trace contextRef="#ctx0" brushRef="#br0" timeOffset="115985.495">8236 13221 0,'-25'0'94,"25"25"-79,0 0 1,0-1 15,0 1 0,0 0-15,25-25 140,-25-25-78,24 25-46,1 0 327,-25 25-328,0 0-15,25-25 0,-25 25-1,25-25 79,0 0-32,-1 0 48,-24-25-63,0-25 62,0 1-93,0 24-1,0 0 63,0 0-62,0 0 31,0-24 31,0 24-62</inkml:trace>
  <inkml:trace contextRef="#ctx0" brushRef="#br0" timeOffset="116972.321">8608 13295 0,'49'0'62,"1"-24"-46,24 24 0,25 0-1,1 0 1,-26 0 0,-24 0-1,-26 0 1,-24-25-1</inkml:trace>
  <inkml:trace contextRef="#ctx0" brushRef="#br0" timeOffset="117989.628">8682 13469 0,'50'0'157,"98"0"-142,-48 0 1,24 0-1,-50 0-15,-24 0 16,-1 0 0,-49-25 15,25 25-15</inkml:trace>
  <inkml:trace contextRef="#ctx0" brushRef="#br0" timeOffset="120515.654">7987 13146 0,'25'0'109,"-25"25"32,0 25-125,0-25-1,0 0 1,0-1 31,0 1-16,0 0 32,0 0-17,25-25 33,0 0-79,0 0 46,-1 0 1,1 0 63,-25-25-110,25 25 78,0-25 0,-25 0-62,0 1-1,25 24 1,-25-25 15,0 0 157</inkml:trace>
  <inkml:trace contextRef="#ctx0" brushRef="#br0" timeOffset="122778.811">9724 13196 0,'0'0'0,"-25"0"16,0 0-1,0 0 1,-24 0-16,24 0 15,-25 25 1,1 0 0,49 0-1,-75 74 1,75-74 0,-24-1-16,24 1 15,0 0 16,24-25-15,1 0 0,25 0-1,24 0-15,-24 0 16,24 0 0,-49 0-1,0-25 1,0 25-16,-25-25 31,0 1 0,0-1 1,0-25-17,0 25-15,24 1 16,-24-1 109,0 50 109,0-1-218,0 1-1,25 0 17,0 0-17,-25 0 32,25-25-31,0 0-1,-1 0 64</inkml:trace>
  <inkml:trace contextRef="#ctx0" brushRef="#br0" timeOffset="123534.321">9972 13271 0,'0'24'62,"0"51"-46,0-50 0,0-1-1,0 26 1,25-25-1</inkml:trace>
  <inkml:trace contextRef="#ctx0" brushRef="#br0" timeOffset="125356.311">10220 13221 0,'0'-25'31,"-25"25"47,-25 0-47,26 0 48,24 25-79,0 0 15,0 0 16,0-1 48,24-24-1,1 0 15,0 0-77,-25-24 0,0-1 31,25 0-1,-25 0-30,0 0 15,0 50 204,0 0-220,0 0 1,0 0-16,25-1 31,-1-24-15,-24 25 15,25-25-15,-25 25 31,25-25-32</inkml:trace>
  <inkml:trace contextRef="#ctx0" brushRef="#br0" timeOffset="126591.223">10468 13271 0,'25'0'156,"0"0"-109,-25 24 0,0 1-31,0 0-1,-25-25 32,0 25 0,25 0-31,-25-25 15,50 24 78,0-24-77,49 0-17,-49 0-15,0 25 31,0-25 1</inkml:trace>
  <inkml:trace contextRef="#ctx0" brushRef="#br0" timeOffset="127185.533">10840 13295 0</inkml:trace>
  <inkml:trace contextRef="#ctx0" brushRef="#br0" timeOffset="127525.311">11038 13295 0</inkml:trace>
  <inkml:trace contextRef="#ctx0" brushRef="#br0" timeOffset="127669.332">10865 13295 0,'0'0'16</inkml:trace>
  <inkml:trace contextRef="#ctx0" brushRef="#br0" timeOffset="128257.045">10865 13295 0,'25'0'79,"24"0"-64,-24 0 16,0 0 204,0 0-220,-1 0 1,1 0-16,0 0 16,0 0 15</inkml:trace>
  <inkml:trace contextRef="#ctx0" brushRef="#br0" timeOffset="128649.795">11113 13295 0</inkml:trace>
  <inkml:trace contextRef="#ctx0" brushRef="#br0" timeOffset="129282.387">11361 13295 0</inkml:trace>
  <inkml:trace contextRef="#ctx0" brushRef="#br0" timeOffset="129878.526">11634 13345 0</inkml:trace>
  <inkml:trace contextRef="#ctx0" brushRef="#br0" timeOffset="132327.638">11981 13171 0,'0'0'0,"-25"0"31,-24 0 16,49 25-47,-50 25 16,25-25-1,25 24 1,0-24-1,0 0 1,0 0-16,0-1 31,0 1 1,25-25 14,0 0-30,0 0 0,24 0 15,-49-49-15,25 49-1,-25-25 16,25-25 48,-25 1-64,0 24 1,0 0 31,0 50 265,0 24-296,0-24-1,25-25 1,-25 25 0,24-25 46,1 0-46,0 0 15,-25 25 0,25-25 438,24 0-453,-24 0 31,-99 0 15</inkml:trace>
  <inkml:trace contextRef="#ctx0" brushRef="#br0" timeOffset="136110.785">12130 13370 0,'0'-25'78,"0"0"-62,0 0 31,25 25 312,-25 25-328,0 0 1,0 0 936,0 0-952,0-1 0,0 1-1,0 0 48,0 0 62,24-25 140,1-25-249,-25 0 0,0 0 31,25 25 31,-25-24-31,25-1 62,0 25-93,-1 0 62,1 0-47,-25 25-15,0-1-1,0 26 1,0-25 15,0 0 0,0-75 172,25 25-187,-25 0 0,0 1 31,25 24 31,0 0 0,-1 0 16,1 0-79,0 0 32,-25 24-16,0 1 1,0 0-17,25 0 63,-25 0-62,0-1 0,0 1 155,0 0-155</inkml:trace>
  <inkml:trace contextRef="#ctx0" brushRef="#br0" timeOffset="141503.919">9550 15999 0,'-25'0'1484,"1"0"-1468,24 25 0,-25 0-1,0-1 1,25 1 0,0 0 46,25-25 47,0 0-77,-25-25 30,24 0-46,-24 1-16,25 24 15,0 0 126,-25 24 47,0 1-173,0 25 1,0-25 15,25-25-31,-25 24 31,0 1-15,0 0 46,0 0-15,0 0 63,0-1-63,0-48 46,0-1-77,0 0 0,25 0-16,-1 0 15,-24-24 1,25 24-1,0 0 32,-25-24-31,25 24 15,0 0-31,-25 0 110</inkml:trace>
  <inkml:trace contextRef="#ctx0" brushRef="#br0" timeOffset="142414.827">9823 16173 0,'0'49'125,"0"-24"-125,0 25 31,0-26-15,0 1 78,0 0-79</inkml:trace>
  <inkml:trace contextRef="#ctx0" brushRef="#br0" timeOffset="144507.915">9997 16073 0,'0'25'94,"0"0"-63,0 0-31,0 0 16,0-1-1,0 1 1,0 0-16,0 0 16,0 0-1,24-25 110,1 0-125,-25-25 16,0 0 46,25 0-30,-25 0-1,25 25 235,0 50-251,-25-25 16,24-25 16,1 0 16,0 0 31,0-50-48,-25 25-30,0-24-16,0 24 47,0 0 31,0 0-62,0 1-1,0-1 1</inkml:trace>
  <inkml:trace contextRef="#ctx0" brushRef="#br0" timeOffset="145675.84">10269 15900 0,'50'0'125,"0"25"-109,24 49-1,-49-49 1,-25 0-1,0-1 1,0 26 0,0 0-1,0-1 1,0-24 0,-25 25-16,25-26 31,-25-24-16,1 25 1,-1-25 31,25 25-31,0 0-1,-50-25 1,50 25-1</inkml:trace>
  <inkml:trace contextRef="#ctx0" brushRef="#br0" timeOffset="146575.873">10741 16148 0,'0'-25'93,"25"25"-77,-1 0-16,1 0 16,0 0-1,25 0 1,-26 0-1,1-25 1,25 25 0,-1 0-1</inkml:trace>
  <inkml:trace contextRef="#ctx0" brushRef="#br0" timeOffset="147558.938">10790 16297 0,'50'0'109,"0"0"-93,-1 0-1,-24-25 1,25 25 0,-26 0 46</inkml:trace>
  <inkml:trace contextRef="#ctx0" brushRef="#br0" timeOffset="150726.082">11336 15974 0,'0'25'109,"0"25"-93,0 49-1,0-74 1,0 24-1,0-24 32,0-50 985,0 0-1017,0 1 1,0-1-1,0 0 17,-25 0-17,25 0 1,0 1 46,0-1-15,0 0-15,0 0 46,0 0-78,25 1 78,0-1-63,0 25 1,24 0 78,-24 0-79,0 0 1,0 0 0,0 0 46,-1 0-46,-24 25-1,0-1 95,0 26-110,0-25 62,-24 0-30,24-1-17,-50-24 16,25 25-31,0-25 47,1 0-15,-1 0-1,0 0 78</inkml:trace>
  <inkml:trace contextRef="#ctx0" brushRef="#br0" timeOffset="153971.492">14982 14387 0,'50'-25'187,"99"-25"-171,-50 50 0,-25 0-1,75 0-15,-25 0 16,50-25 0,0 1-1,-1-1 1,1 0-1,-75 0-15,0 0 16,-24 25 0,-1 0-1,-24 0 1,24 0-16,1-24 16,-1 24 15,-49 0-16,-50 0 189,0 0-189,25-25 1,-25 25-16,25-25 15,-24 25 1,-26 0 78,0 0-79,-24-50 1,49 50 0,75 0 156,-1 0-157,1 0-15,24 0 16,1 25-1,-50-25 1,-1 0 15,-24 25 1,0 0-1,-74 49-31,24-74 15,1 50 17,-1-25-17,25-1-15</inkml:trace>
  <inkml:trace contextRef="#ctx0" brushRef="#br0" timeOffset="156381.275">16123 13940 0,'-24'0'15,"24"-25"17,-25 25-1,-25 0 16,25 0-32,-24 0 1,24 0 0,0 25-1,0 0-15,25 0 47,0 0 0,0-1-31,0 1 15,25-25 16,0 0-32,0 0 1,0 0 0,-1 0-16,1-25 31,0 25-16,0-24 32,-25-26 16,25 50-16,-25-25 31,0 0-16,24 50 157,-24 0-188,25 0-31,-25 0 47,25-25-16,-25 24 110,25-24-32</inkml:trace>
  <inkml:trace contextRef="#ctx0" brushRef="#br0" timeOffset="159016.37">17091 14163 0,'0'-49'156,"0"-1"-140,0 25 0,0 1-16,0-1 31,0 0-16,0 0 1,25-24-16,24 24 16,-24-25-1,0 50 1,0-25 0,-1 25-16,26-24 15,0-1 1,-26 0-1,26 25-15,0 0 16,-26 0 0,1 0-1,0 0 17,25 0-17,99 25 1,-100 24-1,1-24 1,-25 0 0,-1-25-1,-24 50-15,25-26 32,-25 1-17,0 0 1,0 49-16,25-24 15,0 0 1,-25-1 0,0-24-1,0 25 1,0-26 0,0 1-1,0 0 1,-75 25-16,26-25 15,-1-25 1,25 24 0,1 1-1,-1-25 1,0 0 0,-25 0-1,25 25 1,-24-25-1,-1 0-15,1 0 16,24 0 15,0 0 1,-25 0-17,26-25 1,-1 25-1,0-25-15,0 25 32,25-24-17,-25 24 1,25-25 0,-24 0-1,-26 0 1,25 25 15,25-25-15,0 0-1,-25 1 17,1-1-1,24-25 63,0 25-79,-25 1 1</inkml:trace>
  <inkml:trace contextRef="#ctx0" brushRef="#br0" timeOffset="161755.435">17364 13965 0,'24'25'140,"1"-25"-108,0 0-32,0 25 15,-25-1-15,25-24 32,-25 25-17,0 0 1,0 0 31,0 0-32,0-1 17,0 1-1,0 0 78,0-50 94,0-24-171,0 24-17,0 0 16,0 0 32,0 0-16,24 25 15,-24-24-46,25 24 31,0 0-32,0 0 110,0 0 0,-25 24-78,0 1 31</inkml:trace>
  <inkml:trace contextRef="#ctx0" brushRef="#br0" timeOffset="167282.001">17240 11410 0,'49'-25'79,"50"25"-64,25-24 16,0 24-15,-99 0-16,0 0 31</inkml:trace>
  <inkml:trace contextRef="#ctx0" brushRef="#br0" timeOffset="168533.947">17314 11633 0,'198'-74'110,"-98"49"-110,-51 25 15,26 0 1,-50 0 0,-1 0-1</inkml:trace>
  <inkml:trace contextRef="#ctx0" brushRef="#br0" timeOffset="170650.049">17860 11212 0,'49'0'62,"1"49"-46,-25-24 0,24 25-16,-24-1 15,-25-24 17,0 0-17,0 0-15,0 0 16,0-1-1,0 26 1,0-25 15,0 0 47,0-50 63,0 0-110,0 0 1,0-24-32,0 24 15,0 0 1,0 0-16,25-24 94,-25 24-79,25 0 1,0 25 78,24 0-79,-24 0 1,0-25-1,0 25 1,24 0 0,-24 0 31,0 25-16,-25 0 0,25 49-15,-25-49 31,-25-25 62,0 0-93,0 0 15,0-25 47,25 0-47,0 1 0,0-1-15,0 0 15</inkml:trace>
  <inkml:trace contextRef="#ctx0" brushRef="#br0" timeOffset="179114.113">10294 11807 0,'25'0'47,"0"0"-31,0 0-1,24 0 1,1 0-1,0 0 1,-1 0 0,150 0-1,-75 0-15,-50 0 16,-24 0 0,-26 0-1,1 0 1,0 0 31</inkml:trace>
  <inkml:trace contextRef="#ctx0" brushRef="#br0" timeOffset="184149.114">18108 11931 0,'49'-50'94,"26"26"-94,24-1 16,25 25-1,-50 0 1,-24 0 0,0 0-1,-26 0 17,-48 0 77,-1 0-93,0 0-1,0 0 1,-24 0-1,24 25-15,-25-25 32,25 0 61,1 24-77,-1-24 0,0 25-16,0-25 31,0 0 16,1 0-32,-26 0 1,25 25 0,0-25-1</inkml:trace>
  <inkml:trace contextRef="#ctx0" brushRef="#br0" timeOffset="187389.055">13519 11906 0,'50'0'406,"-26"0"-375,26 0-15,-25 0 15,0 0-15,-1 0-16,1 0 31,0 0-31,0 0 16,24 0-16,1 0 15,0 0 1,-1 0-16,-24 0 16,25 0-1,-1 0 1,-24 0 0,0 0-16,0 0 15,-1 0 1,1 0-16,25 0 15,-25 0 1,-1 0 0,1 0-1,50 0 1,-51 0 0,26 0-1,0 0-15,-25 0 16,-1 0-1,1 0 1,25 0 15,-1 0-31,1 0 16,0 0 0,-26 0-1,1 0 1,0 0 15,25 0-15,-26 0-1,1 0 17,0 0-17,0 0 32,24 0-47,-24 0 16,25 0-1,-1 0 1,-24 0-16,0 0 16,0 0-1,0 0 1,-1 0-16,1 0 15,25 0 1,-25 0 0,-1 0-1,1 0 17</inkml:trace>
  <inkml:trace contextRef="#ctx0" brushRef="#br0" timeOffset="-129509.984">6549 9674 0,'0'-25'187,"0"-25"-171,0 1 15,0 24-31,0 0 94,0 0-16,0 1-62,25 24 93,-1 0 1,-24 24-79,50 26-16,-25-25 17</inkml:trace>
  <inkml:trace contextRef="#ctx0" brushRef="#br0" timeOffset="-127321.929">8434 10815 0,'0'-25'234,"0"0"-202,25 0-17,-25 1 1,0-1 15,0 0 16,25 0-16,-25 0 1,24 25 249,1 25-266,-25 0-15,50 0 16,-50 0 0,0-1-1,25-24 1,-1 25 0</inkml:trace>
  <inkml:trace contextRef="#ctx0" brushRef="#br0" timeOffset="-124644.836">13519 10964 0,'0'-25'188,"0"0"-173,0 0 32,25 0-31,0 25 15,-25-24-31,0-1 78,24 25 32,1 25 77,0-25-171,0 0-1,-25 24 17,25 1 46,-25 0-63,24-25 32</inkml:trace>
  <inkml:trace contextRef="#ctx0" brushRef="#br0" timeOffset="-122311.36">12775 10914 0,'0'-25'172,"0"0"-125,25 1-32,-25-1 1,24 0 0,-24 0 46,25 0 1,-25 1-32,0 48 281,25 1-280,0 0-1,-25 0-15,25-25-16,-1 25 31,-24-1-16,25-24 95,-25 25-95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14T03:41:14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4440 10578 1565 0,'-4'0'16'0,"-1"0"10"0,1 0 27 16,1 0 25-16,-1 0 9 0,2 0 16 0,-4 0 3 16,3 0-5-16,0 0-8 0,-2 0 4 0,1 0-17 15,0 0 9-15,0-3-3 0,-1 0-3 0,1 3 1 16,1-4-10-16,-2 1 2 0,2 2-18 0,-1-1-6 16,0 0-15-16,1 1-9 0,1 1-5 0,-1-1-13 15,0 1-2-15,1-2-7 0,1 2-4 0,-2 0 5 16,3 0 1-16,0 0-6 0,0 0 1 15,-2 0 0-15,-1 0-3 0,3 0 5 0,-2 0 0 16,1 0 0-16,-2 0-5 0,2 0-1 0,0 0 0 16,1 0-6-16,0 0-4 0,0 0-3 0,0 0-8 15,0 0 5-15,0 0 8 0,0 0 5 0,6 0 8 16,1 0 2-16,2 0-2 0,1 0 3 0,6 0 1 16,1 0-3-16,3 0 4 0,2 0-2 0,4 0 1 15,1 0-1-15,2 0-3 0,2 0 3 0,2 0-6 16,2 0 3-16,2 0-1 0,0 0-3 0,2-6 6 15,2 6-1-15,2-5-2 0,0 5 4 0,2 0-4 16,0 0 3-16,0 0 2 0,-2 0-3 16,0 0 0-16,-1 0 0 0,-1 0 3 0,-2 0-1 15,0 7 0-15,1-7-5 0,-5 7 4 0,-1-1-3 16,-2-2 5-16,-2 0 4 0,-1-4-9 0,-1 5 2 16,-1-3 1-16,-4-2-5 0,1 2 4 0,0 1 8 15,-2-3-12-15,-2 0 2 0,-1 0 4 0,-1 0-6 16,-2 0 7-16,-2 0-2 0,2 0 1 0,-3 0-4 15,1 0 4-15,-1 0 4 0,-1 0-6 0,-1 0 1 16,-3 0-5-16,0 0 4 0,-1 0 2 0,-3 0 1 16,-2 0 3-16,-1 0-4 0,1 0 7 0,-2 0 5 15,0 0-1-15,0 0 9 0,0 0 2 16,0 0-1-16,0 0 5 0,0 0-2 0,0 0 0 16,0 0 10-16,0 0 10 0,0 0 10 0,0 0 5 15,0 0 1-15,0 0-6 0,0 0-8 0,0 0-6 16,0 0-14-16,0 0-4 0,0 0-8 0,0 0-3 15,0 0-2-15,0 0-12 0,0 0-2 0,0 0-2 16,0 0 4-16,0 0 4 0,0 0-4 0,0 0-5 16,0 0 3-16,0 0 2 0,0 0 7 0,0 0-4 15,0 0-5-15,0 0-5 0,0 0 2 0,0 0 9 16,0 0 0-16,0 0 5 0,0 0 3 0,4 0-9 16,-4 0 2-16,5 0 0 0,-4 0-12 0,3 0 15 15,-4 0-2-15,0 0-5 0,0 0 9 16,0 0-12-16,0 0 6 0,0 0-19 0,0 0-89 15,0 0-120-15,0 0-125 0,0 0-131 0,-5 0-260 16,5 6 40-16,-8-6 120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7-22T05:32:59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6896 13593 0,'50'0'282,"-1"0"-251,-24 0 0,0 0 63,0 0-63,-1 0 47,1 0-31</inkml:trace>
  <inkml:trace contextRef="#ctx0" brushRef="#br0" timeOffset="3028.929">7119 13915 0,'-25'0'109,"1"0"-15,-1 0-63,0 0-15,-25 0-1,26 0 48,-1 0-1,25 25-46,0 0 15,0 0 79,0 0-79,25-25 31,-25 24-46,24-24 31,1 0-16,-25 25-31,25-25 47,0 0 16,0 0 62,-25-25-79,24 25-30,-24-24 15,0-1-15,0 0 31,25 0-32,-25 0-15,0 50 329,0 0-298,0 0-16,25 0 17,0-1-32,-25 1 15,0 0 1,25-25 0,0 0 77</inkml:trace>
  <inkml:trace contextRef="#ctx0" brushRef="#br0" timeOffset="5558.018">5904 13593 0,'25'0'156,"-1"0"-125,1 0-15,0 0 0,0 0 15,0 0-16,-1 0 1,1 0 15,0 0-15,0 0 31,0 0-47,0 0 31,24 0 0,-24 0 16,0 0-31,0 0 15,-1 0-15,1 0 15,0 0-15,0 0 15,0 0-16,-1 0 1,1 0 15,0 0 1,0 0-17,0 0 48,-1 0 15,1 0 62,0 0-93,0 0 0</inkml:trace>
  <inkml:trace contextRef="#ctx0" brushRef="#br0" timeOffset="10209.599">6077 13866 0,'-24'49'235,"-1"-24"-220,25 0 1,0 0 0,0 0-1,0-1 1,0 1 15,0 0-31,0 0 47,0 0-16,25-50 157,-1 25-157,-24-25 31,0 0-62,25 0 79,-25 1-48,25 24 375,-25 24-390,0 1 31,25-25 15,-25 25-31,25-25 47,-25 25-62,25-25 31,-1 0 15,1 0-30,0 0 15,0 0 46,0 0 1,-25-25-78,0 0 15,0-24 63,0 24-79,0 0-15,0 0 32,0 0 139,-25 25-108,25-24-47,-25 24-1,0 0 141,0 0-124,25 24 61,0 1 48,0 0-110,0 0 94,25-25-93,0 0 61,0 0-30,0 0 93,-25-25-31,0 0-78</inkml:trace>
  <inkml:trace contextRef="#ctx0" brushRef="#br0" timeOffset="18157.32">5284 13717 0,'49'0'109,"-24"0"-93,50 0-1,-26 0-15,1 0 16,-25 0 0,-1 0-1</inkml:trace>
  <inkml:trace contextRef="#ctx0" brushRef="#br0" timeOffset="20758.354">5333 13990 0,'-24'0'31,"-1"-25"16,0 25-32,0 0 1,0 0 0,1 0 46,-1 0-46,0 0 15,25 25-31,0 0 31,0-1 1,25-24 93,0 0-79,-1 0-30,1 0 0,0 0 77,-25-24-77,0-1 15,25 25-15,0-25 46,-1 25 48,-24 50 30,0-1-124,0 1 15,0-25-15,0-1 15,0 1 16,0 0 16,0 0-32,25-50 266,0-25-297,0 26 15,0-26 1,24-24 15,-49 49-15,25 0 62,0 0-62,-25 0-16,0 1 15,25 24 32,-25-25-31</inkml:trace>
  <inkml:trace contextRef="#ctx0" brushRef="#br0" timeOffset="22321.702">10319 13717 0,'75'-25'125,"-26"25"-109,1 0-16,-1 0 15,-24 0 1,25 0 0,-25 0 15,-1 0 0,1 0-15,0 0-1</inkml:trace>
  <inkml:trace contextRef="#ctx0" brushRef="#br0" timeOffset="25120.87">10394 13816 0,'0'25'156,"-25"-25"-156,0 25 31,0 0 1,0-1-17,25 1 1,0 25-16,0-25 15,0-1 1,25-24 125,0 0-110,0 0-15,0-24-16,-1-1 31,-24 0-16,25 25 48,-25-50-47,0 26-16,0-1 46,0 0 158,0 50-64,0 0-109,0-1-15,0 1 0,0 0-1,25-25-15,-25 25 16,0 0 0,0-1 15,25-24 0,-25 25 47,25 0 16,-25 0 31,0 0-47,24-25 125,-24-25-187,25 0-1,-25 0 1,25 0 15,0 1 32,-25-1-48,0 0 64,25 0-64,-25 0 95</inkml:trace>
  <inkml:trace contextRef="#ctx0" brushRef="#br0" timeOffset="26670.71">11237 13618 0,'-25'25'78,"0"-25"-46,50 0 77,25 0-93,-1 0-16,-24 0 15,99 0 17,-74 0-32,24 0 15,-24 0 1,-1 0-1,1 0 1,-25 0-16,0 0 31,-1 0 16,51 0-31,-50 0-16</inkml:trace>
  <inkml:trace contextRef="#ctx0" brushRef="#br0" timeOffset="30735.171">11559 13841 0,'-24'0'218,"-1"0"48,0 25-250,25 0 15,0-1-31,-25-24 0,25 50 16,0-25 15,0 24 0,0-24-15,-25-25-1,25 25 17,0 0 61,25-25-93,0 0 32,0 0-1,0 0 0,-1-25 0,1 0-15,-25 0 15,25 25 0,-25-24 32,0 48 359,0 1-375,0 0-16,0 0 16,25-25-32,-25 25 32,25-25 47,-1 0-47,1 0 0,0 0-16,0 0 16,0-25 31,-25 0-47,0 0 1,0-24 30,0 24-62,0-25 31,0 25-31,0 1 16,0-1 0,-25 25 202,0 25-155,25-1 62,-25-24-94,25 25 0,25-25 141,0 0-141,0 0 16,-1 0 63,1 0-48</inkml:trace>
  <inkml:trace contextRef="#ctx0" brushRef="#br0" timeOffset="37010.138">9550 12427 0,'0'25'204,"0"0"-158,0 0-30,0-1-16,0 1 16,0 0-1,0 0 1,0 0 0,0-1-1,0 76-15,0-76 31,0 26-15,0-25-16,0 0 16,0-1-1,0 26 17,0-25-32,0 0 31,0-1-31,0 1 15,0 0 1,0 0 0,0 0-16,0 24 15,0-24 17,0 0-17,0 0-15,-25 0 16,25-1-16,0 1 15,0 0 17,0 0-17,0 0-15,0-1 16,-24 1 0,24 25-1,0-25 16,0 24 157,0 1-172,0 148 15,0-123-16,0-1-15,0-24 16,0-1 0,0-24-1,0 25-15,0 24 16,0-24 0,0-1-1,0-24 1,0 25-16,0 24 15,0-49 1,0 0-16,0 0 31,24-25 188,1 0-219,25 0 16,-25 0-1,24 0 1,26 0 0,24-25-1,0 25-15,0 0 16,50 0-1,-25 0 1,25 25 0,0-1-1,-50 26-15,25-25 32,50-25-17,-50 25-15,-25-25 16,0 0-1,-24 0 1,-26 0-16,-24 0 16,0 0-1,24 0 1,-24 0-16,0 0 16,49 0-1,1 0 1,-1 24-1,-24-24-15,49 25 32,-74-25-17,0 0 235,-25-25-187,24 25-63,-24-49 15,25 24 17,-25 0-17,25-49 1,-25 49 15,0-49-15,25-1-16,-25 25 15,25-24 1,-25 49 0,0 0-1,0 1-15,0-1 32,0-25-1,0-49-16,24 74 17,-24 0-32,0 1 109,0-26-109,0-24 328,25-1-312,0-74-1,0 25 1,24-49 0,-49 148-1,0 0 1,0-49-16,0 24 16,25-24-1,0-26 16,-25 76-15,25-150 47,0 124-48,-25 26 1,0-1 15,-50 25 313,-99 0-329,50-25 1,-25-25-16,-25 26 16,0-1-1,1 25 1,24 0 0,-50 0 15,75 0-31,24 0 15,26 0-15,-26 0 16,26 0 0,-26 0-1,1 0 1,24 0 0,-24 0-16,49 0 15,0 0 1,-24-25-1,24 25-15,0-25 16,-25 25 0,26 0-1,-1 0 17,0 0-17,0 0 1,-25 0-16,26 0 15,-1 0 1,-25 0 0,25 0-1,-24 0 1,24 0-16,0 0 16,0 0-1,1 0 1,-1 0-1,0 0-15,0 0 47,0 0-31,-24 0 0,24 0-1,0 0 1,0 0 15,1 0 0,-76 25-15,76-25 93,-1 0-46,0 0-48,0 25 17</inkml:trace>
  <inkml:trace contextRef="#ctx0" brushRef="#br0" timeOffset="42247.217">12725 13717 0,'25'0'203,"0"0"-187,0 0-1,-1 0 79,1 0-94,0 0 31,0 0 47,0 0-15,-1 0-16,1 0-47,0 0 125</inkml:trace>
  <inkml:trace contextRef="#ctx0" brushRef="#br0" timeOffset="50839.34">8508 12378 0,'-24'-25'844,"-1"-25"-828,25 25-1,0-24 1,0 24 0,0 0-1,0 0-15,0-24 16,25 24-1,24-25 1,50-24 0,-24 74-1,-26-25 1,1 25 0,124 0-1,-75 0-15,0 0 16,25 0-1,-49 0 1,-1 25 0,0 0-1,-24-1-15,24 1 16,50-25 0,-49 0-1,49 25 1,-75-25-1,-24 0 1,25 0-16,-1 0 16,1-50-1,0 26 1,-1-26 0,1 25 15,-25 0-16,24 1 1,-49-1 0,50 0-1,-50 0 1,25 0 31,-50 25 62,0 0-109,-24 0 16,49 25-1,-25 0 17,0-25-17,25 25 1,0 0 31,0-1-16,0 26 0,25-50-15,24 50 0,125-1-1,-75-49 1,-24 0-16,49 0 15,-25 0 1,0 0 0,-25 0-16,1 25 15,24 0 1,-24 0 0,-1-25-16,0 24 15,50-24 1,25 25-1,-25 0 1,0-25 0,-49 0-1,-1 0 220,25 0-220,199 0 1,-174 0 0,25 0-1,-75 25 1,75 49-1,-124-74 17,24 50-17,1 0 1,0-26 0,-1 51-1,-24-50-15,0-1 16,-25 1 15,0 0 16,25-25 15</inkml:trace>
  <inkml:trace contextRef="#ctx0" brushRef="#br0" timeOffset="66591.409">15528 13667 0,'0'25'406,"25"-25"-391,0 0 1,-1 0 15,1 0 1,0 0-32,0 0 31,0 0-16,0 0 17,-1 0-17,1 0 1,25 0 0,-25 0-16,-1 0 15,1 0 1,25-25 15,-25 25-15,-1 0 15,1 0 0,0 0 0,25-24 32,-26 24-47,1-25-1,0 25 1,0 0 296,24 0-296,1 0 0,-25 0-1,24 0 1,1 0-16,0 0 15,24 0 1,-24 0 0,-1 0-1,26 0 1,-26 0-16,1 0 16,-25 0-1,0 0 1,24 0-16,-24 0 31,0 0-15,0 25-16,-1-25 15,1 0 1,0 0 0,25 0-1,-26 0 1,26 0-1,0 0 1,-26 0 0,26 0-16,-25 0 15,24 0 1,1 0 0,-25 0-16,0 0 15,-1 0 1,1 0-1,0 0 1,0 0 0,0 0-16,-1 0 31,1 0-15,25 0 202,-25 0-202,24 0 0,51 0-1,-51 0 1,26 0-1,-1 0-15,-24 0 16,-1 0 0,-24 0-1,25 0 1,-1 0-16,50 0 31,-49 0-15,0 0-16,-26 0 15,26 0 1,0 0 0,-1 0-1,-24 0 1,25 0-16,99 0 16,-75 0-1,0 0 1,-24 0-1,0 0 1,-1 0-16,50 24 31,-24-24-15,-50 0 0,-1 0-1,1 0-15,0 0 16,0 0 624,0 0-640,-1 0 79,-24-24 202,0-1-187,0 0-79,0 0 16,0 0 48</inkml:trace>
  <inkml:trace contextRef="#ctx0" brushRef="#br0" timeOffset="69773.612">15553 13717 0,'-25'0'375,"0"0"-359,0 0 15,-24 0 31,24 0-46,0 0 0,0 0 62,25-25 203,0 0-250,0 1-15,0-1-1,0 0 17,0 0 61,0-24-77</inkml:trace>
  <inkml:trace contextRef="#ctx0" brushRef="#br0" timeOffset="114664.981">11683 13568 0,'25'0'125,"25"0"-109,-1-25 0,-24 25-1,25-24 1</inkml:trace>
  <inkml:trace contextRef="#ctx0" brushRef="#br0" timeOffset="121249.039">11187 13519 0,'25'0'78,"0"0"-62,0 0 0,-1 0-1,1 0 1,0-25 0,0 25-1,0-25 79,0 25-78,49 0-1,-74-25 173</inkml:trace>
  <inkml:trace contextRef="#ctx0" brushRef="#br0" timeOffset="125025.036">15429 9252 0,'0'25'234,"0"25"-218,0-1-1,0 26 1,0-26-16,25-24 16,-1 0-1,1 0 1,25-1 0,-25-24-1,-1 0 1,26 25-16,25 0 31,-1 0-15,-49 0-1,0-1-15,-25 1 16,24 0 15,-24 0-15,0 0-1,0 49 1,0-24 0,-49 24-16,24-49 15,0-25 1,-24 25 0,-26-25-1,50 0 1,0 0 15,1 0 32,24-25-48,0-25 63,0 1-62,24-26-16,-24 26 16,25 24-1,0-25 1,0 50-16,0-25 15,0 25 1,-1-24 15,1 24 16,-25-25-31</inkml:trace>
  <inkml:trace contextRef="#ctx0" brushRef="#br0" timeOffset="126362.301">16198 9153 0,'-25'25'188,"0"24"-173,-24 1 1,49-25 0,-25 0-1,25-1 16,0 26-15,0 0 0,0-1-16,0 1 15,0-1 17,0 75-17,0-74 1,0-25-1,49 24 1,-24-24 15,0 0-15,0-25-16,24 0 16,-49 25-1,25-25 1,0 0 15</inkml:trace>
  <inkml:trace contextRef="#ctx0" brushRef="#br0" timeOffset="128207.349">16297 9475 0,'0'50'78,"25"0"-62,-25 24-1,0-24 1,0-26 0,0 1-16,0-99 187,0-50-171,0 25-1,0 49 1,0 25-16,0 0 16,0-24 15,0-1-15,25 25 15,-1 25 0,1 0 16,-25 75-16,0-50-15,0 24-1,0 1 1,0 24 0,0-49-1,0 0 1,0 0 46,0-50 32,50 25-78,-25 0 15,-1 0-31,1 0 31,-25 25 16,0-1-16,0 1-15,0 0-16,-49 0 31,24-25-15,0 0 31</inkml:trace>
  <inkml:trace contextRef="#ctx0" brushRef="#br0" timeOffset="129107.453">16644 9674 0,'0'25'78,"0"-1"-62</inkml:trace>
  <inkml:trace contextRef="#ctx0" brushRef="#br0" timeOffset="130595.749">16917 9277 0,'-25'0'79,"1"0"-48,-26 0 16,50 25-32,0 0 17,-25-1-17,25 1 1,0 25-1,-25-1 1,25-24 47,0 25-48,0-25-15,0-1 16,25-24-1,-25 25 1,25-25 0,25 0-1,-26 0 1,26 0 15,-25 0-15,0 0-1,-1-25 1,-24 1 0,0-1-1,0 0 17,0 0-1,0 0-16,0 1 17,0-1-17,-24 0 1,-1 0 0,0 25-1,0-25 1,0 25-1,25-24 17</inkml:trace>
  <inkml:trace contextRef="#ctx0" brushRef="#br0" timeOffset="131480.015">17140 9227 0,'0'25'78,"0"50"-62,0-1-1,0-24 1,0-1 0,25-24-16,-25 0 15,25 0 1,-25-1 46</inkml:trace>
  <inkml:trace contextRef="#ctx0" brushRef="#br0" timeOffset="132375.113">17116 8979 0,'0'0'0,"49"25"109,1 25-93,74 49-1,-25 50-15,-25-50 16,-24 0 0,-25-74-1,-25 25 1,0-1 0,0 1-16,0 49 15,-25-49 1,0 24-1,0-24 1,-49 24-16,74-49 16,-25-25 46</inkml:trace>
  <inkml:trace contextRef="#ctx0" brushRef="#br0" timeOffset="133331.22">17909 9376 0,'25'-25'63,"99"1"-48,-25-1 1,1 0 0,-51 25-16,1 0 15</inkml:trace>
  <inkml:trace contextRef="#ctx0" brushRef="#br0" timeOffset="134325.188">18083 9525 0,'25'0'109,"49"0"-93,-24 0-1,-1 0-15,-24 0 31,0 0-15,-25-25 15</inkml:trace>
  <inkml:trace contextRef="#ctx0" brushRef="#br0" timeOffset="135562.046">18877 9004 0,'0'0'0,"-25"0"32,-25 0-17,50 25 1,-49 0-1,49 0 1,-25-25 0,25 24-1,0 1 17,0 0-17,0 0 1,49-25-16,-24 49 15,25 1 1,24 0 0,-49-50-16,0 24 15,-25 1 17,0 0-17,0 0 16,-25 24-31,0-24 16,-24 25 0,24-50-1,0 0-15,0 25 16,-24-25 15,24 0 16,25-50-16,-25 0-15,0 26 0,25-26-16,0 25 31,0-24-16,0 24 17,25 25-17,0-25-15,0 25 16</inkml:trace>
  <inkml:trace contextRef="#ctx0" brushRef="#br0" timeOffset="137139.87">19497 8582 0,'0'0'0,"-25"25"78,0 0-47,0 25-31,1-1 16,-1 1-16,25-25 15,-25 24 1,0 1 0,25-1-1,-49 51 1,24 24 0,25 0-16,-25-50 15,25-49 1,0 25-1,0-1-15,0 1 16,0-1 0,0 1-1,0 0 1,0-26 0,0 1-16,25 25 31,24-50-16,26 49-15,-1-24 16,-24-25 0,-25 0-1,-25 25 1</inkml:trace>
  <inkml:trace contextRef="#ctx0" brushRef="#br0" timeOffset="138643.751">19770 8855 0,'0'0'0,"-50"25"0,50 0 16,-50 24-1,50-24 16,0 0-15,0 0 15,0 0 1,25 0-17,0-1 1,0-24-1,0 0-15,-1 0 16,1 0 0,0 0-1,0 0 1,-25 25 15,0 0-15,0 0 15,0 0-15,0-1-16,0 1 15,0 25 1,-25-25 15,-25-1-15,26 1-1,-1-25 17,0 0-17,25-25 63,-25 1-62,25-1 0,0 0 15,0 0-15,0 0-16,0 1 15,25-26 1,0 50-1,0 0 1,-25-25 15</inkml:trace>
  <inkml:trace contextRef="#ctx0" brushRef="#br0" timeOffset="139673.935">20291 8285 0,'0'0'0,"-50"99"16,25-49-1,-24 98 1,24-98 0,0 49-1,25-24-15,0-1 16,0-24 15,0 74-15,0-99-16,0 24 15,0 1 1,0-1 0,0 1-16,0-25 15,25 0 1,-25-1 0,49 1-1,-49 25 1,50-50-16,-50 25 15,50-1 1,-26 1 0</inkml:trace>
  <inkml:trace contextRef="#ctx0" brushRef="#br0" timeOffset="141543.323">20315 8682 0,'0'24'15,"25"1"-15,-25 0 16,0 49 0,25 100-1,-25-149 1,0 0 15,0 0-15,0-1-1,0 1 17,0-50 61,0 1-77,0-26 0,0-25-1,0 51-15,0-1 31,0 0-15,0 0 0,0-24-1,0 24 1,25 0 15,24 0 0,-49 0-15,25 25 15,0 0 1,0 0-1,-25 25-16,0 0 17,0 0-1,0 0-15,0-1-1,0 1 1,0 25-1,-25-50 1,0 25 15,0-25-15,1 0 0,48 0 140,51 0-141,-50 0 1,-1 0 15,1 0 32,-25 24-63,25 1 15,-25 0 1,0 0 0,0 0-1,0 0 17,0-1-17,-50-24 1,50 25-1,-24-25 1,-26 0 31,25 0-16</inkml:trace>
  <inkml:trace contextRef="#ctx0" brushRef="#br0" timeOffset="142573.667">20737 9103 0,'0'25'78,"0"0"-62,0 0-1,0 0-15,0-1 47,0 1-31,0 0 15</inkml:trace>
  <inkml:trace contextRef="#ctx0" brushRef="#br0" timeOffset="144112.05">20936 8756 0,'0'25'172,"-25"0"-157,0 123 1,25-123 0,0 0 15,0 0-16,0 0 1,0 0 0,0-1-1,25 1 1,-25 0 0,25-25-1,-1 0 48,26 0-48,-25 0 17,0 0-17,-1 0-15,-24-25 16,0 0-1,0 1-15,25-1 16,-25 0 0,0 0-1,0 0 1,0 0 0,0 1 30,0-1-30,0 0 0,-25 0-1,1 0 32,-1 25-31,0-24-1,0-1 1,0 25 0,1 0 31</inkml:trace>
  <inkml:trace contextRef="#ctx0" brushRef="#br0" timeOffset="145187.759">20985 8384 0,'50'0'63,"24"25"-63,1 0 15,49 74 17,-100-50-17,1-24-15,-25 0 16,0 49-16,0 1 16,25-1-1,-25 1 1,0-1-1,0 1 1,0-1 0,0-49-1,0 0-15,0-1 16,-25 26 31,0-25-32,25 0 1,-24-1 0</inkml:trace>
  <inkml:trace contextRef="#ctx0" brushRef="#br0" timeOffset="146013.349">21605 9079 0,'0'49'94,"0"-24"-78,0 0-1,0 24 1,0 1-16,0-25 15,0 0 17,0-1-32</inkml:trace>
  <inkml:trace contextRef="#ctx0" brushRef="#br0" timeOffset="147250.117">21853 8458 0,'0'75'94,"0"-1"-79,50 25 1,-25-24-1,-1-1-15,-24-49 16,25 0 0</inkml:trace>
  <inkml:trace contextRef="#ctx0" brushRef="#br0" timeOffset="148610.876">21754 8012 0,'74'25'110,"-24"24"-95,24-24 1,-24 50 0,49-26-1,-74 1 1,0-25-1,0 24 1,-25 1 0,25 99 15,24-25-15,-49-50-16,0 0 15,0-24 1,0 0-1,0-26-15,0 51 16,0 49 0,0-50-1,-25-24 1,1-25 0,24 0-1,0 24-15,-25-24 16,0 25-1,-25-1 17,50-24-32,-24-25 15,24 25 1,0 0 0,-25-25 62</inkml:trace>
  <inkml:trace contextRef="#ctx0" brushRef="#br0" timeOffset="153022.65">16793 9971 0,'25'0'78,"25"0"-62,-26-24 46,1 24-46,-25-25 15,25 25-15,0-25 46,0 25-46,-1-25 0,1 25 31</inkml:trace>
  <inkml:trace contextRef="#ctx0" brushRef="#br0" timeOffset="155149.822">16942 10145 0,'-25'25'15,"25"49"1,0-49 0,0 25-16,0-25 46,25-25 64,0 0-48,-25-25-46,0 0 62,0 0-47,25 25-15,-25-49 0,24 73 249,-24 1-249,0 0 15,25-25 16,0 0-31,0 0 15,0 0 141,-25-25-110,0-24 32,-25 24-78,25 0 30</inkml:trace>
  <inkml:trace contextRef="#ctx0" brushRef="#br0" timeOffset="156739.57">17240 9897 0,'24'0'171,"1"0"-155,0 0 31,0 0 125,-25-25 265,25 0-405,-1 25-17,1 0-15,0 0 31,0 0-15,-25-24-16</inkml:trace>
  <inkml:trace contextRef="#ctx0" brushRef="#br0" timeOffset="158488.86">17438 10170 0,'0'-50'16,"-25"50"-16,25-24 31,-25 24 0,1 0 16,-1 0 0,0 0-31,25 24 62,0 1-63,0 0 1,0 0 31,0 0-16,25-25 32,0 0-32,-1 0-16,-24-25 64,25 25-48,-25-25-16,0 0 32,0 0 0,25 50 109,0 25-140,0-25 0,24-1-16,-24 26 15,0-50 1,-25 25 0,0 0 15</inkml:trace>
  <inkml:trace contextRef="#ctx0" brushRef="#br0" timeOffset="159920.387">16297 10120 0,'25'0'62,"49"0"-62,-49 0 31,0 0 16,0 0-15,-1-24-32,1-1 31,0 25 16</inkml:trace>
  <inkml:trace contextRef="#ctx0" brushRef="#br0" timeOffset="162343.692">16396 10319 0,'-25'0'78,"1"0"-47,-26 0-15,25 0-1,0 0 1,25 25 109,25-25-31,0 0-47,0 0 0,0 0-32,-1 0 48,-24-25-48,25 25 17,-25-25-17,25 25 95,-25-25-95,0 50 157,0 0-125,0 0-16,25-1-15,-25 1-1,0 0 1,0 0 62,0 0-62,0 24-1,25-49-15,-25-25 188,24-24-172,-24 24-1,25 0 1,-25 0 15,0 1-15,0-1 31,25 0-16,-25 0 16</inkml:trace>
  <inkml:trace contextRef="#ctx0" brushRef="#br0" timeOffset="164889.637">19794 9823 0,'25'0'109,"25"0"-109,49-25 16,0 0 0,-24 0-1,-1 25 1,199-99 0,-75 49 15,-98 26-31,-51 24 15,1-25 1,0 25-16,-26 0 31,1 0-31,25-50 16,49 25 0,-49 1-1,-26-1 1,1 25-1</inkml:trace>
  <inkml:trace contextRef="#ctx0" brushRef="#br0" timeOffset="175529.718">18703 10170 0,'0'25'281,"0"24"-265,74 100 15,-49-99-31,25 24 16,-50-49-1,0 0 1,25-25-16,24 0 78,1 0-47,0 0-15,-1 0-16,50 0 16,348-124-1,-125 25 1,150-75 0,98 0-1,-223 50 1,50 50-1,-74-25 1,-1 24 0,398-98-16,-522 73 15,-74 76 1,-99 24 0,0 0-1,-75-25 266,25 25-265,0 0 0,25-25-1,-24-49 1,-1 74 0,25-25-1,-25 25 16,25-25 16,-25-49-15,-24-1-17,24 25 1,0 1-1,25 24 32</inkml:trace>
  <inkml:trace contextRef="#ctx0" brushRef="#br0" timeOffset="190469.84">16421 13767 0,'0'24'172,"0"26"-157,0 24-15,0 1 16,0-26 15,0-24-31,0 0 16,25-25 156,0 0-157,24 0 16,-24-25-15,25 25-16,-1-25 16,26 1-1,-1-1 1,1 25-16,-1 0 16,0 0-1,26 0 1,-26 0-1,25 0-15,0 0 16,-24 0 0,74 0 15,-125 0-31,26 0 16,-25 0-1,25 0 16,-26 0-15,1 0 0,0 0-1,0 0 17,0 0-1,-1 0-16,1 0-15,0 0 32,0 0-1,0 0-31,-1 0 16,26 0-1,-25 0 16,-25-50 141,0 1-156,0-1-16,0 25 16,0 0-1,0 1 32</inkml:trace>
  <inkml:trace contextRef="#ctx0" brushRef="#br0" timeOffset="200817.772">16967 14635 0,'0'-75'203,"0"1"-172,0-50-15,0 99-16,0 0 16,0 0 15,0 1-16,0-1 1,0 0 78,0 0-63,49 25 172,1 25-187,0 0-1,-1 24 1,1 26 0,24-25-16,1 49 15,-26-50 1,1 1 0,24 0-1,-49-26-15,0 1 16,-25-50 156,-25 25-157,0-24-15,25-1 16,-49 0 0,-1 0-1,50 0 1,-25 25-1,0-24 17,1 24-17,-1 0 1,0 0 0,0 0 15,0 0-16,1 0 1,-1 0 0,0 0-1,-49 0 1,24 0-16,25 0 16,0 0-1,1 0-15,-1 0 16,0 0-1,0 0 17,25 24 468,0 26-453,0-25-32,0 0-15,0-1 16,0 1 15,0 0 32,0 0-63,0 0 31,0-1 172,0 1-156</inkml:trace>
  <inkml:trace contextRef="#ctx0" brushRef="#br0" timeOffset="207044.457">5284 15677 0,'49'0'328,"75"0"-328,-99 0 31,25 0-15,-1 0-1,1 0-15,-25 0 16,24-25-16,26 25 16,-26 0-1,26 0-15,24 0 16,-25 0 0,1 0-1,-25 0 1,-1 0-16,-24 0 15,25 0 1,-26 0 0,26 0 15,24 0-15,-49 0-1,25 0-15,-25 0 31,-1 0-15,1 0 0,0 0-16,25 0 15,-26 0 17,1 0-17,0 0 95,0 0-95,0 0 16,-1 0-31,1 0 16,0 0 15,0 0 32,0 0-16,-1 0-32,1 0 1,0 0 0</inkml:trace>
  <inkml:trace contextRef="#ctx0" brushRef="#br0" timeOffset="-164764.068">19100 11162 0,'0'0'0,"25"0"109,24 0-93,150-99-16,-150 99 16,-24 0-1,0 0 1</inkml:trace>
  <inkml:trace contextRef="#ctx0" brushRef="#br0" timeOffset="-163757.982">19174 11385 0,'0'0'0,"25"0"125,0 0-109,49-24-16,-24-1 16,49 0-1,0 25 1,-49-25-1,0 0 1,-26 25 0</inkml:trace>
  <inkml:trace contextRef="#ctx0" brushRef="#br0" timeOffset="-159453.263">20043 10641 0,'0'50'47,"0"-1"-31,0-24-1,0 25 1,0-25 0,74 24-1,-24-49-15,24 25 16,-24-25-1,-1 0 1,26 0 0,-51 25-16,1-25 31,0 0-15,-25 25-16,0-1 15,0 1 1,0 25 15,0-1-15,0-24-1,0 0-15,-50 50 16,1-75 0,24 0 15,0 0-16,0 0 1,25-25 140,0 0-140,0-50 62,0 1-62,25 0-16,-25 24 15,25 50 1,-25-25 0,0 0 30</inkml:trace>
  <inkml:trace contextRef="#ctx0" brushRef="#br0" timeOffset="-158280.719">20737 10368 0,'0'0'0,"0"25"94,0 25-79,0-1 1,-50 26 0,50-1-1,0-24 1,0-25-16,0-1 16,0 1-1,0 0 1,0 0-16,0 49 15,0-49 1,50 0 0,0 24-1,-26 1 1,1-25 0,0-25-16,0 25 15,0-25 1,0 0 15,-1 0-15,1 0-1,0 0 1,0 24 15</inkml:trace>
  <inkml:trace contextRef="#ctx0" brushRef="#br0" timeOffset="-156841.938">21035 10691 0,'0'-25'16,"0"-25"0,0 1-1,0 24 1,0 0-16,0 0 62,0 1-30,0-1-1,25 25 156,49 74-171,0-24-16,-49-1 16,25-24-1,-50 0 1,25-25 0,-25 25 15</inkml:trace>
  <inkml:trace contextRef="#ctx0" brushRef="#br0" timeOffset="-155794.932">21084 10641 0,'-24'0'47,"73"-25"63,50-24-95,-74 24 1,0 25-1,0 0 1,-25-25 15</inkml:trace>
  <inkml:trace contextRef="#ctx0" brushRef="#br0" timeOffset="-154976.46">21456 10616 0,'0'25'47,"0"0"-32,0 0 1,0 0-1,0-1 1,0 1 15,0 0 16</inkml:trace>
  <inkml:trace contextRef="#ctx0" brushRef="#br0" timeOffset="-153058.388">21605 10244 0,'0'25'156,"0"0"-125,0 25-15,0-26 0,25-24 15,0 75 31,-25-26-46,0-24 15,25-25-15</inkml:trace>
  <inkml:trace contextRef="#ctx0" brushRef="#br0" timeOffset="-151686.586">21580 10096 0,'25'24'172,"50"1"-157,-26 25-15,-24-25 16,49 24 0,-49 26-1,-25-26 1,0-24 0,0 49-1,0-24 1,0 0-16,0 24 15,0-24 1,-25-26 0,1 26-1,24-25 1,-25 0 0,25-1-1,-25-24 1,0 25 15</inkml:trace>
  <inkml:trace contextRef="#ctx0" brushRef="#br0" timeOffset="-150248.244">22126 10220 0,'25'0'219,"25"0"-204,24-25 1,-49 25 0,0-25-1,-1 25 1,26-25-1</inkml:trace>
  <inkml:trace contextRef="#ctx0" brushRef="#br0" timeOffset="-149331.034">22201 10443 0,'24'0'78,"26"-25"-62,0-25 0,-1 50-1,-49-24 1</inkml:trace>
  <inkml:trace contextRef="#ctx0" brushRef="#br0" timeOffset="-145698.291">22672 10071 0,'0'49'156,"0"-24"-124,0 0-17,0 0-15,25-25 16,-25 25 0,24 49 15,-24-49-16,0 0 1,25-25 0,-25 24-1,0 1 17,0 0 14,0-50 95,0-24-125,-25-26-1,25 50 17,-24 1-17,24-1 1,0 0-1,0 0 1,0 0 0,0 1 46,0-26-46,0-49-1,0 74 1,0 0 31,0 0 0,0 0-32,24 25 17,1 0-17,0 0 63,-25 25 1,0 0-64,0 0 1,0 0-1,0-1 17,0 1-17,0 0 17,0 0-32,0 0 46,-25-25-30,0 25 0,1-25 15,-1 24-15,50-24 155,-1 0-155,1 0 0,0 0-16,0 0 15,0 0 1,-1 0 0,1 0-1,-25 25 79,0 0-63,0 0-15,0 0 31,0-1-16,0 1-15,0 0-1,-25-25 16,1 25 1,-1-25-32,0 0 47,0 0 484,0 0-281</inkml:trace>
  <inkml:trace contextRef="#ctx0" brushRef="#br0" timeOffset="-133745.546">22771 10567 0,'50'0'157,"-1"0"-142,-24-25 1,0 25 0,-25-25-16,25 25 62,-1 0-46,-24-25 327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D1697-A84A-40F2-B1A7-3874FC9CB2F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6DDF-5064-4AB1-8C00-809E35E2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960E0B-543F-49DB-A68C-55D8D2F7CE6D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9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4636A3-DFF6-4165-BA63-56A5C3A59876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0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667D1C-0E28-467E-BFDA-D4B6DA6F13E8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9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AD84BE-365E-4C15-B798-8664D671B88A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4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76C782-D971-45E0-8BC9-751980A88824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44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8298CF-4266-46B7-B535-96A7899E12AB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7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E8574F-FD46-4DA3-B1FB-8AAB46646B81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15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0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BB4633-7BFC-4BC3-B997-40C30EBDBE74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4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B4A72C-0F6A-4F88-BE54-4DA667C30D22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1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5E8B71-1C2B-47E7-9599-16B344049D72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4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AEEDCB-BC7A-4EA9-9EB2-41E572FA8801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9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718890-B448-4EFE-991F-0D2627371E25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2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FFEA3E-52AA-424B-92AF-95BEE99D85C9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5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2B8EAC-C2B7-4594-8503-4996335753B3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9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6C600C-BC8C-4AAF-A20D-BC9A27605A56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1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6971F9-3E48-48BB-AA84-C42DF1669A05}" type="slidenum">
              <a:rPr lang="en-US">
                <a:solidFill>
                  <a:srgbClr val="94C6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4C6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A687-C6AE-4F79-9DC2-EB145DBFA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39EB6-7046-4785-91C8-F00EEA597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B09-0449-463B-9676-8B0741191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E013B-F5A2-4FC9-865F-5D0811834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438802" y="533802"/>
            <a:ext cx="4342596" cy="708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5F92-F695-4968-AE3C-E31B1A394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9E87-D443-41D7-91F5-89E23CD58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9B388-C112-4500-9DA7-7692CAFAB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159" y="0"/>
              <a:ext cx="9143396" cy="6858000"/>
              <a:chOff x="159" y="0"/>
              <a:chExt cx="9143396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159" y="0"/>
                <a:ext cx="2514434" cy="6858000"/>
                <a:chOff x="159" y="0"/>
                <a:chExt cx="2514434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406" y="0"/>
                <a:ext cx="2514434" cy="6858000"/>
                <a:chOff x="-504" y="0"/>
                <a:chExt cx="2514434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121" y="0"/>
                <a:ext cx="2514434" cy="6858000"/>
                <a:chOff x="445" y="0"/>
                <a:chExt cx="2514434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BC3EF-5B54-4777-ACBA-11B41CA00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2209800"/>
            <a:ext cx="6777317" cy="3508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592B6-883F-4549-9886-93FD6164E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6B209-3C09-47C7-8C20-2828D9A65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23AA-F567-40A6-9CA8-02D55627E46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85-F0B3-4309-A9E5-75522E7EB5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533400"/>
            <a:ext cx="7024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1828800"/>
            <a:ext cx="677703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94C600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4E3F7AD-8816-4C47-9E24-20F1A1EFEBDD}" type="slidenum">
              <a:rPr lang="en-US">
                <a:latin typeface="Tahoma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customXml" Target="../ink/ink8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customXml" Target="../ink/ink10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emf"/><Relationship Id="rId5" Type="http://schemas.openxmlformats.org/officeDocument/2006/relationships/customXml" Target="../ink/ink5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33925" y="4421188"/>
            <a:ext cx="3309938" cy="1260475"/>
          </a:xfrm>
        </p:spPr>
        <p:txBody>
          <a:bodyPr/>
          <a:lstStyle/>
          <a:p>
            <a:pPr eaLnBrk="1" hangingPunct="1"/>
            <a:r>
              <a:rPr lang="en-US"/>
              <a:t>Motivation</a:t>
            </a:r>
          </a:p>
          <a:p>
            <a:pPr eaLnBrk="1" hangingPunct="1"/>
            <a:r>
              <a:rPr lang="en-US"/>
              <a:t>An Example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4C3D54-6796-457A-9C9D-8EE628B31447}" type="slidenum">
              <a:rPr lang="en-US" smtClean="0">
                <a:solidFill>
                  <a:srgbClr val="94C600"/>
                </a:solidFill>
              </a:rPr>
              <a:pPr/>
              <a:t>1</a:t>
            </a:fld>
            <a:endParaRPr lang="en-US">
              <a:solidFill>
                <a:srgbClr val="94C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Alternative Representation: Transition Table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008F4E-4499-4A2C-996A-F64A5FAF3B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352800" y="2590800"/>
            <a:ext cx="1676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33528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4191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3581400" y="2590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4495800" y="2590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2651125" y="3081338"/>
            <a:ext cx="21955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ahoma" pitchFamily="34" charset="0"/>
              </a:rPr>
              <a:t>A	A	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ahoma" pitchFamily="34" charset="0"/>
              </a:rPr>
              <a:t>B	A	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ahoma" pitchFamily="34" charset="0"/>
              </a:rPr>
              <a:t>C	C	C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28800" y="4233863"/>
            <a:ext cx="2111375" cy="871537"/>
            <a:chOff x="1152" y="2667"/>
            <a:chExt cx="1330" cy="549"/>
          </a:xfrm>
        </p:grpSpPr>
        <p:sp>
          <p:nvSpPr>
            <p:cNvPr id="14378" name="Text Box 9"/>
            <p:cNvSpPr txBox="1">
              <a:spLocks noChangeArrowheads="1"/>
            </p:cNvSpPr>
            <p:nvPr/>
          </p:nvSpPr>
          <p:spPr bwMode="auto">
            <a:xfrm>
              <a:off x="1152" y="2928"/>
              <a:ext cx="1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Rows = states</a:t>
              </a:r>
            </a:p>
          </p:txBody>
        </p:sp>
        <p:sp>
          <p:nvSpPr>
            <p:cNvPr id="14379" name="Line 10"/>
            <p:cNvSpPr>
              <a:spLocks noChangeShapeType="1"/>
            </p:cNvSpPr>
            <p:nvPr/>
          </p:nvSpPr>
          <p:spPr bwMode="auto">
            <a:xfrm flipV="1">
              <a:off x="1776" y="26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05400" y="2362200"/>
            <a:ext cx="2652713" cy="822325"/>
            <a:chOff x="3216" y="1488"/>
            <a:chExt cx="1671" cy="518"/>
          </a:xfrm>
        </p:grpSpPr>
        <p:sp>
          <p:nvSpPr>
            <p:cNvPr id="14376" name="Text Box 12"/>
            <p:cNvSpPr txBox="1">
              <a:spLocks noChangeArrowheads="1"/>
            </p:cNvSpPr>
            <p:nvPr/>
          </p:nvSpPr>
          <p:spPr bwMode="auto">
            <a:xfrm>
              <a:off x="3600" y="1488"/>
              <a:ext cx="128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Columns =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input symbols</a:t>
              </a:r>
            </a:p>
          </p:txBody>
        </p:sp>
        <p:sp>
          <p:nvSpPr>
            <p:cNvPr id="14377" name="Line 13"/>
            <p:cNvSpPr>
              <a:spLocks noChangeShapeType="1"/>
            </p:cNvSpPr>
            <p:nvPr/>
          </p:nvSpPr>
          <p:spPr bwMode="auto">
            <a:xfrm flipH="1">
              <a:off x="3216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19200" y="2133600"/>
            <a:ext cx="1704975" cy="1828800"/>
            <a:chOff x="768" y="1344"/>
            <a:chExt cx="1074" cy="1152"/>
          </a:xfrm>
        </p:grpSpPr>
        <p:sp>
          <p:nvSpPr>
            <p:cNvPr id="14373" name="Text Box 15"/>
            <p:cNvSpPr txBox="1">
              <a:spLocks noChangeArrowheads="1"/>
            </p:cNvSpPr>
            <p:nvPr/>
          </p:nvSpPr>
          <p:spPr bwMode="auto">
            <a:xfrm>
              <a:off x="768" y="1344"/>
              <a:ext cx="107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Final states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starred</a:t>
              </a:r>
            </a:p>
          </p:txBody>
        </p:sp>
        <p:sp>
          <p:nvSpPr>
            <p:cNvPr id="14374" name="Text Box 16"/>
            <p:cNvSpPr txBox="1">
              <a:spLocks noChangeArrowheads="1"/>
            </p:cNvSpPr>
            <p:nvPr/>
          </p:nvSpPr>
          <p:spPr bwMode="auto">
            <a:xfrm>
              <a:off x="1488" y="19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*</a:t>
              </a:r>
            </a:p>
          </p:txBody>
        </p:sp>
        <p:sp>
          <p:nvSpPr>
            <p:cNvPr id="14375" name="Text Box 17"/>
            <p:cNvSpPr txBox="1">
              <a:spLocks noChangeArrowheads="1"/>
            </p:cNvSpPr>
            <p:nvPr/>
          </p:nvSpPr>
          <p:spPr bwMode="auto">
            <a:xfrm>
              <a:off x="1488" y="220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*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33400" y="3243263"/>
            <a:ext cx="1828800" cy="1008062"/>
            <a:chOff x="336" y="2043"/>
            <a:chExt cx="1152" cy="635"/>
          </a:xfrm>
        </p:grpSpPr>
        <p:sp>
          <p:nvSpPr>
            <p:cNvPr id="14371" name="Line 19"/>
            <p:cNvSpPr>
              <a:spLocks noChangeShapeType="1"/>
            </p:cNvSpPr>
            <p:nvPr/>
          </p:nvSpPr>
          <p:spPr bwMode="auto">
            <a:xfrm>
              <a:off x="1344" y="204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4372" name="Text Box 20"/>
            <p:cNvSpPr txBox="1">
              <a:spLocks noChangeArrowheads="1"/>
            </p:cNvSpPr>
            <p:nvPr/>
          </p:nvSpPr>
          <p:spPr bwMode="auto">
            <a:xfrm>
              <a:off x="336" y="2160"/>
              <a:ext cx="9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Arrow for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start state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121275" y="4987925"/>
            <a:ext cx="3340100" cy="1219200"/>
            <a:chOff x="624" y="1563"/>
            <a:chExt cx="3394" cy="1317"/>
          </a:xfrm>
        </p:grpSpPr>
        <p:sp>
          <p:nvSpPr>
            <p:cNvPr id="14351" name="Text Box 9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Start</a:t>
              </a:r>
            </a:p>
          </p:txBody>
        </p: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14353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prstClr val="blac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4354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prstClr val="black"/>
                    </a:solidFill>
                    <a:latin typeface="Tahoma" pitchFamily="34" charset="0"/>
                  </a:rPr>
                  <a:t>0</a:t>
                </a:r>
              </a:p>
            </p:txBody>
          </p:sp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14356" name="AutoShape 15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431" y="1977"/>
                  <a:ext cx="1" cy="272"/>
                </a:xfrm>
                <a:prstGeom prst="curvedConnector3">
                  <a:avLst>
                    <a:gd name="adj1" fmla="val -4270001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9" name="Group 3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14358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4359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436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4361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436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4363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436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436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436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4367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0</a:t>
                    </a:r>
                  </a:p>
                </p:txBody>
              </p:sp>
              <p:cxnSp>
                <p:nvCxnSpPr>
                  <p:cNvPr id="14368" name="AutoShape 17"/>
                  <p:cNvCxnSpPr>
                    <a:cxnSpLocks noChangeShapeType="1"/>
                    <a:stCxn id="14362" idx="3"/>
                    <a:endCxn id="1436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9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436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0,1</a:t>
                    </a:r>
                  </a:p>
                </p:txBody>
              </p:sp>
              <p:cxnSp>
                <p:nvCxnSpPr>
                  <p:cNvPr id="14370" name="AutoShape 20"/>
                  <p:cNvCxnSpPr>
                    <a:cxnSpLocks noChangeShapeType="1"/>
                    <a:stCxn id="14359" idx="7"/>
                    <a:endCxn id="14359" idx="1"/>
                  </p:cNvCxnSpPr>
                  <p:nvPr/>
                </p:nvCxnSpPr>
                <p:spPr bwMode="auto">
                  <a:xfrm rot="-54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9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4527360" y="3384360"/>
              <a:ext cx="2143440" cy="4201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000" y="3375000"/>
                <a:ext cx="2162160" cy="43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Extended Transition Function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 describe the effect of a string of inputs on a DFA by extending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 to a state and a string.</a:t>
            </a:r>
          </a:p>
          <a:p>
            <a:pPr eaLnBrk="1" hangingPunct="1"/>
            <a:r>
              <a:rPr lang="en-US"/>
              <a:t>Induction on length of string.</a:t>
            </a:r>
          </a:p>
          <a:p>
            <a:pPr eaLnBrk="1" hangingPunct="1"/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(q,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) = q</a:t>
            </a:r>
          </a:p>
          <a:p>
            <a:pPr eaLnBrk="1" hangingPunct="1"/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(q,wa) =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(q,w),a)</a:t>
            </a:r>
          </a:p>
          <a:p>
            <a:pPr lvl="1" eaLnBrk="1" hangingPunct="1"/>
            <a:r>
              <a:rPr lang="en-US"/>
              <a:t>w is a string; a is an input symbol.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28EBF3-A390-4F42-AB8B-0FCDB1447EF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57640" y="3402360"/>
              <a:ext cx="4357800" cy="2518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8280" y="3393000"/>
                <a:ext cx="4376520" cy="25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869BDA-298D-448D-A7BE-861EE5184D8F}"/>
                  </a:ext>
                </a:extLst>
              </p14:cNvPr>
              <p14:cNvContentPartPr/>
              <p14:nvPr/>
            </p14:nvContentPartPr>
            <p14:xfrm>
              <a:off x="1559160" y="3796200"/>
              <a:ext cx="529560" cy="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869BDA-298D-448D-A7BE-861EE5184D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9800" y="3786840"/>
                <a:ext cx="548280" cy="3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/>
          <a:lstStyle/>
          <a:p>
            <a:pPr eaLnBrk="1" hangingPunct="1"/>
            <a:r>
              <a:rPr lang="en-US"/>
              <a:t>Extended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: Intuition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C3300"/>
                </a:solidFill>
              </a:rPr>
              <a:t>Convention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… w, x, y, z are strings.</a:t>
            </a:r>
          </a:p>
          <a:p>
            <a:pPr lvl="1" eaLnBrk="1" hangingPunct="1"/>
            <a:r>
              <a:rPr lang="en-US" dirty="0"/>
              <a:t>a, b, c,… are single symbols.</a:t>
            </a:r>
          </a:p>
          <a:p>
            <a:pPr eaLnBrk="1" hangingPunct="1"/>
            <a:r>
              <a:rPr lang="en-US" dirty="0"/>
              <a:t>Extended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 is computed for state q and inputs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…a</a:t>
            </a:r>
            <a:r>
              <a:rPr lang="en-US" i="1" baseline="-25000" dirty="0"/>
              <a:t>n</a:t>
            </a:r>
            <a:r>
              <a:rPr lang="en-US" dirty="0"/>
              <a:t> by following a path in the transition graph, starting at q and selecting the arcs with labels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i="1" baseline="-25000" dirty="0"/>
              <a:t>n</a:t>
            </a:r>
            <a:r>
              <a:rPr lang="en-US" dirty="0"/>
              <a:t> in turn.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D1AEB4-A768-4EA6-9933-AB880BD8EE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Extended Delta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22808F-C073-4FD4-B50C-589F350E591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" name="Group 1046"/>
          <p:cNvGrpSpPr>
            <a:grpSpLocks/>
          </p:cNvGrpSpPr>
          <p:nvPr/>
        </p:nvGrpSpPr>
        <p:grpSpPr bwMode="auto">
          <a:xfrm>
            <a:off x="2743200" y="1905000"/>
            <a:ext cx="2362200" cy="1676400"/>
            <a:chOff x="1680" y="1632"/>
            <a:chExt cx="1488" cy="1056"/>
          </a:xfrm>
        </p:grpSpPr>
        <p:sp>
          <p:nvSpPr>
            <p:cNvPr id="17426" name="Rectangle 1027"/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7427" name="Line 1028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7428" name="Line 1029"/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7429" name="Text Box 1030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7430" name="Text Box 1031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431" name="Text Box 1032"/>
            <p:cNvSpPr txBox="1">
              <a:spLocks noChangeArrowheads="1"/>
            </p:cNvSpPr>
            <p:nvPr/>
          </p:nvSpPr>
          <p:spPr bwMode="auto">
            <a:xfrm>
              <a:off x="1680" y="1920"/>
              <a:ext cx="138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A	A	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B	A	C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C	C	C</a:t>
              </a:r>
            </a:p>
          </p:txBody>
        </p:sp>
      </p:grpSp>
      <p:sp>
        <p:nvSpPr>
          <p:cNvPr id="17413" name="Text Box 1047"/>
          <p:cNvSpPr txBox="1">
            <a:spLocks noChangeArrowheads="1"/>
          </p:cNvSpPr>
          <p:nvPr/>
        </p:nvSpPr>
        <p:spPr bwMode="auto">
          <a:xfrm>
            <a:off x="1447800" y="4495800"/>
            <a:ext cx="6403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(B,011) = </a:t>
            </a: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(B,01),1) = </a:t>
            </a: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(B,0),1),1) 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(A,1),1) = </a:t>
            </a:r>
            <a:r>
              <a:rPr lang="en-US" sz="2400" dirty="0">
                <a:solidFill>
                  <a:prstClr val="black"/>
                </a:solidFill>
                <a:latin typeface="Lucida Sans Unicode" pitchFamily="34" charset="0"/>
              </a:rPr>
              <a:t>δ</a:t>
            </a:r>
            <a:r>
              <a:rPr lang="en-US" sz="2400" dirty="0">
                <a:solidFill>
                  <a:prstClr val="black"/>
                </a:solidFill>
                <a:latin typeface="Tahoma" pitchFamily="34" charset="0"/>
              </a:rPr>
              <a:t>(B,1) = C</a:t>
            </a:r>
          </a:p>
        </p:txBody>
      </p:sp>
      <p:grpSp>
        <p:nvGrpSpPr>
          <p:cNvPr id="3" name="Group 1052"/>
          <p:cNvGrpSpPr>
            <a:grpSpLocks/>
          </p:cNvGrpSpPr>
          <p:nvPr/>
        </p:nvGrpSpPr>
        <p:grpSpPr bwMode="auto">
          <a:xfrm>
            <a:off x="3276600" y="4343400"/>
            <a:ext cx="3695700" cy="685800"/>
            <a:chOff x="2088" y="2736"/>
            <a:chExt cx="2328" cy="432"/>
          </a:xfrm>
        </p:grpSpPr>
        <p:sp>
          <p:nvSpPr>
            <p:cNvPr id="17423" name="Oval 1048"/>
            <p:cNvSpPr>
              <a:spLocks noChangeArrowheads="1"/>
            </p:cNvSpPr>
            <p:nvPr/>
          </p:nvSpPr>
          <p:spPr bwMode="auto">
            <a:xfrm>
              <a:off x="2088" y="2736"/>
              <a:ext cx="72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7424" name="Oval 1049"/>
            <p:cNvSpPr>
              <a:spLocks noChangeArrowheads="1"/>
            </p:cNvSpPr>
            <p:nvPr/>
          </p:nvSpPr>
          <p:spPr bwMode="auto">
            <a:xfrm>
              <a:off x="3456" y="2736"/>
              <a:ext cx="96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cxnSp>
          <p:nvCxnSpPr>
            <p:cNvPr id="17425" name="AutoShape 1051"/>
            <p:cNvCxnSpPr>
              <a:cxnSpLocks noChangeShapeType="1"/>
              <a:stCxn id="17423" idx="0"/>
              <a:endCxn id="17424" idx="0"/>
            </p:cNvCxnSpPr>
            <p:nvPr/>
          </p:nvCxnSpPr>
          <p:spPr bwMode="auto">
            <a:xfrm rot="5400000" flipV="1">
              <a:off x="3191" y="1993"/>
              <a:ext cx="1" cy="1488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1062"/>
          <p:cNvGrpSpPr>
            <a:grpSpLocks/>
          </p:cNvGrpSpPr>
          <p:nvPr/>
        </p:nvGrpSpPr>
        <p:grpSpPr bwMode="auto">
          <a:xfrm>
            <a:off x="2235200" y="4419600"/>
            <a:ext cx="4495800" cy="1676400"/>
            <a:chOff x="1408" y="2784"/>
            <a:chExt cx="2832" cy="1056"/>
          </a:xfrm>
        </p:grpSpPr>
        <p:sp>
          <p:nvSpPr>
            <p:cNvPr id="17420" name="Oval 1050"/>
            <p:cNvSpPr>
              <a:spLocks noChangeArrowheads="1"/>
            </p:cNvSpPr>
            <p:nvPr/>
          </p:nvSpPr>
          <p:spPr bwMode="auto">
            <a:xfrm>
              <a:off x="3664" y="278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7421" name="Freeform 1056"/>
            <p:cNvSpPr>
              <a:spLocks/>
            </p:cNvSpPr>
            <p:nvPr/>
          </p:nvSpPr>
          <p:spPr bwMode="auto">
            <a:xfrm>
              <a:off x="1440" y="3120"/>
              <a:ext cx="2416" cy="720"/>
            </a:xfrm>
            <a:custGeom>
              <a:avLst/>
              <a:gdLst>
                <a:gd name="T0" fmla="*/ 2416 w 2416"/>
                <a:gd name="T1" fmla="*/ 0 h 720"/>
                <a:gd name="T2" fmla="*/ 1648 w 2416"/>
                <a:gd name="T3" fmla="*/ 576 h 720"/>
                <a:gd name="T4" fmla="*/ 400 w 2416"/>
                <a:gd name="T5" fmla="*/ 720 h 720"/>
                <a:gd name="T6" fmla="*/ 64 w 2416"/>
                <a:gd name="T7" fmla="*/ 576 h 720"/>
                <a:gd name="T8" fmla="*/ 16 w 2416"/>
                <a:gd name="T9" fmla="*/ 528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6"/>
                <a:gd name="T16" fmla="*/ 0 h 720"/>
                <a:gd name="T17" fmla="*/ 2416 w 2416"/>
                <a:gd name="T18" fmla="*/ 720 h 7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6" h="720">
                  <a:moveTo>
                    <a:pt x="2416" y="0"/>
                  </a:moveTo>
                  <a:cubicBezTo>
                    <a:pt x="2200" y="228"/>
                    <a:pt x="1984" y="456"/>
                    <a:pt x="1648" y="576"/>
                  </a:cubicBezTo>
                  <a:cubicBezTo>
                    <a:pt x="1312" y="696"/>
                    <a:pt x="664" y="720"/>
                    <a:pt x="400" y="720"/>
                  </a:cubicBezTo>
                  <a:cubicBezTo>
                    <a:pt x="136" y="720"/>
                    <a:pt x="128" y="608"/>
                    <a:pt x="64" y="576"/>
                  </a:cubicBezTo>
                  <a:cubicBezTo>
                    <a:pt x="0" y="544"/>
                    <a:pt x="24" y="536"/>
                    <a:pt x="16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7422" name="Line 1058"/>
            <p:cNvSpPr>
              <a:spLocks noChangeShapeType="1"/>
            </p:cNvSpPr>
            <p:nvPr/>
          </p:nvSpPr>
          <p:spPr bwMode="auto">
            <a:xfrm flipH="1" flipV="1">
              <a:off x="140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5" name="Group 1064"/>
          <p:cNvGrpSpPr>
            <a:grpSpLocks/>
          </p:cNvGrpSpPr>
          <p:nvPr/>
        </p:nvGrpSpPr>
        <p:grpSpPr bwMode="auto">
          <a:xfrm>
            <a:off x="1803400" y="5105400"/>
            <a:ext cx="1981200" cy="609600"/>
            <a:chOff x="1136" y="3216"/>
            <a:chExt cx="1248" cy="384"/>
          </a:xfrm>
        </p:grpSpPr>
        <p:sp>
          <p:nvSpPr>
            <p:cNvPr id="17417" name="Oval 1059"/>
            <p:cNvSpPr>
              <a:spLocks noChangeArrowheads="1"/>
            </p:cNvSpPr>
            <p:nvPr/>
          </p:nvSpPr>
          <p:spPr bwMode="auto">
            <a:xfrm>
              <a:off x="1136" y="326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7418" name="Freeform 1060"/>
            <p:cNvSpPr>
              <a:spLocks/>
            </p:cNvSpPr>
            <p:nvPr/>
          </p:nvSpPr>
          <p:spPr bwMode="auto">
            <a:xfrm>
              <a:off x="1440" y="3216"/>
              <a:ext cx="848" cy="56"/>
            </a:xfrm>
            <a:custGeom>
              <a:avLst/>
              <a:gdLst>
                <a:gd name="T0" fmla="*/ 32 w 848"/>
                <a:gd name="T1" fmla="*/ 48 h 56"/>
                <a:gd name="T2" fmla="*/ 80 w 848"/>
                <a:gd name="T3" fmla="*/ 48 h 56"/>
                <a:gd name="T4" fmla="*/ 512 w 848"/>
                <a:gd name="T5" fmla="*/ 0 h 56"/>
                <a:gd name="T6" fmla="*/ 848 w 848"/>
                <a:gd name="T7" fmla="*/ 4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8"/>
                <a:gd name="T13" fmla="*/ 0 h 56"/>
                <a:gd name="T14" fmla="*/ 848 w 848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8" h="56">
                  <a:moveTo>
                    <a:pt x="32" y="48"/>
                  </a:moveTo>
                  <a:cubicBezTo>
                    <a:pt x="16" y="52"/>
                    <a:pt x="0" y="56"/>
                    <a:pt x="80" y="48"/>
                  </a:cubicBezTo>
                  <a:cubicBezTo>
                    <a:pt x="160" y="40"/>
                    <a:pt x="384" y="0"/>
                    <a:pt x="512" y="0"/>
                  </a:cubicBezTo>
                  <a:cubicBezTo>
                    <a:pt x="640" y="0"/>
                    <a:pt x="744" y="24"/>
                    <a:pt x="84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7419" name="Line 1061"/>
            <p:cNvSpPr>
              <a:spLocks noChangeShapeType="1"/>
            </p:cNvSpPr>
            <p:nvPr/>
          </p:nvSpPr>
          <p:spPr bwMode="auto">
            <a:xfrm>
              <a:off x="2288" y="32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848600" y="2884320"/>
              <a:ext cx="6599520" cy="2759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240" y="2874960"/>
                <a:ext cx="6618240" cy="27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606DC3-6C50-4B0D-BEED-95E095FE7EEE}"/>
                  </a:ext>
                </a:extLst>
              </p14:cNvPr>
              <p14:cNvContentPartPr/>
              <p14:nvPr/>
            </p14:nvContentPartPr>
            <p14:xfrm>
              <a:off x="156960" y="1417320"/>
              <a:ext cx="8302320" cy="4975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606DC3-6C50-4B0D-BEED-95E095FE7E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600" y="1407960"/>
                <a:ext cx="8321040" cy="499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/>
          <a:lstStyle/>
          <a:p>
            <a:pPr eaLnBrk="1" hangingPunct="1"/>
            <a:r>
              <a:rPr lang="en-US"/>
              <a:t>Delta-hat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book, the extended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 has a “hat” to distinguish it from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 itself.</a:t>
            </a:r>
          </a:p>
          <a:p>
            <a:pPr eaLnBrk="1" hangingPunct="1"/>
            <a:r>
              <a:rPr lang="en-US" dirty="0"/>
              <a:t>Not needed, because both agree when the string is a single symbol.</a:t>
            </a:r>
          </a:p>
          <a:p>
            <a:pPr eaLnBrk="1" hangingPunct="1"/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(q, a) =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(q, </a:t>
            </a:r>
            <a:r>
              <a:rPr lang="en-US" dirty="0">
                <a:latin typeface="Lucida Sans Unicode" pitchFamily="34" charset="0"/>
              </a:rPr>
              <a:t>ε</a:t>
            </a:r>
            <a:r>
              <a:rPr lang="en-US" dirty="0"/>
              <a:t>), a) =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(q, a)</a:t>
            </a:r>
          </a:p>
          <a:p>
            <a:pPr eaLnBrk="1" hangingPunct="1"/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9BDA00-FC25-4495-A6A3-5E64FF3364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048000" y="3276600"/>
            <a:ext cx="30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Lucida Sans Unicode" pitchFamily="34" charset="0"/>
              </a:rPr>
              <a:t>˄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370013" y="3352800"/>
            <a:ext cx="30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0000"/>
                </a:solidFill>
                <a:latin typeface="Lucida Sans Unicode" pitchFamily="34" charset="0"/>
              </a:rPr>
              <a:t>˄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2413" y="3919538"/>
            <a:ext cx="1982787" cy="957262"/>
            <a:chOff x="922" y="2928"/>
            <a:chExt cx="1552" cy="672"/>
          </a:xfrm>
        </p:grpSpPr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1008" y="3312"/>
              <a:ext cx="14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Extended deltas</a:t>
              </a:r>
            </a:p>
          </p:txBody>
        </p:sp>
        <p:sp>
          <p:nvSpPr>
            <p:cNvPr id="18441" name="Line 7"/>
            <p:cNvSpPr>
              <a:spLocks noChangeShapeType="1"/>
            </p:cNvSpPr>
            <p:nvPr/>
          </p:nvSpPr>
          <p:spPr bwMode="auto">
            <a:xfrm flipH="1" flipV="1">
              <a:off x="922" y="2997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 flipV="1">
              <a:off x="2026" y="292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27120" y="3893400"/>
              <a:ext cx="4268880" cy="62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7760" y="3884040"/>
                <a:ext cx="4287600" cy="8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/>
          <a:lstStyle/>
          <a:p>
            <a:pPr eaLnBrk="1" hangingPunct="1"/>
            <a:r>
              <a:rPr lang="en-US"/>
              <a:t>Language of a DFA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/>
              <a:t>Automata of all kinds define languages.</a:t>
            </a:r>
          </a:p>
          <a:p>
            <a:pPr eaLnBrk="1" hangingPunct="1"/>
            <a:r>
              <a:rPr lang="en-US" dirty="0"/>
              <a:t>If A is an automaton, L(A) is its language.</a:t>
            </a:r>
          </a:p>
          <a:p>
            <a:pPr eaLnBrk="1" hangingPunct="1"/>
            <a:r>
              <a:rPr lang="en-US" dirty="0"/>
              <a:t>For a DFA A, L(A) is the set of strings labeling paths from the start state to a final state.</a:t>
            </a:r>
          </a:p>
          <a:p>
            <a:pPr eaLnBrk="1" hangingPunct="1"/>
            <a:r>
              <a:rPr lang="en-US" dirty="0"/>
              <a:t>L(A) is the set of strings accepted by A</a:t>
            </a:r>
          </a:p>
          <a:p>
            <a:pPr eaLnBrk="1" hangingPunct="1"/>
            <a:r>
              <a:rPr lang="en-US" dirty="0"/>
              <a:t>Formally: L(A) = {w </a:t>
            </a:r>
            <a:r>
              <a:rPr lang="en-US" dirty="0">
                <a:latin typeface="Lucida Sans Unicode" pitchFamily="34" charset="0"/>
              </a:rPr>
              <a:t>ε Σ*</a:t>
            </a:r>
            <a:r>
              <a:rPr lang="en-US" dirty="0"/>
              <a:t>: </a:t>
            </a:r>
            <a:r>
              <a:rPr lang="en-US" dirty="0">
                <a:latin typeface="Lucida Sans Unicode" pitchFamily="34" charset="0"/>
              </a:rPr>
              <a:t>δ</a:t>
            </a:r>
            <a:r>
              <a:rPr lang="en-US" dirty="0"/>
              <a:t>(q</a:t>
            </a:r>
            <a:r>
              <a:rPr lang="en-US" baseline="-25000" dirty="0"/>
              <a:t>0</a:t>
            </a:r>
            <a:r>
              <a:rPr lang="en-US" dirty="0"/>
              <a:t>, w) </a:t>
            </a:r>
            <a:r>
              <a:rPr lang="en-US" dirty="0">
                <a:latin typeface="Lucida Sans Unicode" pitchFamily="34" charset="0"/>
              </a:rPr>
              <a:t>ε </a:t>
            </a:r>
            <a:r>
              <a:rPr lang="en-US" dirty="0"/>
              <a:t>F}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BCE681-BA6D-40D8-89D7-4DEA8A1825F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45280" y="3991680"/>
              <a:ext cx="4983120" cy="140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5920" y="3982320"/>
                <a:ext cx="5001840" cy="142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/>
          <a:lstStyle/>
          <a:p>
            <a:pPr eaLnBrk="1" hangingPunct="1"/>
            <a:r>
              <a:rPr lang="en-US"/>
              <a:t>Informal Explanation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/>
              <a:t>Finite automata are finite collections of states with transition rules that take you from one state to another.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0104C1-1411-4F62-90B3-B1109A139E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/>
          <a:lstStyle/>
          <a:p>
            <a:pPr eaLnBrk="1" hangingPunct="1"/>
            <a:r>
              <a:rPr lang="en-US"/>
              <a:t>Representing FA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Simplest representation is often a graph.</a:t>
            </a:r>
          </a:p>
          <a:p>
            <a:pPr lvl="1" eaLnBrk="1" hangingPunct="1"/>
            <a:r>
              <a:rPr lang="en-US"/>
              <a:t>Nodes = states.</a:t>
            </a:r>
          </a:p>
          <a:p>
            <a:pPr lvl="1" eaLnBrk="1" hangingPunct="1"/>
            <a:r>
              <a:rPr lang="en-US"/>
              <a:t>Arcs indicate state transitions.</a:t>
            </a:r>
          </a:p>
          <a:p>
            <a:pPr lvl="1" eaLnBrk="1" hangingPunct="1"/>
            <a:r>
              <a:rPr lang="en-US"/>
              <a:t>Labels on arcs tell what causes the transition.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134721-E63A-423E-9EAF-BE6D9D919B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85800"/>
            <a:ext cx="7491412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Recognizing Strings Ending in “</a:t>
            </a:r>
            <a:r>
              <a:rPr lang="en-US" dirty="0" err="1"/>
              <a:t>ing</a:t>
            </a:r>
            <a:r>
              <a:rPr lang="en-US" dirty="0"/>
              <a:t>”: RE = &lt;letter&gt;*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69048B-4907-430D-B724-32460D831E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371600" y="3429000"/>
            <a:ext cx="1066800" cy="7620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ahoma" pitchFamily="34" charset="0"/>
              </a:rPr>
              <a:t>nothing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57250" y="2743200"/>
            <a:ext cx="3257550" cy="1524000"/>
            <a:chOff x="204" y="1728"/>
            <a:chExt cx="2052" cy="960"/>
          </a:xfrm>
        </p:grpSpPr>
        <p:sp>
          <p:nvSpPr>
            <p:cNvPr id="8222" name="Oval 4"/>
            <p:cNvSpPr>
              <a:spLocks noChangeArrowheads="1"/>
            </p:cNvSpPr>
            <p:nvPr/>
          </p:nvSpPr>
          <p:spPr bwMode="auto">
            <a:xfrm>
              <a:off x="1584" y="2160"/>
              <a:ext cx="672" cy="480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Saw 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8223" name="Line 8"/>
            <p:cNvSpPr>
              <a:spLocks noChangeShapeType="1"/>
            </p:cNvSpPr>
            <p:nvPr/>
          </p:nvSpPr>
          <p:spPr bwMode="auto">
            <a:xfrm>
              <a:off x="1200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cxnSp>
          <p:nvCxnSpPr>
            <p:cNvPr id="8224" name="AutoShape 11"/>
            <p:cNvCxnSpPr>
              <a:cxnSpLocks noChangeShapeType="1"/>
            </p:cNvCxnSpPr>
            <p:nvPr/>
          </p:nvCxnSpPr>
          <p:spPr bwMode="auto">
            <a:xfrm rot="-5400000" flipH="1" flipV="1">
              <a:off x="576" y="2112"/>
              <a:ext cx="240" cy="336"/>
            </a:xfrm>
            <a:prstGeom prst="curvedConnector4">
              <a:avLst>
                <a:gd name="adj1" fmla="val -60000"/>
                <a:gd name="adj2" fmla="val 142856"/>
              </a:avLst>
            </a:prstGeom>
            <a:noFill/>
            <a:ln w="19050">
              <a:solidFill>
                <a:srgbClr val="FF0066"/>
              </a:solidFill>
              <a:round/>
              <a:headEnd/>
              <a:tailEnd type="triangle" w="med" len="med"/>
            </a:ln>
          </p:spPr>
        </p:cxnSp>
        <p:sp>
          <p:nvSpPr>
            <p:cNvPr id="8225" name="Text Box 12"/>
            <p:cNvSpPr txBox="1">
              <a:spLocks noChangeArrowheads="1"/>
            </p:cNvSpPr>
            <p:nvPr/>
          </p:nvSpPr>
          <p:spPr bwMode="auto">
            <a:xfrm>
              <a:off x="1296" y="2400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8226" name="Text Box 21"/>
            <p:cNvSpPr txBox="1">
              <a:spLocks noChangeArrowheads="1"/>
            </p:cNvSpPr>
            <p:nvPr/>
          </p:nvSpPr>
          <p:spPr bwMode="auto">
            <a:xfrm>
              <a:off x="204" y="1728"/>
              <a:ext cx="5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Not 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905000" y="2057400"/>
            <a:ext cx="5715000" cy="2209800"/>
            <a:chOff x="864" y="1296"/>
            <a:chExt cx="3600" cy="1392"/>
          </a:xfrm>
        </p:grpSpPr>
        <p:sp>
          <p:nvSpPr>
            <p:cNvPr id="8214" name="Oval 5"/>
            <p:cNvSpPr>
              <a:spLocks noChangeArrowheads="1"/>
            </p:cNvSpPr>
            <p:nvPr/>
          </p:nvSpPr>
          <p:spPr bwMode="auto">
            <a:xfrm>
              <a:off x="3744" y="2160"/>
              <a:ext cx="672" cy="480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Saw 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ing</a:t>
              </a:r>
            </a:p>
          </p:txBody>
        </p:sp>
        <p:sp>
          <p:nvSpPr>
            <p:cNvPr id="8215" name="Oval 7"/>
            <p:cNvSpPr>
              <a:spLocks noChangeArrowheads="1"/>
            </p:cNvSpPr>
            <p:nvPr/>
          </p:nvSpPr>
          <p:spPr bwMode="auto">
            <a:xfrm>
              <a:off x="3696" y="2112"/>
              <a:ext cx="768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>
              <a:off x="3312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8217" name="Text Box 14"/>
            <p:cNvSpPr txBox="1">
              <a:spLocks noChangeArrowheads="1"/>
            </p:cNvSpPr>
            <p:nvPr/>
          </p:nvSpPr>
          <p:spPr bwMode="auto">
            <a:xfrm>
              <a:off x="3408" y="240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g</a:t>
              </a:r>
            </a:p>
          </p:txBody>
        </p:sp>
        <p:cxnSp>
          <p:nvCxnSpPr>
            <p:cNvPr id="8218" name="AutoShape 15"/>
            <p:cNvCxnSpPr>
              <a:cxnSpLocks noChangeShapeType="1"/>
            </p:cNvCxnSpPr>
            <p:nvPr/>
          </p:nvCxnSpPr>
          <p:spPr bwMode="auto">
            <a:xfrm rot="-5400000" flipH="1" flipV="1">
              <a:off x="1919" y="1105"/>
              <a:ext cx="1" cy="2112"/>
            </a:xfrm>
            <a:prstGeom prst="curvedConnector3">
              <a:avLst>
                <a:gd name="adj1" fmla="val -60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219" name="AutoShape 16"/>
            <p:cNvCxnSpPr>
              <a:cxnSpLocks noChangeShapeType="1"/>
            </p:cNvCxnSpPr>
            <p:nvPr/>
          </p:nvCxnSpPr>
          <p:spPr bwMode="auto">
            <a:xfrm rot="5400000" flipH="1">
              <a:off x="2294" y="1786"/>
              <a:ext cx="70" cy="818"/>
            </a:xfrm>
            <a:prstGeom prst="curvedConnector3">
              <a:avLst>
                <a:gd name="adj1" fmla="val 30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220" name="Text Box 17"/>
            <p:cNvSpPr txBox="1">
              <a:spLocks noChangeArrowheads="1"/>
            </p:cNvSpPr>
            <p:nvPr/>
          </p:nvSpPr>
          <p:spPr bwMode="auto">
            <a:xfrm>
              <a:off x="2160" y="1776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8221" name="Text Box 22"/>
            <p:cNvSpPr txBox="1">
              <a:spLocks noChangeArrowheads="1"/>
            </p:cNvSpPr>
            <p:nvPr/>
          </p:nvSpPr>
          <p:spPr bwMode="auto">
            <a:xfrm>
              <a:off x="1536" y="1296"/>
              <a:ext cx="9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Not 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 </a:t>
              </a: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or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 g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209800" y="2819400"/>
            <a:ext cx="3581400" cy="1981200"/>
            <a:chOff x="1056" y="1776"/>
            <a:chExt cx="2256" cy="1248"/>
          </a:xfrm>
        </p:grpSpPr>
        <p:sp>
          <p:nvSpPr>
            <p:cNvPr id="8207" name="Oval 6"/>
            <p:cNvSpPr>
              <a:spLocks noChangeArrowheads="1"/>
            </p:cNvSpPr>
            <p:nvPr/>
          </p:nvSpPr>
          <p:spPr bwMode="auto">
            <a:xfrm>
              <a:off x="2640" y="2160"/>
              <a:ext cx="672" cy="480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Saw 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in</a:t>
              </a:r>
            </a:p>
          </p:txBody>
        </p: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2256" y="2422"/>
              <a:ext cx="384" cy="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8209" name="Text Box 13"/>
            <p:cNvSpPr txBox="1">
              <a:spLocks noChangeArrowheads="1"/>
            </p:cNvSpPr>
            <p:nvPr/>
          </p:nvSpPr>
          <p:spPr bwMode="auto">
            <a:xfrm>
              <a:off x="2304" y="2400"/>
              <a:ext cx="2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n</a:t>
              </a:r>
            </a:p>
          </p:txBody>
        </p:sp>
        <p:cxnSp>
          <p:nvCxnSpPr>
            <p:cNvPr id="5" name="AutoShape 18"/>
            <p:cNvCxnSpPr>
              <a:cxnSpLocks noChangeShapeType="1"/>
            </p:cNvCxnSpPr>
            <p:nvPr/>
          </p:nvCxnSpPr>
          <p:spPr bwMode="auto">
            <a:xfrm rot="-5400000" flipH="1" flipV="1">
              <a:off x="1393" y="1919"/>
              <a:ext cx="1" cy="580"/>
            </a:xfrm>
            <a:prstGeom prst="curvedConnector3">
              <a:avLst>
                <a:gd name="adj1" fmla="val -21400000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11" name="AutoShape 19"/>
            <p:cNvCxnSpPr>
              <a:cxnSpLocks noChangeShapeType="1"/>
            </p:cNvCxnSpPr>
            <p:nvPr/>
          </p:nvCxnSpPr>
          <p:spPr bwMode="auto">
            <a:xfrm rot="5400000">
              <a:off x="1917" y="2355"/>
              <a:ext cx="1" cy="476"/>
            </a:xfrm>
            <a:prstGeom prst="curvedConnector3">
              <a:avLst>
                <a:gd name="adj1" fmla="val 21400009"/>
              </a:avLst>
            </a:prstGeom>
            <a:noFill/>
            <a:ln w="19050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</a:t>
              </a:r>
            </a:p>
          </p:txBody>
        </p:sp>
        <p:sp>
          <p:nvSpPr>
            <p:cNvPr id="8213" name="Text Box 23"/>
            <p:cNvSpPr txBox="1">
              <a:spLocks noChangeArrowheads="1"/>
            </p:cNvSpPr>
            <p:nvPr/>
          </p:nvSpPr>
          <p:spPr bwMode="auto">
            <a:xfrm>
              <a:off x="1056" y="1776"/>
              <a:ext cx="9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Not 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 </a:t>
              </a: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or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 n</a:t>
              </a:r>
            </a:p>
          </p:txBody>
        </p:sp>
      </p:grpSp>
      <p:sp>
        <p:nvSpPr>
          <p:cNvPr id="8200" name="Line 24"/>
          <p:cNvSpPr>
            <a:spLocks noChangeShapeType="1"/>
          </p:cNvSpPr>
          <p:nvPr/>
        </p:nvSpPr>
        <p:spPr bwMode="auto">
          <a:xfrm flipV="1">
            <a:off x="11430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201" name="Text Box 25"/>
          <p:cNvSpPr txBox="1">
            <a:spLocks noChangeArrowheads="1"/>
          </p:cNvSpPr>
          <p:nvPr/>
        </p:nvSpPr>
        <p:spPr bwMode="auto">
          <a:xfrm>
            <a:off x="974725" y="460533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Tahoma" pitchFamily="34" charset="0"/>
              </a:rPr>
              <a:t>Start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905000" y="1828800"/>
            <a:ext cx="5105400" cy="1711325"/>
            <a:chOff x="1905000" y="1828800"/>
            <a:chExt cx="5105400" cy="1711325"/>
          </a:xfrm>
        </p:grpSpPr>
        <p:cxnSp>
          <p:nvCxnSpPr>
            <p:cNvPr id="8203" name="AutoShape 16"/>
            <p:cNvCxnSpPr>
              <a:cxnSpLocks noChangeShapeType="1"/>
              <a:stCxn id="8215" idx="0"/>
              <a:endCxn id="8222" idx="7"/>
            </p:cNvCxnSpPr>
            <p:nvPr/>
          </p:nvCxnSpPr>
          <p:spPr bwMode="auto">
            <a:xfrm rot="-5400000" flipH="1" flipV="1">
              <a:off x="5391150" y="1920875"/>
              <a:ext cx="187325" cy="3051175"/>
            </a:xfrm>
            <a:prstGeom prst="curvedConnector3">
              <a:avLst>
                <a:gd name="adj1" fmla="val -3347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204" name="Text Box 17"/>
            <p:cNvSpPr txBox="1">
              <a:spLocks noChangeArrowheads="1"/>
            </p:cNvSpPr>
            <p:nvPr/>
          </p:nvSpPr>
          <p:spPr bwMode="auto">
            <a:xfrm>
              <a:off x="6248400" y="2438400"/>
              <a:ext cx="25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</a:t>
              </a:r>
            </a:p>
          </p:txBody>
        </p:sp>
        <p:cxnSp>
          <p:nvCxnSpPr>
            <p:cNvPr id="8205" name="AutoShape 16"/>
            <p:cNvCxnSpPr>
              <a:cxnSpLocks noChangeShapeType="1"/>
              <a:stCxn id="8215" idx="0"/>
              <a:endCxn id="8196" idx="0"/>
            </p:cNvCxnSpPr>
            <p:nvPr/>
          </p:nvCxnSpPr>
          <p:spPr bwMode="auto">
            <a:xfrm rot="-5400000" flipH="1" flipV="1">
              <a:off x="4419600" y="838200"/>
              <a:ext cx="76200" cy="5105400"/>
            </a:xfrm>
            <a:prstGeom prst="curvedConnector3">
              <a:avLst>
                <a:gd name="adj1" fmla="val -198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206" name="Text Box 21"/>
            <p:cNvSpPr txBox="1">
              <a:spLocks noChangeArrowheads="1"/>
            </p:cNvSpPr>
            <p:nvPr/>
          </p:nvSpPr>
          <p:spPr bwMode="auto">
            <a:xfrm>
              <a:off x="6019800" y="1828800"/>
              <a:ext cx="819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Not </a:t>
              </a:r>
              <a:r>
                <a:rPr lang="en-US" sz="2400" i="1">
                  <a:solidFill>
                    <a:prstClr val="black"/>
                  </a:solidFill>
                  <a:latin typeface="Tahoma" pitchFamily="34" charset="0"/>
                </a:rPr>
                <a:t>i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330720" y="2000160"/>
              <a:ext cx="2759760" cy="3768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1360" y="1990800"/>
                <a:ext cx="2778480" cy="37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6491880" y="4000320"/>
              <a:ext cx="1813320" cy="1107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2520" y="3990960"/>
                <a:ext cx="1832040" cy="112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Automata to Code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48006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/* </a:t>
            </a:r>
            <a:r>
              <a:rPr lang="en-US" b="1">
                <a:latin typeface="Courier New" pitchFamily="49" charset="0"/>
              </a:rPr>
              <a:t>state-1</a:t>
            </a:r>
            <a:r>
              <a:rPr lang="en-US">
                <a:latin typeface="Courier New" pitchFamily="49" charset="0"/>
              </a:rPr>
              <a:t>: no “i” was seen yet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latin typeface="Courier New" pitchFamily="49" charset="0"/>
              </a:rPr>
              <a:t>s1: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c = getNextInput();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   if(c != ‘i’) goto s1</a:t>
            </a:r>
            <a:endParaRPr lang="en-US" b="1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/* </a:t>
            </a:r>
            <a:r>
              <a:rPr lang="en-US" b="1">
                <a:latin typeface="Courier New" pitchFamily="49" charset="0"/>
              </a:rPr>
              <a:t>state-2</a:t>
            </a:r>
            <a:r>
              <a:rPr lang="en-US">
                <a:latin typeface="Courier New" pitchFamily="49" charset="0"/>
              </a:rPr>
              <a:t>: “i” was seen */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latin typeface="Courier New" pitchFamily="49" charset="0"/>
              </a:rPr>
              <a:t>s2: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c = getNextInput();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rgbClr val="3366FF"/>
                </a:solidFill>
                <a:latin typeface="Courier New" pitchFamily="49" charset="0"/>
              </a:rPr>
              <a:t>if(c == ‘i’) goto s2;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rgbClr val="7030A0"/>
                </a:solidFill>
                <a:latin typeface="Courier New" pitchFamily="49" charset="0"/>
              </a:rPr>
              <a:t>else if(c == ‘n’) goto s3;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rgbClr val="33CC33"/>
                </a:solidFill>
                <a:latin typeface="Courier New" pitchFamily="49" charset="0"/>
              </a:rPr>
              <a:t>else goto s1;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s3: /* </a:t>
            </a:r>
            <a:r>
              <a:rPr lang="en-US" b="1">
                <a:latin typeface="Courier New" pitchFamily="49" charset="0"/>
              </a:rPr>
              <a:t>state-3</a:t>
            </a:r>
            <a:r>
              <a:rPr lang="en-US">
                <a:latin typeface="Courier New" pitchFamily="49" charset="0"/>
              </a:rPr>
              <a:t>: ”in” was seen */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. . .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35C33F-AE5A-4D03-B967-4D807CE687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Automata to Code – Thoughts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would you do this in Java, which has no goto?</a:t>
            </a:r>
          </a:p>
          <a:p>
            <a:pPr eaLnBrk="1" hangingPunct="1"/>
            <a:r>
              <a:rPr lang="en-US"/>
              <a:t>You don’t really write code like this.</a:t>
            </a:r>
          </a:p>
          <a:p>
            <a:pPr eaLnBrk="1" hangingPunct="1"/>
            <a:r>
              <a:rPr lang="en-US"/>
              <a:t>Rather, a code generator takes a “regular expression” describing the pattern(s) you are looking for.</a:t>
            </a:r>
          </a:p>
          <a:p>
            <a:pPr lvl="1" eaLnBrk="1" hangingPunct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latin typeface="Courier New" pitchFamily="49" charset="0"/>
              </a:rPr>
              <a:t>.*ing</a:t>
            </a:r>
            <a:r>
              <a:rPr lang="en-US"/>
              <a:t> works in grep.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77DA4E-6982-49C9-B03B-BF9C4870253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0772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Deterministic Finite Automata (DFA)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828800"/>
            <a:ext cx="7262812" cy="4572000"/>
          </a:xfrm>
        </p:spPr>
        <p:txBody>
          <a:bodyPr/>
          <a:lstStyle/>
          <a:p>
            <a:pPr marL="609600" indent="-609600" eaLnBrk="1" hangingPunct="1">
              <a:buFont typeface="Wingdings 2" pitchFamily="18" charset="2"/>
              <a:buNone/>
              <a:defRPr/>
            </a:pPr>
            <a:r>
              <a:rPr lang="en-US" dirty="0"/>
              <a:t>A DFA consists of: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  <a:defRPr/>
            </a:pPr>
            <a:r>
              <a:rPr lang="en-US" dirty="0"/>
              <a:t>A finite set of </a:t>
            </a:r>
            <a:r>
              <a:rPr lang="en-US" i="1" dirty="0">
                <a:solidFill>
                  <a:srgbClr val="FF0066"/>
                </a:solidFill>
              </a:rPr>
              <a:t>states </a:t>
            </a:r>
            <a:r>
              <a:rPr lang="en-US" dirty="0"/>
              <a:t> (Q).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  <a:defRPr/>
            </a:pPr>
            <a:r>
              <a:rPr lang="en-US" dirty="0"/>
              <a:t>An </a:t>
            </a:r>
            <a:r>
              <a:rPr lang="en-US" i="1" dirty="0">
                <a:solidFill>
                  <a:srgbClr val="FF0066"/>
                </a:solidFill>
              </a:rPr>
              <a:t>input alphabet</a:t>
            </a:r>
            <a:r>
              <a:rPr lang="en-US" dirty="0"/>
              <a:t>  (</a:t>
            </a:r>
            <a:r>
              <a:rPr lang="en-US" dirty="0">
                <a:latin typeface="Lucida Sans Unicode" pitchFamily="34" charset="0"/>
              </a:rPr>
              <a:t>Σ</a:t>
            </a:r>
            <a:r>
              <a:rPr lang="en-US" dirty="0"/>
              <a:t>).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start state</a:t>
            </a:r>
            <a:r>
              <a:rPr lang="en-US" dirty="0"/>
              <a:t>  (q</a:t>
            </a:r>
            <a:r>
              <a:rPr lang="en-US" baseline="-25000" dirty="0"/>
              <a:t>0</a:t>
            </a:r>
            <a:r>
              <a:rPr lang="en-US" dirty="0"/>
              <a:t> is in Q)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  <a:defRPr/>
            </a:pPr>
            <a:r>
              <a:rPr lang="en-US" dirty="0"/>
              <a:t>A set of </a:t>
            </a:r>
            <a:r>
              <a:rPr lang="en-US" i="1" dirty="0">
                <a:solidFill>
                  <a:srgbClr val="FF0066"/>
                </a:solidFill>
              </a:rPr>
              <a:t>final/accepting states</a:t>
            </a:r>
            <a:r>
              <a:rPr lang="en-US" dirty="0"/>
              <a:t>  (F </a:t>
            </a:r>
            <a:r>
              <a:rPr lang="en-US" dirty="0">
                <a:latin typeface="Lucida Sans Unicode" pitchFamily="34" charset="0"/>
              </a:rPr>
              <a:t>⊆ </a:t>
            </a:r>
            <a:r>
              <a:rPr lang="en-US" dirty="0"/>
              <a:t>Q)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transition function</a:t>
            </a:r>
            <a:r>
              <a:rPr lang="en-US" dirty="0"/>
              <a:t>  (</a:t>
            </a:r>
            <a:r>
              <a:rPr lang="en-US" dirty="0">
                <a:latin typeface="Lucida Sans Unicode" pitchFamily="34" charset="0"/>
              </a:rPr>
              <a:t>δ: Q x Σ → Q</a:t>
            </a:r>
            <a:r>
              <a:rPr lang="en-US" dirty="0"/>
              <a:t>)</a:t>
            </a:r>
          </a:p>
          <a:p>
            <a:pPr marL="1371600" lvl="2" indent="-457200" eaLnBrk="1" hangingPunct="1">
              <a:buFont typeface="Monotype Sorts" pitchFamily="2" charset="2"/>
              <a:buChar char="u"/>
              <a:defRPr/>
            </a:pPr>
            <a:r>
              <a:rPr lang="en-US" dirty="0">
                <a:latin typeface="Lucida Sans Unicode" pitchFamily="34" charset="0"/>
              </a:rPr>
              <a:t>δ(</a:t>
            </a:r>
            <a:r>
              <a:rPr lang="en-US" dirty="0" err="1">
                <a:solidFill>
                  <a:srgbClr val="7030A0"/>
                </a:solidFill>
                <a:latin typeface="Lucida Sans Unicode" pitchFamily="34" charset="0"/>
              </a:rPr>
              <a:t>q</a:t>
            </a:r>
            <a:r>
              <a:rPr lang="en-US" baseline="-25000" dirty="0" err="1">
                <a:solidFill>
                  <a:srgbClr val="7030A0"/>
                </a:solidFill>
                <a:latin typeface="Lucida Sans Unicode" pitchFamily="34" charset="0"/>
              </a:rPr>
              <a:t>i</a:t>
            </a:r>
            <a:r>
              <a:rPr lang="en-US" dirty="0">
                <a:latin typeface="Lucida Sans Unicode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Lucida Sans Unicode" pitchFamily="34" charset="0"/>
              </a:rPr>
              <a:t>a</a:t>
            </a:r>
            <a:r>
              <a:rPr lang="en-US" dirty="0">
                <a:latin typeface="Lucida Sans Unicode" pitchFamily="34" charset="0"/>
              </a:rPr>
              <a:t>) = </a:t>
            </a:r>
            <a:r>
              <a:rPr lang="en-US" dirty="0" err="1">
                <a:latin typeface="Lucida Sans Unicode" pitchFamily="34" charset="0"/>
              </a:rPr>
              <a:t>q</a:t>
            </a:r>
            <a:r>
              <a:rPr lang="en-US" baseline="-25000" dirty="0" err="1">
                <a:latin typeface="Lucida Sans Unicode" pitchFamily="34" charset="0"/>
              </a:rPr>
              <a:t>j</a:t>
            </a:r>
            <a:r>
              <a:rPr lang="en-US" dirty="0">
                <a:latin typeface="Lucida Sans Unicode" pitchFamily="34" charset="0"/>
              </a:rPr>
              <a:t> indicates that if the</a:t>
            </a:r>
            <a:r>
              <a:rPr lang="en-US" dirty="0">
                <a:solidFill>
                  <a:srgbClr val="7030A0"/>
                </a:solidFill>
                <a:latin typeface="Lucida Sans Unicode" pitchFamily="34" charset="0"/>
              </a:rPr>
              <a:t> current state is </a:t>
            </a:r>
            <a:r>
              <a:rPr lang="en-US" dirty="0" err="1">
                <a:solidFill>
                  <a:srgbClr val="7030A0"/>
                </a:solidFill>
                <a:latin typeface="Lucida Sans Unicode" pitchFamily="34" charset="0"/>
              </a:rPr>
              <a:t>q</a:t>
            </a:r>
            <a:r>
              <a:rPr lang="en-US" baseline="-25000" dirty="0" err="1">
                <a:solidFill>
                  <a:srgbClr val="7030A0"/>
                </a:solidFill>
                <a:latin typeface="Lucida Sans Unicode" pitchFamily="34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Lucida Sans Unicode" pitchFamily="34" charset="0"/>
              </a:rPr>
              <a:t> </a:t>
            </a:r>
            <a:r>
              <a:rPr lang="en-US" dirty="0">
                <a:latin typeface="Lucida Sans Unicode" pitchFamily="34" charset="0"/>
              </a:rPr>
              <a:t>and it just read the </a:t>
            </a:r>
            <a:r>
              <a:rPr lang="en-US" dirty="0">
                <a:solidFill>
                  <a:srgbClr val="0070C0"/>
                </a:solidFill>
                <a:latin typeface="Lucida Sans Unicode" pitchFamily="34" charset="0"/>
              </a:rPr>
              <a:t>symbol a </a:t>
            </a:r>
            <a:r>
              <a:rPr lang="en-US" dirty="0">
                <a:latin typeface="Lucida Sans Unicode" pitchFamily="34" charset="0"/>
              </a:rPr>
              <a:t>then the DFA goes from state </a:t>
            </a:r>
            <a:r>
              <a:rPr lang="en-US" dirty="0" err="1">
                <a:latin typeface="Lucida Sans Unicode" pitchFamily="34" charset="0"/>
              </a:rPr>
              <a:t>q</a:t>
            </a:r>
            <a:r>
              <a:rPr lang="en-US" baseline="-25000" dirty="0" err="1">
                <a:latin typeface="Lucida Sans Unicode" pitchFamily="34" charset="0"/>
              </a:rPr>
              <a:t>i</a:t>
            </a:r>
            <a:r>
              <a:rPr lang="en-US" dirty="0">
                <a:latin typeface="Lucida Sans Unicode" pitchFamily="34" charset="0"/>
              </a:rPr>
              <a:t> to state </a:t>
            </a:r>
            <a:r>
              <a:rPr lang="en-US" dirty="0" err="1">
                <a:latin typeface="Lucida Sans Unicode" pitchFamily="34" charset="0"/>
              </a:rPr>
              <a:t>q</a:t>
            </a:r>
            <a:r>
              <a:rPr lang="en-US" baseline="-25000" dirty="0" err="1">
                <a:latin typeface="Lucida Sans Unicode" pitchFamily="34" charset="0"/>
              </a:rPr>
              <a:t>j</a:t>
            </a:r>
            <a:endParaRPr lang="en-US" dirty="0"/>
          </a:p>
          <a:p>
            <a:pPr marL="1371600" lvl="2" indent="-457200" algn="ctr" eaLnBrk="1" hangingPunct="1">
              <a:buFont typeface="Wingdings 2" pitchFamily="18" charset="2"/>
              <a:buNone/>
              <a:defRPr/>
            </a:pPr>
            <a:r>
              <a:rPr lang="en-US" b="1" dirty="0"/>
              <a:t>A DFA, M = (Q, </a:t>
            </a:r>
            <a:r>
              <a:rPr lang="en-US" b="1" dirty="0">
                <a:latin typeface="Lucida Sans Unicode" pitchFamily="34" charset="0"/>
              </a:rPr>
              <a:t>Σ, </a:t>
            </a:r>
            <a:r>
              <a:rPr lang="en-US" b="1" dirty="0"/>
              <a:t>q</a:t>
            </a:r>
            <a:r>
              <a:rPr lang="en-US" b="1" baseline="-25000" dirty="0"/>
              <a:t>0</a:t>
            </a:r>
            <a:r>
              <a:rPr lang="en-US" b="1" dirty="0">
                <a:latin typeface="Lucida Sans Unicode" pitchFamily="34" charset="0"/>
              </a:rPr>
              <a:t>, F, δ</a:t>
            </a:r>
            <a:r>
              <a:rPr lang="en-US" b="1" dirty="0"/>
              <a:t>)</a:t>
            </a:r>
          </a:p>
          <a:p>
            <a:pPr marL="800100" indent="-457200" algn="ctr" eaLnBrk="1" hangingPunct="1">
              <a:defRPr/>
            </a:pPr>
            <a:r>
              <a:rPr lang="en-US" b="1" dirty="0"/>
              <a:t>In a DFA, each state must have a </a:t>
            </a:r>
            <a:r>
              <a:rPr lang="en-US" b="1" u="sng" dirty="0"/>
              <a:t>unique</a:t>
            </a:r>
            <a:r>
              <a:rPr lang="en-US" b="1" dirty="0"/>
              <a:t> outgoing arc for each symbol in </a:t>
            </a:r>
            <a:r>
              <a:rPr lang="en-US" dirty="0">
                <a:latin typeface="Lucida Sans Unicode" pitchFamily="34" charset="0"/>
              </a:rPr>
              <a:t>Σ</a:t>
            </a:r>
            <a:endParaRPr lang="en-US" b="1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2D9AF2-B1C0-4914-BF56-DB3A5EF5EAA0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3400" y="2035800"/>
              <a:ext cx="7903080" cy="434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040" y="2026440"/>
                <a:ext cx="7921800" cy="436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Graph Representation of DFA’s  - Transition Diagram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Nodes = states.</a:t>
            </a:r>
          </a:p>
          <a:p>
            <a:pPr eaLnBrk="1" hangingPunct="1"/>
            <a:r>
              <a:rPr lang="en-US"/>
              <a:t>Arcs represent transition function.</a:t>
            </a:r>
          </a:p>
          <a:p>
            <a:pPr lvl="1" eaLnBrk="1" hangingPunct="1"/>
            <a:r>
              <a:rPr lang="en-US"/>
              <a:t>Arc from state p to state q labeled by all those input symbols that have transitions from p to q.</a:t>
            </a:r>
          </a:p>
          <a:p>
            <a:pPr eaLnBrk="1" hangingPunct="1"/>
            <a:r>
              <a:rPr lang="en-US"/>
              <a:t>Arrow labeled “Start” to the start state.</a:t>
            </a:r>
          </a:p>
          <a:p>
            <a:pPr eaLnBrk="1" hangingPunct="1"/>
            <a:r>
              <a:rPr lang="en-US"/>
              <a:t>Final states indicated by double circles.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1BF577-BCE1-4F94-AE82-13866EB72C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09600"/>
            <a:ext cx="7024687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Transition diagram of a DFA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2DB23B-D6FD-4A6B-AE3B-86A6E2DD880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90600" y="2514600"/>
            <a:ext cx="5387975" cy="2090738"/>
            <a:chOff x="624" y="1563"/>
            <a:chExt cx="3394" cy="1317"/>
          </a:xfrm>
        </p:grpSpPr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Start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13329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prstClr val="black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30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prstClr val="black"/>
                    </a:solidFill>
                    <a:latin typeface="Tahoma" pitchFamily="34" charset="0"/>
                  </a:rPr>
                  <a:t>0</a:t>
                </a: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13332" name="AutoShape 15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431" y="1977"/>
                  <a:ext cx="1" cy="272"/>
                </a:xfrm>
                <a:prstGeom prst="curvedConnector3">
                  <a:avLst>
                    <a:gd name="adj1" fmla="val -4270001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5" name="Group 3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13334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333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3336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333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333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3339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334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334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>
                      <a:solidFill>
                        <a:prstClr val="black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33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334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0</a:t>
                    </a:r>
                  </a:p>
                </p:txBody>
              </p:sp>
              <p:cxnSp>
                <p:nvCxnSpPr>
                  <p:cNvPr id="13344" name="AutoShape 17"/>
                  <p:cNvCxnSpPr>
                    <a:cxnSpLocks noChangeShapeType="1"/>
                    <a:stCxn id="13338" idx="3"/>
                    <a:endCxn id="1333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9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334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>
                        <a:solidFill>
                          <a:prstClr val="black"/>
                        </a:solidFill>
                        <a:latin typeface="Tahoma" pitchFamily="34" charset="0"/>
                      </a:rPr>
                      <a:t>0,1</a:t>
                    </a:r>
                  </a:p>
                </p:txBody>
              </p:sp>
              <p:cxnSp>
                <p:nvCxnSpPr>
                  <p:cNvPr id="13346" name="AutoShape 20"/>
                  <p:cNvCxnSpPr>
                    <a:cxnSpLocks noChangeShapeType="1"/>
                    <a:stCxn id="13335" idx="7"/>
                    <a:endCxn id="13335" idx="1"/>
                  </p:cNvCxnSpPr>
                  <p:nvPr/>
                </p:nvCxnSpPr>
                <p:spPr bwMode="auto">
                  <a:xfrm rot="-54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9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600200" y="3886200"/>
            <a:ext cx="1522413" cy="2347913"/>
            <a:chOff x="1008" y="2427"/>
            <a:chExt cx="959" cy="1479"/>
          </a:xfrm>
        </p:grpSpPr>
        <p:sp>
          <p:nvSpPr>
            <p:cNvPr id="13325" name="Text Box 21"/>
            <p:cNvSpPr txBox="1">
              <a:spLocks noChangeArrowheads="1"/>
            </p:cNvSpPr>
            <p:nvPr/>
          </p:nvSpPr>
          <p:spPr bwMode="auto">
            <a:xfrm>
              <a:off x="1008" y="2928"/>
              <a:ext cx="959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Previous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string OK,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does not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end in 1.</a:t>
              </a:r>
            </a:p>
          </p:txBody>
        </p:sp>
        <p:sp>
          <p:nvSpPr>
            <p:cNvPr id="13326" name="Line 22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352800" y="3886200"/>
            <a:ext cx="1555750" cy="2347913"/>
            <a:chOff x="1008" y="2427"/>
            <a:chExt cx="980" cy="1479"/>
          </a:xfrm>
        </p:grpSpPr>
        <p:sp>
          <p:nvSpPr>
            <p:cNvPr id="13323" name="Text Box 25"/>
            <p:cNvSpPr txBox="1">
              <a:spLocks noChangeArrowheads="1"/>
            </p:cNvSpPr>
            <p:nvPr/>
          </p:nvSpPr>
          <p:spPr bwMode="auto">
            <a:xfrm>
              <a:off x="1008" y="2928"/>
              <a:ext cx="980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Previous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String OK,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ends in 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single 1.</a:t>
              </a:r>
            </a:p>
          </p:txBody>
        </p:sp>
        <p:sp>
          <p:nvSpPr>
            <p:cNvPr id="13324" name="Line 26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029200" y="3810000"/>
            <a:ext cx="1793875" cy="1982788"/>
            <a:chOff x="1008" y="2427"/>
            <a:chExt cx="1130" cy="1249"/>
          </a:xfrm>
        </p:grpSpPr>
        <p:sp>
          <p:nvSpPr>
            <p:cNvPr id="13321" name="Text Box 28"/>
            <p:cNvSpPr txBox="1">
              <a:spLocks noChangeArrowheads="1"/>
            </p:cNvSpPr>
            <p:nvPr/>
          </p:nvSpPr>
          <p:spPr bwMode="auto">
            <a:xfrm>
              <a:off x="1008" y="2928"/>
              <a:ext cx="113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Consecutive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1’s have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prstClr val="black"/>
                  </a:solidFill>
                  <a:latin typeface="Tahoma" pitchFamily="34" charset="0"/>
                </a:rPr>
                <a:t>been seen.</a:t>
              </a:r>
            </a:p>
          </p:txBody>
        </p:sp>
        <p:sp>
          <p:nvSpPr>
            <p:cNvPr id="13322" name="Line 29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914400" y="1828800"/>
            <a:ext cx="6507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9900"/>
                </a:solidFill>
                <a:latin typeface="Tahoma" pitchFamily="34" charset="0"/>
              </a:rPr>
              <a:t>Accepts all strings without two consecutive 1’s.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6652800" y="2018160"/>
              <a:ext cx="2455920" cy="1446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3440" y="2008800"/>
                <a:ext cx="2474640" cy="14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250960" y="2562840"/>
              <a:ext cx="2857680" cy="1411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1600" y="2553480"/>
                <a:ext cx="2876400" cy="142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0" grpId="0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863</Words>
  <Application>Microsoft Office PowerPoint</Application>
  <PresentationFormat>On-screen Show (4:3)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Lucida Sans Unicode</vt:lpstr>
      <vt:lpstr>Monotype Sorts</vt:lpstr>
      <vt:lpstr>Tahoma</vt:lpstr>
      <vt:lpstr>Times New Roman</vt:lpstr>
      <vt:lpstr>Wingdings 2</vt:lpstr>
      <vt:lpstr>Office Theme</vt:lpstr>
      <vt:lpstr>Austin</vt:lpstr>
      <vt:lpstr>Finite Automata</vt:lpstr>
      <vt:lpstr>Informal Explanation</vt:lpstr>
      <vt:lpstr>Representing FA</vt:lpstr>
      <vt:lpstr>Example: Recognizing Strings Ending in “ing”: RE = &lt;letter&gt;*ing</vt:lpstr>
      <vt:lpstr>Example: Automata to Code</vt:lpstr>
      <vt:lpstr>Automata to Code – Thoughts</vt:lpstr>
      <vt:lpstr>Deterministic Finite Automata (DFA)</vt:lpstr>
      <vt:lpstr>Graph Representation of DFA’s  - Transition Diagram</vt:lpstr>
      <vt:lpstr>Example: Transition diagram of a DFA</vt:lpstr>
      <vt:lpstr>Alternative Representation: Transition Table</vt:lpstr>
      <vt:lpstr>Extended Transition Function</vt:lpstr>
      <vt:lpstr>Extended δ: Intuition</vt:lpstr>
      <vt:lpstr>Example: Extended Delta</vt:lpstr>
      <vt:lpstr>Delta-hat</vt:lpstr>
      <vt:lpstr>Language of a DFA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Corporate Edition</dc:creator>
  <cp:lastModifiedBy>CLASSROOM</cp:lastModifiedBy>
  <cp:revision>15</cp:revision>
  <dcterms:created xsi:type="dcterms:W3CDTF">2016-06-15T03:29:53Z</dcterms:created>
  <dcterms:modified xsi:type="dcterms:W3CDTF">2023-08-14T06:08:08Z</dcterms:modified>
</cp:coreProperties>
</file>