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9.xml" ContentType="application/vnd.openxmlformats-officedocument.presentationml.notesSlide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02:3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12774 0,'0'25'140,"0"25"-124,0-1 0,0 26-16,0 24 15,0 0 1,0-24-1,0 49-15,0-50 16,0 1 0,0-51-1,0 1 1,0 0-16,0 0 31,75-25 282,74 0-298,49 0 1,1-25 0,98-25-16,125 1 15,471 24 16,-471 25-15,-50 0-16,-100 0 16,1 0-1,-99 0 1,0 0-16,-75 0 16,-50 0-1,1 0 1,-50-25-1,50 25 204,24 0-203,0 0-1,51 0 1,48 0 0,50 0-16,1 0 15,-26 0 1,-24 0 0,-1 0-1,-49 0-15,50 25 16,-50 0-1,-25 0 1,-49-1-16,-1-24 16,-24 0-1,0 0 126,0 0-94,-25-24 78,25-1-110,-25 0 1,0 0 0,0 0-1,0 1-15,0-1 16,0 0 0,0 0-1,0-24 1,0-76-1,0 26 17,0 74-32,0 1 15,0-1 17,24 0-32,-24 0 31,0-24 469,0-1-485,0 0-15,0 26 16,0-1 0,0 0-1,0 0 32,0 0 94</inkml:trace>
  <inkml:trace contextRef="#ctx0" brushRef="#br0" timeOffset="1714.345">12800 12998 0,'0'-25'32,"0"50"93,0-1-125,0 26 15,0 24 1,49 75 0,-49-124-1,0 25 1,0-25-1,0-1 17,0 1-17,0 0-15,0 25 16,-25-26 15,25 1-31,-49 0 16,24-25 46,0 0-15,0 0-31,1 0-16,-1 0 15,25-25 32,0 0-31,0 1 0,0-1-16,0 0 15,0-49 1,25 49-1,24-25 1,1-24-16,49 49 16,-49-25 15,-26 25-31,26 1 0</inkml:trace>
  <inkml:trace contextRef="#ctx0" brushRef="#br0" timeOffset="6867.6462">19720 6375 0,'25'0'62,"24"0"-46,1 0 0,25 0-16,-1-25 15,0 25 1,-24 0-1,24 0 1,-49 0-16,0 0 16,0 0 15,0 0 219,-1 0-234,26 0-1,74 0 1,-99 0-1,0 0 1,-1 0 0,1 0-1,0 0 32,0 0 0,0 0 31,-1 0 110,1 25-110,-25 24-63,0 1 1,0 49 0,25 0-1,-25-24-15,25-1 16,0 1 0,-1 49-16,-24-50 15,0 1 1,0-1-1,0 0 1,0-24-16,0 0 16,0-26-1,0 26 1,0 24 0,0-24-1,0-25-15,0 24 16,0-24-1,0 0-15,0 25 188,0-1-172,-24 1-1,24 24-15,0 1 16,0-1-1,0 50 1,0 25 0,0 74-16,49-24 15,1-26 1,-25 1 0,0-50-16,-25 25 15,0-25 1,0 99 15,0-124-15,0-49-16,0-25 15,24-25 1,-24 99 156,0-25-157,0 50 1,0 25 0,0 25-1,0 24-15,0 50 16,50-24 0,-25 24-1,0-75-15,-25-49 16,0-49-1,0-51 1,0 76 0,0-51 15,0 1-31,0-1 16,0-24-16,0 25 15,0 0 1,0-26-1,0 1 1,0 25-16,0 24 16,0 1-1,0-1 1,0 0 0,0-24-16,0 0 31,0 49-16,0-25 1,24-24-16,-24-1 16,0 1-1,0-25 1,0 0-16,0-1 31,0 1 0,0 0 1,0 0 15,0 0 203,0 24-250,-24-24 15,-1 25 1,25-25-16,0-1 15,-25 26 1,25 0 0,0-26-1,0 26 1,0-25 0,-25-25-16,25 25 93,-49-25 17,-1 0-110,0 0 31,25 0-31,-24 0 16,-1 0-1,1 0 1,24 0-16,-25-25 15,25 25 1,1 0 0,-26 0-16,0 0 15,1 0 1,-26 0 0,26-25-1,24 25-15,-25 0 16,-24-25 15,49 25-15,0 0-16,1 0 31,-26 0 16,25 0-16,0 0-31,1 0 16,-1 0 15,0 0-31,-50 0 16,51 0 15,-26 0-16,25 0 1,-24 0 0,24 0-1,0 0 1,0 0-16,0 0 16,1 0-1,-1 0 1,0 0-1</inkml:trace>
  <inkml:trace contextRef="#ctx0" brushRef="#br0" timeOffset="8935.9892">14486 12626 0,'25'0'63,"0"0"-32,0 24-31,-25 1 15,0 25 1,0 24-16,25 50 31,-1-25-15,-24-74 0,0 25-1,25-25 1,-25-1-1,0 1-15,0 0 16,0 0 0,0 0-1,0 0 1,0-1-16,0 1 47,25 0 297,-25 0-329,0 0 16,0-1 1,0 1-17,0 0-15</inkml:trace>
  <inkml:trace contextRef="#ctx0" brushRef="#br0" timeOffset="10507.9975">15851 12502 0,'0'24'125,"0"26"-93,0 24-17,0-49 1,0 25-16,0-1 16,0 1-1,0 24 1,0-24-1,0 0-15,0-1 16,0 1 0,0-25-1,0-1 17,0 1 30,0 0-46,0 0-1,0 0 17,0 0 171,0 24-188,0-24 1,0 25 0,0-26-16,0 1 15,0 25 1,0-25-1,0-1 17,24 1-32,-24 0 78</inkml:trace>
  <inkml:trace contextRef="#ctx0" brushRef="#br0" timeOffset="12610.0307">17116 12601 0,'0'25'94,"0"-1"-79,0 26 1,0-25-1,0 49 1,0-24 0,0-1-16,0 1 15,0 0 1,0-1 0,0 1-16,0-1 31,0 1-16,0-25 1,0 0 109,0 0 94,0-1-204,0 26 1,24-50-16,-24 74 31,0-24-31,0-25 32,0 24-32,0-24 46</inkml:trace>
  <inkml:trace contextRef="#ctx0" brushRef="#br0" timeOffset="14822.3715">18430 12526 0,'0'25'94,"0"0"-78,0 25-1,0-26 1,0 26 0,0 0-16,0-1 15,0 1 1,0-1 0,0 26-1,0-1 16,0-49-15,0 25 0,0-26 62,0 1-31,0 0-32,0 0 17,0 0 46,0 0-63,0-1 1,0 1 62,0 0 438,0 25-485,0-26-15,0 1-1,0 0 1</inkml:trace>
  <inkml:trace contextRef="#ctx0" brushRef="#br0" timeOffset="17503.122">2010 7863 0,'24'0'79,"1"-25"-64,25 0 1,24-74-1,1 50 1,73-51-16,1 1 16,0 0-1,-25 25 1,0 24-16,-25 0 16,-24 1-1,74-26 16,-125 75-15,1-24-16,0 24 63,-25-25-48,25 0 516,0 25-515,-25-25 0,24 25 15,-73 25 63</inkml:trace>
  <inkml:trace contextRef="#ctx0" brushRef="#br0" timeOffset="18487.9899">3374 6995 0,'0'50'62,"-50"24"-46,25 0-16,-49 1 16,0-1-1,-50 1 1,-25-1-16,-25 0 15,0 50 1,1-49 0,-50 24-1,74-49 1,50-26 0,24 1-16,25-25 15,-24 0 1,49 0-1,0 0 142,1 0-110</inkml:trace>
  <inkml:trace contextRef="#ctx0" brushRef="#br0" timeOffset="20140.6894">1439 7937 0,'25'0'15,"-25"-24"16,0 73 79,0 1-95,0 0-15,0 24 16,0 0 0,0 1-1,25 24 1,-25 0 0,0-24-1,0-51-15,0 26 16,0-25 15,0 0 0,0-1-31,-25-24 16,-25 0 0,25 25-1,1-25-15,-1 25 31,25-50 48,0 0-64,0 1 1,0-1-1,49 25 1,-49-25 0,50 25-1,-25 0 1,24 0 0,1 0-1,-25 0 1,0-25-1,24 25 1,-24 0 0</inkml:trace>
  <inkml:trace contextRef="#ctx0" brushRef="#br0" timeOffset="21119.1621">1861 8334 0,'25'25'78,"24"-25"-62,26 50-1,24 24 1,-25-24-1,50 49-15,0 0 16,25 0 0,0 25-1,0 25 1,0 50-16,-75-100 16,-24-49-1,-1 74 1,-49-100-1,50 26 1,-50 0 0,0-26-16,0 1 15</inkml:trace>
  <inkml:trace contextRef="#ctx0" brushRef="#br0" timeOffset="23855.7902">4465 7119 0,'99'0'187,"25"0"-171,-24 0-1,-1 0 1,50 0 0,74 0-1,0 0 1,224 50-1,-224 24 1,-49 0-16,-26-24 16,-73-25-1,-26 0 1,51-1 234,-1-24-234,0 25-1,25 0 1,0 25-1,75-1-15,173 75 32,-224-49-17,-48-26-15,-1 1 16,-25-50 0,-49 25-1,0-1 1,0-24-16,0 0 15,24 25 1,-24 0 0,25-25-1,-1 25-15,26-25 16,-26 0 0,-49 25-1,25-25-15,25 0 16,-26 0-1,1 25 1,50-25-16,-51 24 16,1-24-1,25 0 1,-1 25 0,1-25-16,-25 25 15,0-25 1,-25 25-1,24-25 1</inkml:trace>
  <inkml:trace contextRef="#ctx0" brushRef="#br0" timeOffset="25618.1383">2158 8186 0,'75'0'109,"24"49"-93,99-24 0,596 198-1,-496-148-15,-50 24 16,-25 0 15,124 0-15,-123-24-1,-26 24-15,25-25 16,-24 1 0,-26-1-1,-24-24-15,-50-1 16,25 1 0,-24 0-1,-1-26 1,0-24-16,-24 50 15,24 0 17,-74-50-17,-1 24 1,1-24 46,0 0-46,0 0-16</inkml:trace>
  <inkml:trace contextRef="#ctx0" brushRef="#br0" timeOffset="33020.172">1489 8012 0,'0'25'47,"24"-25"-16,-24 25-15,0-1 15,0 1 1,0-50 249,0 1-219,0-1-30,0 0 46,0 0-47,-24 25 156,-1 0-171,25 25 140,0 0-109,0 0-31,0 24 15,0-24-15,0 25-1,0-26 1,0 1 0,0 0-1,0 74 1,0-49-1,0-25-15,0 24 16,0-24 0,0 0-1,0 0 1,0 24-16,0-24 31,0 0 47,0 49-62,0-24 0,-25-1-1,25 1-15,0-25 16,0 0-1,-25-25 1,25 24 0,0 1 15,0 0-31,-25-25 0,-24 0 16,49 25-1,-25-25 1,0 0-1,25 25 1,0-50 203,0-25-188,0 25 16,0 1-16,0-1-15,0 0 15,0 0 32,0-24-32,25 24-16,-25 0 1,0 0 0,25 0-1,0 25 1,-25-24 0,24-26-1,1 50 1,0-25-1,0 0 1,0-24-16,24 49 16,-49-50-1,25 50 1,0-25 0,0 25 46,-25-49-46,24 49 15,-24-25 0</inkml:trace>
  <inkml:trace contextRef="#ctx0" brushRef="#br0" timeOffset="35802.3915">19621 7640 0,'25'0'78,"24"0"-63,1 0 1,124-25 15,-75 0-31,0 25 16,25 0 0,-25-25-16,-24 25 15,-26 0 1,1 0-16,-25 0 15,-1 0 17,1 0-1,0 0 0,-25-24-15,50 24-1,-26 0-15</inkml:trace>
  <inkml:trace contextRef="#ctx0" brushRef="#br0" timeOffset="38329.3189">19670 8979 0,'25'0'110,"0"0"-79,25-25-15,-26 25-16,1 0 15,0 0 1,0 0-1,0 0-15,49 0 16,-49 0 15,0 0-31,0 0 16,-1 0-16,1 0 16,25-24-1,-25 24 1,24 0-1,-24-25 17,25 25-17,-26 0-15,1 0 32,25 0-32,-25 0 15,-1 0 1,1 0-1,0 0 17,0 0-17,0 0 17,-1 0 61,1 0-77,0 0 15,0 0-31,0 0 16,-1 0 15,26 0-15,-25 0 140,0 0-125,-1 0-15</inkml:trace>
  <inkml:trace contextRef="#ctx0" brushRef="#br0" timeOffset="42434.3846">13866 13072 0,'0'-25'31,"-25"25"1,25-25 46,0 50 62,0 0-140,0 0 16,0 0 0,0-1-1,0 1-15,0 0 16,25 0-1,-25 0 17,0 0-1,0-1-15,0 1 15,0 0-16</inkml:trace>
  <inkml:trace contextRef="#ctx0" brushRef="#br0" timeOffset="44943.6518">20216 5581 0,'0'0'0,"0"25"110,0 24-110,-25 1 15,25 0 1,0-1 0,0 1-1,0-25 1,-24 0-1,-1 74 1,0-74-16,0 24 16,0-49-1,25 25 1,-24-25 0,-1 0-1,0 0 1,25 25-1,-25-25 17,25-25 77,0 0-78,0 0-15,0 1 0,25 24-16,-25-25 15,25 0 1,0 25-1,-1 0 1,26-25 0,-25 0-16,0 25 15,24 0 1,1-24-16,-25 24 16,-1 0-1,26-25 1</inkml:trace>
  <inkml:trace contextRef="#ctx0" brushRef="#br0" timeOffset="46536.454">20191 6821 0,'0'25'109,"0"0"-93,0 25-16,0-1 16,0 26-1,0-26 1,0-24-16,0 0 16,0 0-1,0-1 188,0 1-78</inkml:trace>
  <inkml:trace contextRef="#ctx0" brushRef="#br0" timeOffset="49014.8865">18678 6747 0,'0'-25'15,"25"50"126,0 24-126,24 1-15,-24 0 16,50 24 0,-50-24-1,24-1-15,-24 1 16,0 24 0,0-49-1,-25 25-15,24-1 16,1-24-1,-25 0 1,0 0 0,0 0 31</inkml:trace>
  <inkml:trace contextRef="#ctx0" brushRef="#br0" timeOffset="50137.6161">19075 6945 0,'0'-49'32,"25"24"-32,0 25 47,-25-25-16,0 50 78,-25-25-93,0 50-1,0 24 1,-74 50-16,25-25 16,-1 25-1,26-49 1,-1-1-16,25-24 16,0-50-1,25 24 1</inkml:trace>
  <inkml:trace contextRef="#ctx0" brushRef="#br0" timeOffset="51800.4803">19298 6970 0,'0'25'125,"0"25"-109,0 24-1,0-49 1,0 0-16,0-1 16,0 1 31,0 0-16,0 0 0,0 0 0,0-1 63,0 1-63,0 0 1,0 0 14</inkml:trace>
  <inkml:trace contextRef="#ctx0" brushRef="#br0" timeOffset="55739.9848">19596 10170 0,'25'0'94,"24"0"-79,26 0 1,24 0 0,372 0-1,-322 0 1,-50 0-1,-24 0 1,-26 0-16,26 0 16,-50 0-1,24 0 17,-24 0 77,0 0 32</inkml:trace>
  <inkml:trace contextRef="#ctx0" brushRef="#br0" timeOffset="57205.1056">19646 11410 0,'24'0'78,"100"0"-47,50 0-15,-99 0-1,24 0 1,0 0 0,-25 0-16,1 0 15,-1 0 1,-24 0-16,-25 0 16,-1 0-1,1 0 1,50 0-1,-51 0-15,26 0 16,-25 0 0,24 0 15,-24 0-15</inkml:trace>
  <inkml:trace contextRef="#ctx0" brushRef="#br0" timeOffset="58610.2343">13668 11956 0,'25'49'94,"99"51"-78,-100-76-1,1 1 1,25 25-1,-1-25 1,-49 0 0,25-25-1,-25 24 17,25-24-32,0 25 15,-25 0 1,25-25-16,-25 25 31,24-25-31,-24 25 16,25-25 15,-25 24 31</inkml:trace>
  <inkml:trace contextRef="#ctx0" brushRef="#br0" timeOffset="60017.0015">14065 11931 0,'-25'25'125,"25"0"-109,-25-25 0,25 49-1,-25-24 16,0-25-31,1 50 32,-1 24-17,0-74 1,0 50 0,0-25-1,1-1 16,24 1-15,-25-25 31,0 25-16,25 0-15,-25-25-1,25 25 1,-25-25 0,25 24-1,-24 1 1,-1-25 0,25 25 93</inkml:trace>
  <inkml:trace contextRef="#ctx0" brushRef="#br0" timeOffset="61934.3466">14238 11956 0,'0'25'172,"0"-1"-126,25-24-30,-25 50-16,0-25 16,0 0 15,0-1-15,0 1-16,0 0 15,0 0 16,0 0-31,0 0 32,0-1 15,0 1 265,0 0-312,0 0 47,0 0 15</inkml:trace>
  <inkml:trace contextRef="#ctx0" brushRef="#br0" timeOffset="64697.1776">19720 12700 0,'25'0'93,"0"0"-77,74 0 0,-25 25-1,50 0 16,-99-25-15,25 0 0,-1 0-1,1 0-15,-25 0 16,0 0 0,-1 0-1,26 0 1,-25 0-1,24 0 1,-24 0 0,25 0-16,-1 0 31,1 0-15,-25 0-1,0 0 1,-1 0-16,1 0 15,0 0 1,0 0 0,0 0-1,-1 0-15,1 0 32,0 0-17,0 0 1,0 0 15,0 0 63,-1 0 15,1 0 47,0 0-77,-25-25-33,25 25-30,0 0 62</inkml:trace>
  <inkml:trace contextRef="#ctx0" brushRef="#br0" timeOffset="69643.9494">17860 12923 0,'0'25'157,"0"0"-142,0 0 1,0-1 0,0 1-1,0 0 32,0 0-31,0 0 15,0-1 31,0 1-46,0 0 140,0 0 63,0 0-156,0 0-48,0-1 376</inkml:trace>
  <inkml:trace contextRef="#ctx0" brushRef="#br0" timeOffset="75326.7864">16471 12948 0,'0'-25'125,"0"75"157,0-25-267,0-1 16,0 1 1,0 0-1,0 0 16,0 0-32,0-1 64,0 1-64,0 0 32,0 0 62,0 0-93,0 0 0,0-1 93,0 1-93,0 0 62</inkml:trace>
  <inkml:trace contextRef="#ctx0" brushRef="#br0" timeOffset="79215.0907">20415 10641 0,'0'25'156,"0"25"-140,0-1-1,0-24 1,0 25-1,0-1 1,0 1-16,-25-1 31,25-24 16</inkml:trace>
  <inkml:trace contextRef="#ctx0" brushRef="#br0" timeOffset="82552.5103">20191 9500 0,'0'25'125,"0"0"-78,0 0-16,0-1-15,0 26-1,0-25-15,0 0 16,0 24 0,0 1-1,0-25 1,0-1-16,0 1 16,0 0-1,0 0 1,0 0 31,0-1-16</inkml:trace>
  <inkml:trace contextRef="#ctx0" brushRef="#br0" timeOffset="86597.4101">20340 8161 0,'-25'0'78,"1"0"-62,-1 0 15,-25 49-15,25-24 15,-24-25-16,49 50-15,-75 24 32,75-49-17,0 0-15,0 0 16,0-1 0,0 26 15,25-50-31,0 0 15,25 0 1,-1 0 0,1 0-1,24 0-15,1-74 32,-1-1-32,-24 26 15,-26-26 1,-24 26-16,0-1 15,0 25 1,0 0 0,0 1 31,-24 24-32,-1 0 1,0 0-1,0-25 1,-24 25 15,24 0 1,0 0-17,0 0 1,0 25-1,1-25 1,-26 49-16,25-24 16,0 0-1</inkml:trace>
  <inkml:trace contextRef="#ctx0" brushRef="#br0" timeOffset="88927.0532">20390 12005 0,'-25'0'94,"0"25"-78,0 0-1,25 25 1,-74 49 0,49-49-16,25-1 15,-25 26 1,25-51 0,-24-24-1,24 25 16,24 0-15,1 0 15,25-25-15,-1 0 15,-24 0 0,0 0-31,0 0 16,0-25 15,-25 0-15,24-24-16,-24-1 16,25 25-1,-25-24 1,0 24-16,0 0 47,0 0 15,0 0-46,0-24-1,0 24 1,-25 25 31,25-25 0,0 0-16,-24 25-15,-1 0-1</inkml:trace>
  <inkml:trace contextRef="#ctx0" brushRef="#br0" timeOffset="91037.7812">20266 12948 0,'0'25'110,"0"0"-95,-25-25-15,25 49 16,-50 1 0,50-1 15,0-24 0,0 0 0,0 0-15,0 0-16,0 0 31,25-25-15,25 24 0,-25-24-1,-1 0 1,1 0-1,0 0 1,-25-24 93,25 24-93,-25-25 15,0-50 47,0-74-62,-25 100 0,0 24-1,25 0-15,0 0 16,-25 25 93,1 0 16,-1 25-62,0-25-48,25 25 1,0 0 15,0 0-15,0-1 0</inkml:trace>
  <inkml:trace contextRef="#ctx0" brushRef="#br0" timeOffset="93073.6933">19001 12948 0,'-25'0'46,"0"0"-30,25 25 0,-25-25-16,25 25 15,-24-25 1,24 24 0,0 1-1,-25 0 1,25 25-1,0-26 1,0 1 15,0 0 1,0 0-32,0 0 46,25-25-14,24 0-32,-24 0 31,0 0 0,0 0 0,-1 0 1,-24-25-17,0 0 17,0 0-17,25 25 1,-25-25-1,0 1 95,0-1-79,0 0-15,0 0-1,0 0 17,0 1 14,-25-1-14,1 25-17,24-25 1,-25 25 0,0-25 15</inkml:trace>
  <inkml:trace contextRef="#ctx0" brushRef="#br0" timeOffset="95172.6731">15057 12998 0,'0'24'172,"0"1"-141,0 0 1,0 0-17,0 0-15,0-1 16,0 1 15,0 0-15,0 0 31,0 0-16,0 0 0,25-25-15,-1 0 15,1 0-15,0 0-1,0 0 32,0 0-31,-25-25 46,24 25-30,-24-25-32,0 0 46,0 0-14,0 0-17,0 1 32,0-1-16,-24 0-15,24 0 15,-25 25-15,25-25 0,-25 25-1,0 0 32,0 0-47,1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3:52:23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18728 13891 0,'25'0'282,"-25"24"-267,24-24 1,1 0 0,-25 25-1,25-25 1,0 0-16,-25 25 31,25-25-15,-25 25-16,25-25 31,-1 25 0,1-1-15,0-24 15,0 0-31,0 25 16,-1-25-16,1 25 15,0-25 1,0 25 0,0 0-16,24-1 15,-24 1 1,0 25-1,0-25 1,24 24-16,-24-24 16,49 74 15,-49-74-31,50 25 16,-51-25 15,1-1-16,0 1 1,0 0 15,24 25-15,-24-26 0,0 26-1,0 0 1,0-50-1,-1 49 17,-24-24-32,25-25 297,0 50-297,0-26 15,25 1 1,-1 50-1,-24-26 1,25-24-16,24 74 31,-49-74-31,0 25 16,-1-50 0,1 49-16,-25-24 15,50 25 1,-25-1-1,24-24 1,-49 0 0,25 0-1,-25 0-15,25-25 16,-25 24 0,25 1-1,-1 50 16,-24-51-15,25 26-16,-25-25 16,25 0-1,-25-1-15,0 1 16,0 0 0,0 25-16,0-26 15,25 1 1,0 25-1,-25-25 1,24-1-16,-24 26 31,0-25-31,0 49 32,0-24-32,0 24 15,0-24 1,0-25-1,0 0-15,0 24 16,0-24 0,0 25 15,0-26 16,0 26 187,0 0-203,0-1-31,0-24 16,-24 25 0,24-26-1,0 1 17,0 0-32,-25 0 31,25 0-16,-25-25 1,25 24-16,0 1 31,0 0-15,-25 0 0,25 0 15,0-1-16,0 1 157,0 0-94,-25-50 204,1 0-282,24 1 140,0-1-124,-25 25 0,25-50 93,-25 25-93,25 1-1,0 48 641,0 1-624,0 0 15,0 0 62,0 0-78,0-1 47,25 1-62,-25 0 0,0 0 202,25-25 360,-1 0-562,1 0 47,0-25 155,0 25-46,-25-25-141,25 0-15,-1 25 15,-24-24-15,25-1 15,0 0 16,0 25-16,-25-25-15,25 25 15,-25-25 172,24 25-187</inkml:trace>
  <inkml:trace contextRef="#ctx0" brushRef="#br0" timeOffset="35071.5023">17091 13866 0,'0'25'203,"25"-1"-187,-1 1-1,-24 0 17,0 0-17,25-25 16,0 0 1,-25 25-17,50-25 1,-50 24-16,49-24 16,-24 25-1,0-25 1,0 0-1,24 0-15,-49 25 16,25-25 15,25 25-15,-26-25 15,1 25-15,0-25 31,0 0 218,74 24-233,-49-24-1,-25 0-31,-1 0 15,1 0-15,25 0 16,-25 0 0,-1 0-1,26 25 1,-25-25-16,0 0 16,24 0-1,1 0 1,-25 0-16,-1 0 31,26 0-15,-25 0-1,0 0-15,-1 0 16,1 0 0,25 0-1,-25-25 1,-1 25-16,1 0 15,0 0 1,25-24 0,-26-1-16,1 0 31,0 25-15,0 0-1,-25-50 1,25 26 15,24 24-15,-49-50-16,25 50 15,0-25 1,-25-24 0,0 24 15</inkml:trace>
  <inkml:trace contextRef="#ctx0" brushRef="#br0" timeOffset="39249.4832">16520 14759 0,'0'25'234,"25"-25"-218,0 49-1,0-49-15,-1 50 16,1-50-1,0 25 1,0-25 15,0 24-15,0-24-16,-25 25 16,24-25-1,-24 25 16,25-25-15,0 25 390,0 0-390,24 24 0,-24-49-1,25 0 1,-50 25-16,25-25 15,24 0 1,-24 25 0,0-25-1,0 25-15,-1-25 16,1 0 0,99 24 15,-74 1-16,-1-25 1,-24 0 0,0 0 15,49 25 203,-24-25-218,24 0 0,1 25-1,24 0 1,124-1-1,1 1 17,-175-25-17,26 0 1,-26 25 0,1-25-16,-25 0 15,-1 0 1,1 0 234,50 0-235,49 0 17,25 0-17,-100 0 1,-24 0 0,25-25-16,24 0 15,-49 1 1,24 24-1,-24 0-15,0-25 16,0 25 0,0 0-1,24-25 1,-24 25 15,0-25-15,0 25 15,-1 0-31,1-25 16,0 25-16,0-24 31,0-1-15,-1 25-1,26-25-15,-25 0 31,24-24-15,-24 24 0,25 0-16,-1-49 31,-49 24-15,50 25-16,-50 0 15,25-24 1,-25 24-1,25 0 1,-25 0-16,0 1 16,25-1-1,-25 0 1,0 0 0,0 0 15,24 1 0,-24-26 0,0 25-15,0 0-16</inkml:trace>
  <inkml:trace contextRef="#ctx0" brushRef="#br0" timeOffset="43370.8232">15975 15949 0,'0'25'203,"0"0"-203,0 0 15,24 0 1,26-1 0,-25 26-1,49-25-15,-24-25 16,-1 49 0,1-24-1,24 25-15,1-25 16,-26-1-1,100 26 17,-99-50-17,0 25 1,-1-25 0,-24 0-16,0 25 15,0-25 1,-1 0-1,51 0 220,24 0-235,0 0 15,124 0 17,-148 0-17,24 0-15,-25 25 16,-24-25 0,-25 0-1,49 24-15,-49-24 47,25 25 187,-25 0-202,24-25-32,1 0 15,-1 25 17,1-25-32,-25 25 15,0-25 1,-1 0-1,1 24 1,0-24 0,0 25-1,0-25-15,-1 0 16,1 0 0,0 0-1,0 0-15,24 0 16,-24 0 15,0 0 0,0 0-31,0 0 203,24 0-203,26 0 16,49 0 0,-25 25-1,0-25 1,0 0-16,-24 0 16,24 0-1,-25 0 1,-24 0-1,0 0-15,24 0 16,-49 0 15,0 0-31,-1 0 16,1 0-16,0 0 16,0 0-1,24-25 220,26 25-220,24 0-15,-24-25 16,24 1-1,0 24 1,50 0 0,-75-25-16,-24 0 15,24 25 1,-24 0-16,-1 0 31,26-25-31,-1 0 16,-24 25-1,-1-24-15,-24 24 16,25-50 0,-25 50 15,0 0 16,-1-25-32,1 0 17,-25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3:49:08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9873 14461 0,'24'-49'219,"51"-51"-188,148-222 0,-124 198-15,25 0-1,-24 0-15,24 25 16,-25 24 0,-50 1-1,1 49-15,0 0 16,-50 0 78</inkml:trace>
  <inkml:trace contextRef="#ctx0" brushRef="#br0" timeOffset="2715.9038">9302 14511 0,'0'49'140,"-25"-24"-124,25 0-1,0 25-15,0-26 32,0 1 15,25-25-1,0 0 1,0 0-15,0 0-17,-1-49 32,26-1-16,-50 25-15,25 25-16,-25-25 31,0 1 16,0-1-47,25 0 31,-25 0 16,0 50 188,0 0-220,0 0-15,0-1 16,0 1 31,0 0-32,0 0 17,49 0 14,-24-25 1,0 24-31,0 1 15</inkml:trace>
  <inkml:trace contextRef="#ctx0" brushRef="#br0" timeOffset="4563.0381">11162 13171 0,'25'0'110,"0"0"-110,25 100 46,-26-76-14,-24 1-17,0 0 17,25-25-17,-25 25 16,25-25 32,0 0 62,-25-25-78,25-49 0,-25 49-47,0 0 15,0 0 63,0-25-15,0 26-1,0-1-15,0 0 16</inkml:trace>
  <inkml:trace contextRef="#ctx0" brushRef="#br0" timeOffset="5688.325">11510 13295 0,'0'50'125,"25"74"-94,-25-99 16,0 0-31</inkml:trace>
  <inkml:trace contextRef="#ctx0" brushRef="#br0" timeOffset="7112.0801">9922 14486 0,'25'0'141,"49"0"-125,26 0-1,98 0 1,-49 0-1,74 50-15,348 49 47,-398-74 0,-148-25-31</inkml:trace>
  <inkml:trace contextRef="#ctx0" brushRef="#br0" timeOffset="8519.9679">11584 14412 0,'0'24'78,"50"100"-47,24 50 16,-49-174-16,-25-25 173,25 0-204,-25 1 15,0-1 1,0 0-1,0 0 1,0-49 31,25 24 0,-25 25-47,0 1 15,0-1 1</inkml:trace>
  <inkml:trace contextRef="#ctx0" brushRef="#br0" timeOffset="10703.4408">11907 14660 0,'0'-25'110,"0"0"-79,0 0-15,24 25 30,1 0-30,0 0 15,-25 25 32,25 0-32,-25 24-15,0-24 31,0 0-16,0 0 16,0 0 0,0-1-16,-25-24-16,25 25-15,-25-25 47,0 0 78,1 0 47,48 0-94,26 0-62,0 25 0,-26-25-16,1 0 15,0 25 16,0-25 94</inkml:trace>
  <inkml:trace contextRef="#ctx0" brushRef="#br0" timeOffset="12465.2007">9897 14486 0,'25'25'140,"25"0"-140,24 24 16,25 26 0,-24-51-16,24 51 15,0-1 1,-24-24-16,49 49 16,-50-49-1,249 247 32,-125-173 0,-148-74-47,-26 0 16,51-26-1,-50 1 1,0 0-16</inkml:trace>
  <inkml:trace contextRef="#ctx0" brushRef="#br0" timeOffset="14503.9757">11584 15453 0,'0'25'109,"124"174"-46,-124-175-16,25 1-47,-25 0 0,0 25 31,25-50 0,-25-25 94,0-25-94,0 1-31,25-1 32,-25 25-1,0 0-31,24 1 31,-24-1 16,0 0 16,0 0 374,0 0-406,0 1-15</inkml:trace>
  <inkml:trace contextRef="#ctx0" brushRef="#br0" timeOffset="17348.4017">11931 15726 0,'0'-25'141,"0"-24"-94,75 49 0,-50 0-32,-1 0 17,-24 25 46,0-1-31,0 1 0,0 0-47,0 0 46,0 0-14,-24-25-17,-1 0 17,25 24 14,25-24 158,-1 0-126,1 0-63,0 0 17,-25 50 30,0-25 1,0 0-17,-25-25 204,-24 0-125,24 0-109,-25 0 0</inkml:trace>
  <inkml:trace contextRef="#ctx0" brushRef="#br0" timeOffset="20009.2765">9897 14461 0,'0'0'0,"0"-49"172,25 24-156,0 0-16,-25-25 15,50 25 1,24-99 31,0 50 0,-74 49-32,25 0-15,0 1 16,0-26 0,0 50-16,-25-50 15,49 1 1,-49 24 0,50 0-1,24-74 32,-24 74 0,-25 0-47,0 1 16,-1 24-16,26 0 15,-50-25 1,25 25-1,0-25 1,-1-25 15,1 50-15,0-49 31,0 24 0,0 0 62,-1 0-78,1 25 32,-25-24 15</inkml:trace>
  <inkml:trace contextRef="#ctx0" brushRef="#br0" timeOffset="20804.3235">9773 14635 0,'50'-25'47</inkml:trace>
  <inkml:trace contextRef="#ctx0" brushRef="#br0" timeOffset="22749.428">9922 14560 0,'0'0'0,"25"0"31,0 0-15,49 0 30,-49 0 1,0 0-31,0 0-16,-1 0 16,1 0-1,0 0 1,0 0-1,24 0-15,26 0 16,-1 0 0,199 75 31,-149-26-1,-74-24-30,-1-25-16,-24 0 31,-25 25 1,25-25 218,49 0-219,50 0 16,-74 0-47,0 0 15,-1 0 1,26 0-16,-26 0 16,1 0-1,-25 0 1,0 0-1,-1 0 48,1 0-16,0 0-47,0 0 31,0 0-15,-50 0 140,0 0-140,0 0-1,0 0 16,1 0 32,-100 0-32,-1 0 0,101 0-15,-26 0 47,-24-25-48,24 25 1,-49 0 31,49 0 15,-24-25-62,24 25 16,1-24-1,-1 24 1,25 0 0,0-25-1,1 25-15,-1-25 16,0 25 0,0 0 30</inkml:trace>
  <inkml:trace contextRef="#ctx0" brushRef="#br0" timeOffset="25237.1984">10021 14560 0,'0'25'110,"50"0"-110,-50 0 15,25 0 1,0-1 0,-1 1 15,1-25-31,50 75 62,74 73-30,-100-123-17,-24 0 1,0 0 0,0 0-1,24 24-15,-49-24 31,25-25 282,0 0-297,0 25-1,24 0 1,-24-25-16,0 24 15,24 1 1,-24-25 0,0 0-16,25 25 15,49 25 48,-99-26-32,25-24-15,24 25-1,1 0 17,-50 0-32,25-25 15,-25 25 16,24-25 1,1 49-1,25-24 16,-25-25-16,-25 25 0,0 0-31,0 0 32,24-25 14,-24 24 17,25 26-47,0-50-1,-25 25 48,25 0 77,0-25-108</inkml:trace>
  <inkml:trace contextRef="#ctx0" brushRef="#br0" timeOffset="29075.0016">10617 14610 0,'25'0'47,"24"0"-31,199 0 31,-149 0 0,-74 0-47,0 0 15,25 0 63,49 25-31,-74-25 31,-1 0-46,1 25-17,0-25 1,0 0 15,0 0 16,24 24-16,-49 1 1,-24-25 30,24 25-46,-25-25-1,-75 0 32,76 0-47,-100 0 47,99 0-47,-25 0 16,25 0-1,-24 0 17,24-25-17,-25 0 79,-24 25-63,24-24-31,26 24 16,-1-25-1,0 25 1,-25 0 62,-49 0-47,-25 0 16,75-25 31,-1 25-62,0 0 0,-49 0 31,74 0-1,0-25 142,1 25-188,-1 0 16,25-25 109,25 25-16,-1 0-78,1 0-15,0 0-16,0 0 15,124 0 32,-75 0 0,-49 0-47,0 0 31,0 0-31,-1 0 16,1 0 15,0 0-15,0 25 46,49 0-15,-49-25-47,-25 25 16,25-25 0,0 0-1,-1 0 1,26 25 15,24-1 16,-49 1 0,25-25 0,-1 0-47,-24 0 15,0 0 17,0 0 14,0 0-14,24 25 15,-24-25-32,0 0 48,0 0-1</inkml:trace>
  <inkml:trace contextRef="#ctx0" brushRef="#br0" timeOffset="37098.9884">15677 8830 0,'25'0'78,"0"0"-62,24 0 31,-24 0-47,-25-24 31,-50 48 266,-49 26-266,-50 49 0,100-74-15,24-25 15,0 0-15,0 0 31,0 0-32,25 25 141,0 25-140,0-1 0,25 1-16,-25-1 15,99 447 48,-74-198-16,-25-199-47,0-24 15,0 24 1,0 25-16,0-74 16,0-1-1,0-24 1,0 0 31,0 0 218,0 24-249,0 1-16,0 24 16,0-24-1,0-1 1,0 1-1,0-25-15,0 0 16,25 223 47,-25-124-32,0-99-31,0-1 62,0 1-30,0 0-17,0 74 32,0-74 297,0 25-344,25 24 15,0 248 48,49 51-32,-74-299-15,25-24-16,-25-1 15,25 26 1,-25 24 0,0-50-16,25 51 15,-25-51 1,0 1 0,0-25 30,0 24 204,0 1-234,0 49 0,0 0-1,-25 25 1,25-49-16,0-1 16,0 1-1,-25-26 1,0 150 31,25-125 0,0-24-32,0-26 1,0 26-1,0-25 17,0 0 15,0 49-16,25-24 16,-25-26-16,0 1-15,25-25-1,0 0 157,-1 0-156,1 0-1,0 0 1,0 0 0,99 0 46,-25 0-31,-74 0 1,0 0 46,-1 0-31</inkml:trace>
  <inkml:trace contextRef="#ctx0" brushRef="#br0" timeOffset="44890.7966">9897 14412 0,'25'0'188,"0"-50"-157,0 25-31,24-25 15,-49 26-15,50-1 16,-25-50 0,24 51-1,-24-1-15,25-25 16,-25 25 0,24-24-1,75-100 32,-49 99 0,-75 26-47,25 24 16,-1 0-1,-24-25-15,0 0 31,25 0-15,-25 0 15,25 25 1,-25-24-1,25-1 0,0 0-31,-25 0 16,24 0-1,1 1 1,0 24-16,-25-25 16,25 25 15,-25-25 16,25 0 15,-25 0-46,24 25-1,1-24 1,0-1 125,0 0-126,0 0-15,-1 25 32,-24-25 30</inkml:trace>
  <inkml:trace contextRef="#ctx0" brushRef="#br0" timeOffset="65372.934">9798 14287 0,'0'-24'110,"0"-1"-95,25-25 1,198-173 31,-24 25-16,-125 98-15,-24 26-1,24-25 1,-24 24-16,49-24 16,-74 50-1,24-1 1,-24 25 0,0 0 30,-50 25 236,0 0-267,1 0 1,-26 0-16,25 0 31,50 0 204,0 0-204,0-25 16,-1 25-16,1 0 31,-25 25 251,0 0-297,0 0 15,0 0 16,0 0 62,0-1-78,0 1 16</inkml:trace>
  <inkml:trace contextRef="#ctx0" brushRef="#br0" timeOffset="72471.1926">11286 12898 0,'-24'0'78,"-1"0"-62,0 0 0,-25 0 15,1 50 16,-26 24-16,75-49-15,-24-25-1,24 25 17,0 0 14,-50 24 17,50 1-32,0-25 32,0 25-32,0-26-15,0 51 46,25-75-15,-25 25-47,0-1 47,25-24-32,-25 25-15,24 0 47,1 0-15,25 0 14,-1-1-46,1-24 32,-25 0-17,-25 25 1,25-25 0,-1 0-1,1 0 1,0 0-1,74 0 32,-24 0-15,-50 0-17,-1 0 16,1 0 1,0 0-17,-25-25-15,50 1 47,-1-1 0,-49 0-47,0 0 0,25 0 31,-25 1-15,0-1 0,0 0-16,0 0 15,0 0 1,0 1-1,0-1 1,0 0 47,0 0-32,0 0-31,0 0 0,-25 1 15,0 24 1,25-25 31,-24 25-47,-1-25 16,0 0-1,-49-24 48,-1-1-32,75 25-15,-49 25-16,49-25 15,-25 25 1,0 0 15,0 0 32,-25 0-63,26-24 46,-1 24-30</inkml:trace>
  <inkml:trace contextRef="#ctx0" brushRef="#br0" timeOffset="78002.0425">11014 13469 0,'-25'0'360,"0"0"-313,0 25 0,0-25-47,25 25 15,-24-25 1,24 24-16,0 1 15,-25-25 1,25 25 0,-25 0-16,0 0 15,0 24 32,1-49-16,-1 25-15,0 0-16,0 0 31,25-1-15,-25-24 0,1 25-16,-1-25 31,25 25-16,-25 0-15,-25 0 47,1 24 0,49-24-16,-25 0-15,0 0 15,0 24-15,25-24 15,-24 0 0,-26 24 16,25-24-31,0-25 15,25 25 0,0 0 188,0 0-188,-25-1 79,25 1-63,0 0-32,0 0 48,-24-25 202,-1 0-265,25 25 32,-25-25 15,0 0-32,0 0 141,50-50 63,0 25-203,0 0 31,-25 1-32,25-1 32,-25 0-31,24 25-1,-24-25-15,0 0 157,0 1-126,0-1 156,0 0-171,0 75 234,0-1-234,-49 26-1,49-51-15,-25 26 63,0-25-32,25 0-15,-25 0 15,25-1-15,0 1 15,25-25 250,25-25-250,-50 1-15,25 24 0,-25-25 15,24 25-16,1 0 1,0-25 0,50 25 31,49-50-1,-100 50-30,1 0 47,-25-25-17,25 25-14</inkml:trace>
  <inkml:trace contextRef="#ctx0" brushRef="#br0" timeOffset="119166.1514">8459 5531 0,'0'0'15,"74"-24"79,1 24-94,24 0 16,0 0-1,25 0 1,223 0 31,-247 24 0,-76-24-47</inkml:trace>
  <inkml:trace contextRef="#ctx0" brushRef="#br0" timeOffset="121193.8843">4713 11584 0,'25'0'140,"124"0"-108,74 0-1,-148 0-16,-1 0 1,0 0-16,1 0 16,-26 0-1,26 0 1,-26 0 0,1 0-16,0 0 15,123 25 32,-24-25 0,-99 0-47,-26 0 16,1 0-1,0 0 1,50 0-16,-51 0 15,1 0 1,0 0 0,25 0-16,74 0 62,0 24-31,-75-24-15,-24 0 0,0 0-16,24 0 15,-24 0 1,0 0 15,0 0 63</inkml:trace>
  <inkml:trace contextRef="#ctx0" brushRef="#br0" timeOffset="453526.3391">20563 4887 0,'25'0'188,"74"0"-157,75 0 16,-99 0-32,-26 0-15,1 0 16,-25 0 0,-1 0-1,26 0 1,-25 0-16,49 0 62,-74-25 235,-25 0-281,25 0 0,-49 25-1,24-25 110,0 25-109,0 0-1,1 0 1,24-25 0,-25 25 31,50 0 124,74 25-124,-50 0 0,-49 25 94,0-25-110,-74 74 16,49-99-31,25 25-1</inkml:trace>
  <inkml:trace contextRef="#ctx0" brushRef="#br0" timeOffset="457045.8554">21605 4911 0,'0'-24'78,"-25"24"-63,1 0-15,-1 0 32,0 0-1,0 0 16,0 0-16,1 24-31,24 1 16,-25 0-1,25 0-15,0 0 47,0-1-16,0 1 16,49-25-15,-24 0-17,0 0 1,0 0-1,0 0 1,-1-25 0,-24 1-1,25-1 1,0-50 31,-25 1-16,0 24-15,0 25-16,0-24 31,0 24-15,0 0 30,-25 25 48,0 0-63,1 0 79,24 25-79,0 25 16,0-26-16,0 1 0,0 0-15,0 0 0,24 0-1,26 24 32,-50-24 0,25-25-47,-25 25 16,25-25 15,-25 25 0,24-25-15,-24 25 31,25-25-16,0 0 0,0 0 63,0 0-47,-1-25 0,-24 0 0,0-25 62,0-49-47,0 124 173,0 0-204,0 0-31,0-1 31,0 1 16,0 0 0,25-25 0,-25 25-47,25-25 78,0 25-31</inkml:trace>
  <inkml:trace contextRef="#ctx0" brushRef="#br0" timeOffset="457899.8805">21878 4688 0</inkml:trace>
  <inkml:trace contextRef="#ctx0" brushRef="#br0" timeOffset="459831.3939">22101 4787 0,'-24'25'375,"-1"-25"-343,25 25-32,-25 0 15,25 0 110,25-1-109,24 1 31,-24-25 0,-25 25 46,-25 0 1,1-25-78,-1 0 15,0 0-31</inkml:trace>
  <inkml:trace contextRef="#ctx0" brushRef="#br0" timeOffset="461028.7874">22275 4638 0,'0'25'172,"0"0"-157,0 0 1,0 24 0,0 1-16,0 49 47,50 1-1,-50-76-30</inkml:trace>
  <inkml:trace contextRef="#ctx0" brushRef="#br0" timeOffset="462469.669">22176 4862 0,'49'-25'93,"51"0"-61,-76 25 15,1 0-32,0 0 220,0 0-189,0 0-14</inkml:trace>
  <inkml:trace contextRef="#ctx0" brushRef="#br0" timeOffset="464242.3139">22622 4812 0,'-25'0'140,"1"0"-124,-1 0 0,0 0 62,25 25-47,-25-25-15,25 25-1,-25 0 1,25-1 62,0 1-47,25 0 1,0 0-1,0-25-16,0 0 1,-1 0 0,1 0-1,-25-25 1,50 0 15,-50-24 16,0 24 0,0 0 0,0 75 109,49 24-140,-49-49-1,0 0 1,25-25-16,-25 24 31,75-24 16</inkml:trace>
  <inkml:trace contextRef="#ctx0" brushRef="#br0" timeOffset="465876.0156">22821 4862 0,'0'49'109,"0"1"-109,0 24 47,24-49-47,-24 0 62,0-50 95,0-24-157,0 24 15,0 0 1,0 0 0,25 0 46,0 1-31,0 24 1,0 0 14,-1 0-30,1 24 62,-25 26-62,0 24 31</inkml:trace>
  <inkml:trace contextRef="#ctx0" brushRef="#br0" timeOffset="470129.8721">23193 4961 0,'0'-25'31,"-25"25"422,0 0-328,0 0-109,1 25 15,24 25 79,0-26-95,0 1 16,0 0-15,0 0 15,49 0 16,-24-25 0,25 0-47,-26 0 31,1 0-15,0-25 15,0 0-15,24-74 46,-49 74 173,0 50 108,-24 0-311,24-50 936,0 0-905,0 0-47,0 0 77,-25-24-30,0 49 31,0 0-63,25 25 16,0-1-16,0 26 16,0-25-32,0 0 17,0-1 46,0 1-47,25 0 0,0-25 1,-25 25-32,25-25 15,-1 0 1,-24 25-1</inkml:trace>
  <inkml:trace contextRef="#ctx0" brushRef="#br0" timeOffset="471473.5963">23614 4564 0,'0'0'0,"-24"25"172,-1 24-172,25-24 15,-25 0 1,0 25 0,25-26-1,0 1 1,0 75 31,0 24-16,0-100-15,25 1 15,0 0-31,0 0 15,24-25 17,-24 0-32,0 0 15,0 25 17,-1-25 14</inkml:trace>
  <inkml:trace contextRef="#ctx0" brushRef="#br0" timeOffset="473620.6665">23838 4762 0,'-25'0'78,"0"0"-31,0 25 16,25 0-48,-25-25 1,25 25 46,0 0-15,0 0-16,0-1 16,25-24-47,0 0 16,0 0 0,0 0 30,-25 25 33,0 0 108,-25-25-93,0 0-79,0 25 48,25 0 15,-25-25-47,1 0 157</inkml:trace>
  <inkml:trace contextRef="#ctx0" brushRef="#br0" timeOffset="477092.8994">23962 4961 0,'0'-25'234,"0"0"-218,0 1-16,0-1 16,0 0 15,0 0-15,24 0 15,1-24 16,0 24 0,0 50 109,-25-1-141,25 26 17,0-50 61,-1 0-46,1 0 0,0-25-47,0 25 47,0 0-16,24-25-15,-24 25 15,0 0 16,49 0-16,-74-24 422,-25 24-374,1-25-33,-1 0 48,0 25-63,0 0 110,75 0 31,-1 0-172,-24 25 16,25 0-1,-25-25 16,-25 24 1,0 1 171,0 0-188,-25 0-15,-50 25 63</inkml:trace>
  <inkml:trace contextRef="#ctx0" brushRef="#br0" timeOffset="480548.7986">24656 4688 0,'0'0'0,"0"-25"0,0 0 62,0 50 110,0 0-109,0 0-32,0 0-31,0-1 31,0 1 0,0 0 1,0 0 15,0 0-1,0 0 17,25-25-47,0 24 15,0-24 16,-1 0-16,1 0 31,-25-24-15,25 24-31,-25-50 156,0-25-32,0 51-124,0-1 0,0 50 468,0-1-234,0 1 94,0 25-313,25-25 16,0-25-31,-25 25-16,0-1 15,24 1 32,1 0-16,0-25 32,-25 25-32,25-25 0</inkml:trace>
  <inkml:trace contextRef="#ctx0" brushRef="#br0" timeOffset="483373.5949">24929 4589 0,'-25'0'62,"25"-25"-15,-25 25-15,1 0-17,48 0 251,1 0-235,0 25 32,0 49-32,0-74-16,-25 25-15,24 0 32,-24 0-17,25-1 1,-25 1 31,25 25 0,-25 0 0,0-26-16,0 1-16,0 0 17,-25 0-1,0 74 16,-24-74 0,49 0-47,-25-25 187,25 24-62</inkml:trace>
  <inkml:trace contextRef="#ctx0" brushRef="#br0" timeOffset="493951.378">20936 12452 0,'0'0'0,"-25"0"16,0 0 15,0 0 0,0 0-15,50 0 187,99 0-156,-25 0 0,-74 0-32,0 0-15,0 0 16,0 0 0,24 0-1,-24 0-15,0 0 16,24 0 0,-24 0-1,0 0-15,0 0 63,0 0 218,24 0-265,1 0-1,-1 0 1,1 0-16,173 0 62,-99 0-30,-99 0-17,0 0-15,0 0 16,0 0 15,-1 0 250,125 0-249,50 0 30,-150 0-62,-24 0 16,25 0-1,-26 0 1,1 0 312,0 0-312,25 0-1,-26 0 1,1 0-16,25 0 16,-25 0-1,-1 0 1,1 0-1,0 0-15,49 0 63,-24 0-32,-25 0-15,0 0-1,0 0 17,-1 0-32,1 0 47,74 0-1,-24 0-14,-50 0-17,-1 0 1,1 0 0,0 0-1,0 0 1,0 0-1,-1 0 1,26 0-16,-25 0 31,0 0 204</inkml:trace>
  <inkml:trace contextRef="#ctx0" brushRef="#br0" timeOffset="754080.4156">17686 3051 0,'25'0'156,"0"0"-140,173 25 30,-173-25-46,0 0 16,0 0 0,-1 0 46,1 0-31,-50 0 141,-74 0-109,0 0-16,74 0-16,0 0-15,1 0 15,-1 0-16,0 25 32,0-25 0,0 0-31,0 0 93,-24 24-62,74-24 109,49 0-109,1 0 0,-51 0-47,1 0 16,0 0-1,0 0 1,0 0 15,-1 0-15,1 0-1,0 0 32,0 0 0,0 0-47,-1 0 63,1 0-16,-50 0 156,-49 0-172,24 0 16,26 0-16,-26 0 16,25 0-31,0 0-1,-24 0 32,24 0 31,0 0 16,0 0-47,25-24 78,0-1 78,25 25-62,0 0-110,0 0 0,0 0 32,24 0-48,-24 0 32,0 0-31,24 0 77,-24 0-61,0 0-1,0 0 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3:51:3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13544 10443 0,'0'-25'47,"49"25"-16,51-25-15,-1 25 0,50-25-1,-50 1 1,74-26-16,1 25 15,0 0 1,-1-24-16,1 24 16,-25 0-1,0 0 1,-25 25-16,-25 0 16,-25 0-1,25-24 1,1 24-16,-1 0 15,-25 0 1,1 0 0,24 0-1,-49 0 1,24 0-16,0 0 16,1 24-1,-1-24 1,-24 0-16,-1 0 15,1 25 1,-25 0 0,49-25-16,-24 50 15,0-26 1,-1-24 0,1 50-1,24-25-15,-24-25 16,-25 0-1,-1 25 1,1-25 15,50 24 1,-26-24-17,-24 0 1,0 0-1,0 0 17,-25 25 61,24-25-61,1 0-1,0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3:57:3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19150 7069 0,'49'-24'203,"174"24"-172,75 0 16,-224-25-47,1 25 15,-1 0-15,-24 0 16,-25 0 0,0 0-1,-25-25 157,-25 25-141,0-25 63,-25 0-63,1 1 1,24 24-17,0 0 110,0 0-93,75 0 139,-25 0-155,49 0 15,1 0-31,-26 24 0,-24-24 16,0 0 15,-25 25 125,0 0-124,-25-25-17,0 25 17,25 0-17,-25-25 16,-24 49 1,24-24 15,25 0-32,-25-25 110,0 0-94</inkml:trace>
  <inkml:trace contextRef="#ctx0" brushRef="#br0" timeOffset="3091.0712">20464 7020 0,'0'-25'109,"-25"25"-62,1 0-31,-1 0 15,-25 25 0,25 24 16,1-24-15,24 0-17,-25-25 1,25 25-1,0 0 79,25-25-63,-1 24-31,1-24 16,0 0-16,0 0 31,0 0-15,-1 0-16,1-24 16,0 24-1,0-50 1,24-49 31,-24 24-16,-25 51-31,0-1 16,0 0-1,0 0 1,0 0-16,0 0 47,-25 1 46,1 24-61,-1-25-1,0 25 47,0 0-31,0 0-16,25 25-31,0-1 31,0 1-15,0 0 15,0 0-15,0 0-16,0 0 31,25-1-15,0 51 31,25-50-16,-26-25 0,-24 24-15,25-24-16,-25 25 15,25-25 17,0 0 15,0 25-1,-1-25 33,1 0-48,0 0-16,0 0 32,-25-25-15,0 0-17,0 1 1,0-1-1,0 0 1,0 0 31,25 25-31,-25-49 30,0 73 236,0 26-251,0-25-15,0 0 15,0-1 0,49 26 0</inkml:trace>
  <inkml:trace contextRef="#ctx0" brushRef="#br0" timeOffset="3944.0392">20836 6821 0</inkml:trace>
  <inkml:trace contextRef="#ctx0" brushRef="#br0" timeOffset="6989.2173">21084 6846 0,'-24'0'250,"-1"25"-203,25 0 0,-25 0-31,25-1 15,-25-24 16,25 25 78,0 0-16,25-25-46,0 0-48,0 0 1,-1 0 15,-24 25 47,25-25-46,-25 25 186,0-1-155,0 1 156,-25 0-157,1-25-31,-1 0 1,0 25 93,0-25-78</inkml:trace>
  <inkml:trace contextRef="#ctx0" brushRef="#br0" timeOffset="12692.1398">21382 6871 0,'0'-25'500,"-25"25"-453,0 0 16,1 0 30,-1 0 1,25 25-78,0 0 15,-25-25 16,25 49-16,0-24-15,0 0 15,0 0 16,0 0 31,25-25-62,-25 24-1,25-24 1,-1 0 31,1 0-47,0 0 47,0 0-32,-25-24 16,49-1 1,-49 0 30,0 0-31,25 25-15,-25-25 78,0 1-79,0-1 485,25 0-343,-25 50 436,0 0-561,0-1-17,0 1 32,0 0 406,25-25-437,0 0 0,-1 25-1,1-25 1,0 0 31,0 0-32,0 0 32,-25-25 188,0 0-64,0 0-92,0 1-64,-25 24 360,0-25-297,-49 0-31,49 25 141,0 0-157</inkml:trace>
  <inkml:trace contextRef="#ctx0" brushRef="#br0" timeOffset="18999.0586">21779 6821 0,'49'25'156,"-24"25"-125,0-25-31,0-1 16,0 1 15,-25 0 0,0 0 0,0-50 94,0 0-109,0 0 15,24 1 1,-24-1 358,0 0-343,25 25 734,0 0-765,-25 25 0,0 0-1,25-25 1,-25 24 31,25-24-32,0 0 1,-1 0 15,1 0 94,-25-24 31,0-1-140,0 0 0,25 25 640,0 0-640,0 0 15,-1-25 0,1 0-15,0 25 140,0 0-125,0-49 0,-1 49 16,-48 0 297,-1 0-203,0 0 15,0 0-140,0 0-1,1 0 95,-1 0-48,0 0-15,0 0 47,25 24-79,0 1 48,0 0-16,0 0-32,0 0 48,25-25-32,0 25-15,0-25 15,-1 24 0,1 1 0,0-25-15,0 0 172,0 0-110,-1 0-16,1 0-46,0 0 15,0 0 78,0 0-93,-1 0 15</inkml:trace>
  <inkml:trace contextRef="#ctx0" brushRef="#br0" timeOffset="21387.0291">22498 6747 0,'25'0'94,"0"0"-78,0 25 31,-1-1-32,-24 1 1,0 0-1,0 0 48,0 0-32,0 0 16,0-1 0,0-48 265,0-1-296,0 0 15,0 0-15,25 0 15,-25 0-15,25 1 15</inkml:trace>
  <inkml:trace contextRef="#ctx0" brushRef="#br0" timeOffset="27625.3775">22771 6697 0,'0'25'141,"0"0"-110,0 0 0,0-1 0,0 1-15,25-25 0,-25 25-1,25-25 17,-25 25-17,24-25 48,1 0-16,-25 25-32,25-25 16,0 0-15,0 0 31,-1 0 31,1 0 0,-25-25-15,0 0-16,0 0 140,0 0 657,0 1-829,0 48 485,0 1-484,0 0 0,0 0 15,0 25 0,25-26-15,-25 1 15,0 0 125,0 0-124,0 0 30,0-1-15,0 1 0,0 0-32,0 0 32,0 0 31,0-1-46,-25-24-17,25 25 32,-25-25-47,25 25 16,-24-25 62,-1 0-47,0 0 0,0 0 1,25-25 61,0 0-30,0 1-47,0-26 15,0 25-16,0 0 1,0 1 0,0-1 46,25 25-46,25-25 31,-26-25-16,1 26-15,0 24-1,-25-25 16,25 25-15,-25-25 0,25 25 484,-25-25-485</inkml:trace>
  <inkml:trace contextRef="#ctx0" brushRef="#br0" timeOffset="30743.8274">23242 6400 0,'25'24'93,"-25"1"-61,0 0 14,0 0-14,0 0-32,0-1 31,0 1 0,0 0-31,25 0 47,-25 24-31,0-24 15,0 0 63,0 25 187,0-26-156,25 1-94,-25 0 579,0 0-501</inkml:trace>
  <inkml:trace contextRef="#ctx0" brushRef="#br0" timeOffset="34395.294">23168 6623 0,'25'0'187,"0"0"-171,-1 0 31,26 0-16,-25 0-15,0 0-1,-25-25-15,24 25 32,1 0-1,0 0-15,0 25 890,-25 24-891,0-24 17,25 50-17,-25-51 1,0 1 31,24 25-16,-24-25 172</inkml:trace>
  <inkml:trace contextRef="#ctx0" brushRef="#br0" timeOffset="36095.9023">23490 6499 0</inkml:trace>
  <inkml:trace contextRef="#ctx0" brushRef="#br0" timeOffset="37421.723">23490 6474 0,'0'25'79,"0"0"-64,0 24 16,25-49-15,0 25 15,0-25 16,-25 25 375,0 0-422,0-1 63</inkml:trace>
  <inkml:trace contextRef="#ctx0" brushRef="#br0" timeOffset="44483.627">23565 6672 0,'25'0'188,"24"0"-141,-24 50-16,-25-25-15,25 0-1,-25-1 16,25 1-15,-25 0 0,24-25-1,-24 25 32,0 0-16,0-50 282,0 0-282,0-25 47,0 26-62,0-26 46,0 25-46,0-24 0,0 24 124,25 25-15,0 0-62,-25 25-48,0-1 1,0 1 0,0 0 77,25-25 48,0 25-125,-1-25 343,-24 25-343,25-25 15,-25 49 16,25-49-16,-25-25 219,0-24-219,0 24 47,0 0-62,0 0 15,0 1 63,25-1-78,0 25 390,-1 25-297,-24-1 1,25 1-17,-25 0-61,25-25 30,0 0-62,0 25 31,24-25 1,1 25-1,-25-25-15,24 24 15,-24-24 0,0 0-15,25-74 374,-50 49-358,24-24 14,1 24-14,-25 0 327,0 0-312,0 0 47,-25 25-32,1-24-15,-26 24 47,25 0-63,0 0 94,25 24-109,-24-24-16,24 25 15,0 0 32,0 0 16,0 0-16,0-1-47,0 1 31,0 0 0,0 0-15,0 0 31,24 24-16,-24-24 16,25-25-16,0 0 16,-25 25 0,50 0-16,-26-25 0,1 0 94,0 0 250,0 0-344,0 0 16,-1 0 47,1 0 15,0 0-77,-25-25-1,25 0 0,0 25-15,-1 0 15,1 0 0,50-25 1,-51 0-17,1 25 1,0-24-1,0 24 17,0 0-17,-1 0 17,1 0-1,25 0 0,-25 0 16,-1 0-31,1 0-1,0 0 16</inkml:trace>
  <inkml:trace contextRef="#ctx0" brushRef="#br0" timeOffset="62203.0638">18157 12328 0,'25'0'250,"0"0"-234,0 0 0,24 0-1,-24 0 1,0 0-1,0 0 1,99 0 15,-50 0 1,-49 0-32,0 0 15,0 0 1,-1 0-1,1 0 1,0 0 0,0 0-1,0 0 17,-1 0-17,26 0 32,25 0-16,-51 0-15,1 0 0,0 0-1,0 0 1,0 0-1,49 0 314,-24 0-314,-1 0 1,1-25-1,-1 25-15,26 0 16,-50 0 0,-1 0-1,1 0 48,0 0-32,0 0-15,0 0 15,-1 0-15,1 0-16,0 0 15,25 0 16,-26 0-15,76 0 15,-26 0 1,-24 0-1,-25 0-16,-1 0 17,26 0 233,223-25-218,0 1-16,-199 24-15,25 0-16,25 0 16,-49 0-1,-1 0 1,1 0 0,-51 0-16,1 24 15,0-24 1,25 0-1,-1 0 32,-24 0-15,0 0-1,24 0 234,1 0-265,0 0 16,-1 0 0,100 0 31,0 0-16,-100 0-31,-24 0 15,25 0 1,-1 0-16,-24 0 16,25 0-1,24 0 1,-24 0 0,24 0-16,-49 25 15,25-25 32,-25 0 219,-1 0-251,1 0 1,50 0 0,-51 0-1,26 0-15,0 0 16,-1 0-1,1 0 1,148 25 15,-99-25 16,-74 0-31,0 0-1,0 0-15,0 0 16,0 0 15,24 0-15,-24 0 31,49 0-16,-49 0 0,0 0-15,0 0 0,0 0-1,-1 25 1,1-25 31,0 0 15,25 0-46,-26 0 15</inkml:trace>
  <inkml:trace contextRef="#ctx0" brushRef="#br0" timeOffset="92936.858">15379 13221 0,'25'0'250,"25"0"-219,-26 0 16,1 0-47,0 0 15,0 0 1,0 0-16,24 0 31,-24 0-15,25 25 0,-1-25 15,26 0 16,-26 25-16,-24-25-31,0 0 31,0 0-15,0 0 15,-1 0-15,26 0 234,124 0-235,123-75 17,-198 75-17,50 0 1,-25-25-1,25 25-15,-50 0 16,1 0 0,-26 0-1,0 0 1,-24 0 0,24 0-16,75 0 46,-49 0-14,-26 0 265,-24 0-282,-1 0 1,50 0-16,-24 0 15,173 0 32,-75 0-15,-123 0-32,-25 0 15,0 0 1,-1 0 265,200 0-250,24 0 16,-124 0-47,-50 0 16,25 0-1,1 0 1,-26 0-16,-24 0 16,-26 0-1,1 0 1,0 0 0,25 0 280,-1 0-280,1 0 0,0 0-1,-1 0-15,-24 0 16,49 0 0,-49 0-1,25 0 1,-25 0-16,198 0 47,-74 0 0,-100 0-47,1 0 15,-25 0 1,-1 0 15,1 0-31,0 0 328,25 0-312,-26 0-1,1 0 1,25 0-16,-25 0 16,24 0-1,1 0 1,0 0 0,24 25-16,-24-25 15,24 0 32,-49 0-16,0 0-15,-1 0-16,1 0 16,0 25-1,0-25 1,24 0-1,-24 0-15,0 0 16,0 0 0,0 0-1,-1 0 1,1 0 15</inkml:trace>
  <inkml:trace contextRef="#ctx0" brushRef="#br0" timeOffset="101569.0961">15404 8706 0,'25'0'140,"0"0"-124,24 0-1,26 0 1,-1 0-16,25 0 16,249 0 31,-1 50-16,-273-50-16,1 0-15,-26 0 16,1 0 0,-25 0-1,0 0 1,-1 0-16,1 0 16,0 25-1,0-25 1,24 0 265,75 0-265,0 0-16,50-25 15,0 0 1,24 0 0,-49 1-16,-25-1 15,-25 25 1,25 0-1,-49 0 1,123 0 31,-124 0-16,-49 0 219,50 0-234,-26 0-1,26 0 1,-1 0 0,25 0-16,-24 0 15,198 0 32,-149 0-16,-100 0-15,1 0 281,149 0-250,49 0-16,-148 0-15,-1 0-16,-24 0 15,-1 0 1,26 0 0,-26-25-1,26 25-15,-51 0 16,26 0-1,0 0 1,-26 0-16,51 0 47,-26 0 0,-24 0-47,0 0 15,0 0 1,24 0 0,-24 0 15,0 0 125,0 0-140,0 0-1</inkml:trace>
  <inkml:trace contextRef="#ctx0" brushRef="#br0" timeOffset="127115.6327">18926 14709 0,'25'0'328,"0"0"-313,0 0-15,0 0 16,-1 0 0,26 0 15,-25 0-31,148 0 47,-123 0-32,-25 0 1,49 0-16,-49 0 16,0 0-1,24 0 1,1 0-16,0 0 15,-26 0 1,1 0 0,25 0-16,24 0 47,26-25-16,-76 25 0,1 0-15,25 0-1,-100-49 407,1 24-391,24 0-15,0 25-16,0 0 47,0 0 31,0-25-31,1 25-31,-1 0 15,50 0 172,49 0-187,25 0 30,-99 25 111,0 0-95,0 25-46,0-26 15,-49 26-15,24-25-16,0 0 15,0-1 1,-24 26 0,49-25-1,-50 0 16,50-1 32</inkml:trace>
  <inkml:trace contextRef="#ctx0" brushRef="#br0" timeOffset="131142.0106">20390 14188 0,'0'-25'78,"0"50"32,0 0-95,0 0-15,0 24 16,0-24 0,0 124 15,25 25 16,-1-149-47,-24-1 15,0 51 1,0-50 0,0-1-1,0 1-15,0 25 16,0-25 0,0-1-1,0 26 1,0-25-16,-24 24 47,-26 1-16,50-25 0,-25-25 16,25-25 141,-25 0-173,25-24 79,0 24-78,0 0 77,0 0-61,0 0-17,0 1-15,0-51 47,0 1-16,50 49-15,-25 0 0,0 0-16,-1 25 15,-24-24 1,25 24-1,0-25-15,0 25 32,-25-25-17,49 0 95,-49 0-95,25 1-15,0-26 16,-25 0 0,0 1-1,0 24 1,0 0-1,25 25 17,-25-25 93,0 0-94,0 1-15,-25-1 15,25 74 78,0-24-78,0 0 1,0 0-1,0 25 0,25-50-15,-25 24-1,25 1-15,-1-25 16,-24 25 0,25-25-1,-25 25 1</inkml:trace>
  <inkml:trace contextRef="#ctx0" brushRef="#br0" timeOffset="132088.1538">20663 14188 0</inkml:trace>
  <inkml:trace contextRef="#ctx0" brushRef="#br0" timeOffset="138292.7626">23094 7441 0,'0'25'110,"0"0"-110,0 0 31,0 0 31,0-1-46,0 26 31,49-50-16,-24 0-31,0 0 31,0 0 1,-25-25 46,0 0-63,0 1 79,0-1-78,0 0-16,-25 25 125,0 0-94,25-25-15,-25 25-16,75 0 297,49-49-266,-74 49-31,49-25 31,-49-25 78,25-49-62,-50 74 47,0 0-63,-25 25-15,0 0 0,0 0 46,0 50 94,25 0-124,0-26-1,0 1-16,0 0-15,0 25 16,50-26 0,-50 26-1,25-25-15,0 0 16,-25-1 0,0 1-1,0 0 1,24 25-1,-24-1 17,0-24-1,0 0 31,0 0-30,-24-25 61,-26 0-61,25 0-17,25-50 79,0 0-63,0 1 1,25-26-17,0 51 1,0-1-1,-1 0 1,1 0 0,0 25 15,0-25 78,0 25-77</inkml:trace>
  <inkml:trace contextRef="#ctx0" brushRef="#br0" timeOffset="139977.4044">23763 7268 0,'0'25'63,"0"-1"-47,25 76 15,-25-51-31,25-24 15,-25 0 1,25-25 62,24 0-31,-24 0-16,-25-25-31,25 25 16,0-25 0,-25 0-1,0 1 16,0-1-15,0 0-16,0 0 16,0 0-1,0 1 32,0 48 328,24 1-344,1 74 1,0-99-32,0 25 31,25-25 0,-26 25-15</inkml:trace>
  <inkml:trace contextRef="#ctx0" brushRef="#br0" timeOffset="141459.7911">20836 14114 0</inkml:trace>
  <inkml:trace contextRef="#ctx0" brushRef="#br0" timeOffset="143406.1851">20861 14312 0,'0'0'0,"25"0"0,0 0 31,0 0 0,-1 0-15,-24 25-16,25 25 31,-25-25 16,0-1-47,25-73 172,-25-1-172,25 25 31,-25 0-31,0 1 16,25 24-1,-25-25 17,24 25-1,1 0-16,0 25 17,-25-1 15,50 51-16,-26-75-16,-24 25-15,25-25 47,0 0-31,0 0 0,0 0-1,-25-50 95,0-24-95,0 49-15,0 0 63,0 75 140,0-26-188,0 26 17,24 0-1,26-1 0,-25-49-31,0 0 31,-25-24 235</inkml:trace>
  <inkml:trace contextRef="#ctx0" brushRef="#br0" timeOffset="143967.7482">21382 14089 0,'50'0'250,"-1"0"-234</inkml:trace>
  <inkml:trace contextRef="#ctx0" brushRef="#br0" timeOffset="146023.9033">21630 14139 0,'0'24'31,"0"1"16,-25-25-31,0 25 15,25 0-15,0 0 93,25-25-78,0 24 16,-25 1-31,0 0 15,0 0 31,0 0-30,0 0 93,-25-25 265,0 0-358</inkml:trace>
  <inkml:trace contextRef="#ctx0" brushRef="#br0" timeOffset="147699.4344">21729 13940 0,'0'50'140,"0"-25"-124,0 24-16,0-24 16,50 173 30,-50-173-14,0 0-17,0 0 48,25-25 77,-25-50-124,0 25 0,0 1-1,0-1-15,0 0 16,24 25 0,-24-25 15,25 25 0,0 0-15,0 0 15,0 25 31,-25 0-30,24 0-17,-24-1 1</inkml:trace>
  <inkml:trace contextRef="#ctx0" brushRef="#br0" timeOffset="148377.8142">22994 14436 0</inkml:trace>
  <inkml:trace contextRef="#ctx0" brushRef="#br0" timeOffset="148508.7281">22994 14436 0</inkml:trace>
  <inkml:trace contextRef="#ctx0" brushRef="#br0" timeOffset="148953.4416">23292 14436 0</inkml:trace>
  <inkml:trace contextRef="#ctx0" brushRef="#br0" timeOffset="149390.1599">23887 14387 0</inkml:trace>
  <inkml:trace contextRef="#ctx0" brushRef="#br0" timeOffset="149819.6979">24210 14387 0</inkml:trace>
  <inkml:trace contextRef="#ctx0" brushRef="#br0" timeOffset="175644.8205">2307 7813 0,'50'-24'78,"-25"24"-62,-1 0-16,1 0 15,50 0 1,-26 0-1,-24-25 1,25 25-16,123-25 47,-24 25 0,-124 0-47,25 0 0,-26 0 15,26 0 1,-25 0 0,24 0-1,-24 0 1,0 0-16,0 0 16,24 0-1,51 0 32,-26 0-16,-49 0-31,0 0 16,24 0 0,-24 0-1,0 0-15,0 0 16,24 0-1,-24 25 1,25-25 0,-1 0-16,75 0 47,25 25-16,-99-25-16,-1 0 1,1 0-16,-25 0 16,49 0-1,-24 0 1,-1 0-16,-24 24 16,25-24-1,-1 25 1,-24-25-1,0 0-15,74 0 47,25 0-15,-74 0-17,-25 0 1,24 0-16,-24 0 15,0 0 1,0 0 0,0 0-1,-1 0 1,26 0 31,-25 0-16,0-25 32,-1 25-48</inkml:trace>
  <inkml:trace contextRef="#ctx0" brushRef="#br0" timeOffset="236656.3832">869 3671 0,'49'0'141,"-24"0"-125,25 0-1,-26 0 1,1 0-16,25 0 16,-1 0-1,-24 0 1,25 0-1,-1 0-15,26 25 16,-26-25 0,75 25 15,-24-25 16,-51 0-47,1 0 15,-25 25 1,24-25 0,-24 0-16,25 0 15,-25 0 1,-1 24 0,1-24-1,0 0-15,25 0 16,-26 0-1,76 25 32,-1-25-15,-50 0-32,1 0 15,0 0 1,-26 0-1,26 0 1,0 0-16,-1 0 16,1 0-1,-1 0 1,-24 0-16,124 0 47,-25 0-16,-74 0-15,-25 0-1,-1 0-15,1 0 16,25 0 0,-1 0-1,-24 0 1,0 0-1,25 0-15,-26 0 16,26 0 31,0 0-16,-26 0-15,1 0-1,0 0 17,0 0-32,0 0 31,24 25 47,-24-25-47,0 0 32,-25 25-32,-25-25 266,-25 0-266,-24 0-31,24 0 0,1 0 16,-1 0-1,25 0 1,1 0-16,-1 0 16,0 0-1,0 0 1,25-25 0,-49 25 77,24 0-77,-25 0 0,25 0-1,1 0 1,-1 0-1,0 0-15,0-25 16,-25 25 0,-49-25 31,-99 25-16,148 0-31,25 0 15,-24 0 1,24-24 0,0 24-1,0 0-15,1 0 16,-1 0 0,0 0-1,-25 0 1,1 0 15,-75 0 0,99 0-15,-25 0 0,-24 0-16,0 0 15,-26 0 1,26 0-1,-25 0 1,-1 0 0,1 0-1,25 24-15,49-24 16,-74 25 31,49 0-16,1-25-31,24 25 16,0-25-1,0 0 1,0 0-16,1 0 16,-1 0-1,0 0 1,0 0-16,-24 0 15,-1 0 32,0 25-15,1-25-17,24 0 1,50 0 234,24 0-235,-24 0 1,25 0 0,-1 0-1,-24 0 1,0 0 15,0 0 16,0 0-31,24 0 15,-24 0-15,25 0-1,-26 0 1,51 0 15,49-25 0,-75 25-15,-24 0 0,25 0-1,24 0-15,-49 0 16,25 0-1,-1 0 1,1 0 0,-1 0-1,51-25-15,-51 25 16,100-25 31,-99 25-47,49 0 31,-74 0-31,0 0 16,-1 0-1,26 0 1,-50-25 0,25 25 218,49-24-218,-49 24-1,198 0 16,-49 0 1,-100 0-17,-24 0-15,-25 0 16,24 0 0,1 0-1,-25 0-15,0 0 16,-1 0-1,1 0 1,0 0-16,0 0 31,24 0 1,1 0-1,0 0-16,-26 0 17,1 0-17,0 0 17,0 0 61,0 0-61,-1 0-1,1 0-31,0 0 31,0 0-15,0 0 31</inkml:trace>
  <inkml:trace contextRef="#ctx0" brushRef="#br0" timeOffset="257339.636">2853 3919 0,'25'0'140,"24"0"-108,-24 0-17,25 0-15,-1 0 16,-24 0 0,25 0-1,-25 0 1,24 0-16,26 0 15,-51 25 1,1-25 0,0 0-16,25 0 47,-26 0-1,1 0-46,0 0 47,0 0 0,0 0-16,-1 0 1</inkml:trace>
  <inkml:trace contextRef="#ctx0" brushRef="#br0" timeOffset="1.28441E6">2580 8731 0,'25'0'250,"0"0"-219,24 0-15,-24 0-16,0 0 15,0 25 1,24-25-16,1 0 16,-25 0-1,-1 0 1,26 0-16,-25 0 15,74 0 32,-24 0-15,-51 0-17,26 25-15,-25-25 31,24 0-15,-24 0 0,0 0-16,0 0 15,24 0 1,-24 0 0,0 0-1,149 0 16,-1 25 1,-123-25-17,24 0 1,1 24-16,-26-24 16,26 0-1,-26 0 1,1 0-1,0 0 1,-26 0-16,26 0 47,-25 0-16,24 0 204,199 0-220,-148 0-15,24 25 16,25-25-1,24 25 1,-49-25 0,25 0-16,-25 0 15,25 0 1,248 25 15,-100 0 16,-197-1-47,-51 1 16,26-25-1,-26 0 1,26 0-16,-26 25 16,1 0-1,-25-25 1,-1 0-1,1 0-15,0 0 282,25 0-267,-1 0-15,26 0 16,-26 0 0,26 0-1,-1 0 1,1 0-1,24 0 1,0 0-16,25 0 16,-50-25-1,125 0 17,-50 0-1,-100 25-16,1 0-15,0 0 16,-1 0 0,1-24-1,24 24 1,-24 0 0,24 0-1,-49 0 1,25-25-16,98 25 47,-98 0-16,-25 0-15,0 0 218,24 0-218,1-25-16,-25 25 15,49 0 1,0 0-1,26 0-15,-1 0 16,174 0 31,-50 0 0,-149-25-47,-24 25 0,0 0 15,-26 0 1,1 0 0</inkml:trace>
  <inkml:trace contextRef="#ctx0" brushRef="#br0" timeOffset="1.28624E6">769 3671 0,'25'0'62,"0"25"-46,25-25-1,-1 0 1,50 0 0,50 0-16,347 25 46,0 0-14,-297-25-32,-50 24 15,-25-24 1,-25 0 0,-25 0-16,1 0 15,-26 0 1,1 0-1,-25 0 1,24 0 0,75 0 15,25 0 0,-124 0-15,0 0-1,0 0 1</inkml:trace>
  <inkml:trace contextRef="#ctx0" brushRef="#br0" timeOffset="1.30663E6">472 7863 0,'24'0'32,"51"0"-1,-1 0-16,1 0-15,-1 25 16,1-25 0,-26 25-1,-24-25-15,-25 24 16,-25-24 140,-24 0-156,24 0 16,-50 0-1,50 0 1,1 0-16,-1 0 16,0 0-1,0 0 1,-24-24 31,24 24-16,25-25 94,0 0-78,-25 0-16,25 0 16,-25 25-31,25 25 171,-25 0-171,25 0-1,0 0 1,0 24-16,0 100 16,0 198 31,-24 25-16,24-198-16,0-50-15,0 0 16,0-49 0,0-26 234,0 1-235,0 24-15,0 25 16,0 224 31,24 99-16,1-249-31,-25-49 16,0 0-1,0-49 1,0-51 0,0 26-1,0-25 1,25-25 249,0 0-249,49 0 15,-49 0-15,0 0 0,24 0-16,-24 0 15,0 0 1,0 0-1,25 0 1,-26 0 0,1 0 15,0 0 16,0 0-32,0 0 1,-1 0-16</inkml:trace>
  <inkml:trace contextRef="#ctx0" brushRef="#br0" timeOffset="1.31739E6">4118 9773 0,'0'0'0,"50"0"203,-26 0-203,26 0 16,-25 0-1,24 0 1,-24 0-16,0 0 16,0 0-1,0 0 1,49 0 15,-24 0 16,-26 0-47,26 0 31,-25 0-31,0 0 16,24 0 0,1 0-1,-25 0 1,-1 0-1,26 0-15,74 0 47,25 0-15,-124 0-17,0 0-15,24 0 16,-24 0 359,25 0-360,-1 0 1,1 0 0,24 0-1,1 0 1,-1 0-16,0 0 16,1 0-1,-1 0 1,100 0 15,0 0 0,-125 0-15,1 0 0,-1 0-16,-24 0 15,25 0 1,-1 0-1,-24 0 1,25 0 0,-25 0 15,24 0 0,-24 0 219,25 0-234,-1 0-16,26 0 15,24 0 1,25 0 0,50 0-1,-1 0-15,-74 0 16,25 0 0,0 0-1,224 0 16,-175-25 1,-148 25-17,0 0 1,0 0-16,0 0 16,-1 0-1,1 0 16,25 0 235,49 0-250,149 0 15,-149 0-15,0 0-1,25 25 1,-24-25-16,-26 25 15,25-25 1,-24 25-16,49-25 16,-75 0-1,75 24 1,25-24 15,-74 0 16,-51 0-47,1 0 16,25-24 15,-25 24-15,-1 0-1,1 0 1,25 0-1,-25 0 1,-1 0 31,1 0-16,0 0-15,0 0-1,0 0 17,0 0-17,-1 0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02:36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4465 7987 0,'25'0'141,"0"0"-126,0 0 1,-1 0 0,26 0-16,-25 0 15,24 0 1,1 0-1,-25 0 1,0 0 0,24-25-16,-24 25 15,0 0 1,24 0 0,-24 0-1,0-25 48,25 25-48,-25 0 17,-1 0 61,1 0-46,-25-24-31,-49 24 124,24 0-124,-50 0 0,26 0-1,-26 0 1,26 0-16,-1 0 16,0 0-1,1 0 1,24 0-1,0 0 1,0 0 15,1 0 16,-1 0-31,0 0-1,0 0 1,0 0-16,1 0 16,-1 0 31,74 0 187,26 0-218,49 0-1,-50 0 16,-24 0-31,-25 0 16,24 0 0,-24 0-1,0 0 63,0 0-62,-1 0 0,1 0 31,-74 0 93,24 0-124,0 0-1,0 0-15,-49 0 16,24 0 0,1 0-1,24 0-15,-25 0 16,1 0 0,24 0-1,-25 0 1,25 0 31,25 24 156,0 1-47,0 0-140,25-25-16,0 0 15,25 0 1,24 0 15,-24 0-31,-26 0 16,26 0-1,-25 0 1,0 0 78,-1 0-63,1 0-15,0 0 15,0 0-31,0 0 31,-1 0 0,26 0-15,-25 0 15,0 0 407</inkml:trace>
  <inkml:trace contextRef="#ctx0" brushRef="#br0" timeOffset="90225.7286">1786 9649 0,'0'25'32,"25"-25"171,25 0-203,-1 0 15,-24 0 1,0 0 0,0 0 15,0 0 16,-1 0-32,1 0 1,25-25 0,-25 25 15,24 0-15,-24 0-16,0-25 15,24 25 1,-24-25-1,0 25-15,0 0 16,-25-24 125</inkml:trace>
  <inkml:trace contextRef="#ctx0" brushRef="#br0" timeOffset="92297.5736">12849 6474 0,'50'-25'94,"24"0"-79,1 1 1,24 24-16,-25-25 16,-24 0-1,-25 0 1,-1 25 0</inkml:trace>
  <inkml:trace contextRef="#ctx0" brushRef="#br0" timeOffset="96867.5839">11931 15726 0,'0'25'16,"50"-25"312,-25 0-312,0 0-1,-1 0 1,26-25 0,-50 0-1,50 25-15,-26 0 16,1 0 15,0-24-31,0 24 16,0 0 15,-25-25-31,24 25 16,1 0-1,0 0 17,0 0 233,0 0-155,-25-25-110,24 25 15,-48 0 298,-1 0-298,0 0 1,-25 0 0,26 0 15,24 25-16,-25-25-15,0 0 32,0 0-17,0 0 1,25 25 0,-49-25-1,24 0 1,25 24 15,-25-24-15,0 0 46,1 0-31,24 25-15,-25-25 15,25 25 1,-25-25-17,50 0 595,0 0-595,-1 0 16,1 0 16,0 0-15,0 0-32,-25-25 15,25 25 16,-1 0 16,-24-25-15,25 25-17,-25-24 16,25 24-15,0 0 78,-25-25-79,25 25 1,24 0 218,1 0-218,-50-25-16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04:50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5681 16024 0,'49'-25'328,"26"25"-313,-26-25 1,-24 25-16,25-25 16,-26 25 15,1 0 47,25 0-78,-25 0 16,-1 0-1,1-24 1,0 24 0,0 0 15,-25-25 0</inkml:trace>
  <inkml:trace contextRef="#ctx0" brushRef="#br0" timeOffset="2379.6515">12055 15652 0,'100'0'234,"-26"0"-218,-24-25-16,-1 0 16,1 0-1,-1 25 1,1 0 0,-25-24-1,25 24 110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06:15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6003 15726 0</inkml:trace>
  <inkml:trace contextRef="#ctx0" brushRef="#br0" timeOffset="1399.0282">6202 15701 0,'0'-49'219,"0"24"-203,0-25-1,0 1 1,0 24 0,0-25-16,49 50 250,1 0-235,-25 50-15,49-25 16,-49 0-1,0 24-15,-1-24 32,-24 0-17,25-25 17,-25 25-1</inkml:trace>
  <inkml:trace contextRef="#ctx0" brushRef="#br0" timeOffset="2777.8962">6028 15429 0,'25'0'15,"-1"0"17,26 0-17,-25 0 16,25-25-15,-26 25-16,1-25 16,25 25-1,24 0-15,-24 0 16,-25-25 0,-1 25-1,1 0 1</inkml:trace>
  <inkml:trace contextRef="#ctx0" brushRef="#br0" timeOffset="3918.9061">6722 15453 0,'25'0'188,"0"0"-173,0 0 1,0 0-1,-1 0 1,-24-24 31</inkml:trace>
  <inkml:trace contextRef="#ctx0" brushRef="#br0" timeOffset="5182.9165">6747 15577 0,'0'25'0,"-25"-25"31,50 0 141,0 0-157,0 0 1,0 0 0,-1 0-1</inkml:trace>
  <inkml:trace contextRef="#ctx0" brushRef="#br0" timeOffset="7762.2624">6995 15726 0,'0'-25'141,"0"-24"-125,0-1-1,0-24 1,0 49-1,0 0 1,25 0 0,-25 1-16,0-1 15,0 0 1,0 0 15,0-25 16,0 26-31,0-1-1,0 0 32,0 50 188,-25-25-204,25 25-31,0-1 31,0 1 0,0 0-31,0 0 16,0 0 0,0 0-1,0 24-15,0-24 31,0 0-15,0 0 0,0-1 15,0 1 0,25-25 0,-25 25-15,25 0 15,0-25-15,-1 0 15,1 0 0,0 0 1,0 0-32,0 0 31,-25-25 16,25 25-16,-25-25 0,0 0 1,0 1-17,0-1 32,-25 0 16,0 25 15,0 0-63,0 0 1,0 0-16,1 0 16,-1 0-1,0 0 1</inkml:trace>
  <inkml:trace contextRef="#ctx0" brushRef="#br0" timeOffset="68722.6636">6549 14536 0,'-25'0'16,"75"-25"93,24 25-93,0 0-16,1 0 15,-26 0 1,26 0 0,-50 0-16,24 0 15,-24 0 1,0 0 0,-25-25-1,49 25 48,-24 0-32,0 0-15,-25-25 15,-50 25 94,1 0-110,-26 25 1,1-25 0,24 0-16,26 0 15,-1 0 1,-25 0 0,25 0-1,1 0-15,-1 25 31,-25-25 63,25 0 0,50 0 156,25 0-250,-1 0 16,-24 0-1,25 0 1,-25 0-1,-1 0 32,1 0 16,0 0-48,0 0 1,0 0-16,-1 0 16,1 0 15,0 0 94,0 0-109,0 0 15,-1 0 94,1 0-110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08:14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12403 15478 0</inkml:trace>
  <inkml:trace contextRef="#ctx0" brushRef="#br0" timeOffset="1911.0481">12601 15453 0,'0'-24'109,"25"24"-93,-25-25-1,0 0 1,0 0 15,0 0-15,0 0-1,0 1 1,0-1 15,50 25 282,-26 0-298,1 0 1,0 0 0,-25 25-1,25-25 1,0 49-16,-1-49 15,-24 25 1,25 25 0,0-50-1,-25 25-15,25-1 32,-25 1 77</inkml:trace>
  <inkml:trace contextRef="#ctx0" brushRef="#br0" timeOffset="3820.3832">12477 15255 0,'25'0'141,"0"0"-125,0 0-16,-1 0 15,1 0 1,25 0 0,-25 0 30,-1 0 1,1 0-15,0 0-17,0 0 1,0 0 15,-1 0 0,1 0-15,0 0 62,25 0 313,-1 0-376,-24-25 1,0 25 0,0 0-1,-1 0-15,1 0 31</inkml:trace>
  <inkml:trace contextRef="#ctx0" brushRef="#br0" timeOffset="4994.3028">13172 15329 0,'24'0'63,"26"0"-47,0 0-1,-1 0 1,1 0-1,-25 0 1,-1 0 125</inkml:trace>
  <inkml:trace contextRef="#ctx0" brushRef="#br0" timeOffset="6249.4919">13196 15478 0,'25'0'156,"25"0"-140,-25 0 0,-1 0-16,1 0 15,0 0 1,0 0-1</inkml:trace>
  <inkml:trace contextRef="#ctx0" brushRef="#br0" timeOffset="9866.0854">13643 15156 0,'0'49'125,"0"-24"-110,0 25 1,0-26 0,0 26-16,0-25 15,0 0 17,0 0-17,0-1 16,0-48 219,25-1-234,-25 0 15,25 25-15,-1 0 0,-24-25-1,0 0 1,25 25-1,0 0 17,0 0-1,0 0-15,-1 0 15,1 0 0,0 0 0,0 0-15,-25 25 15,0 0 47,0 0-31,0 0 0,0-1-31,-25-24 31,25 25-47,-25-25 31,0 0 0,1 25-15,-1-25-1,0 0 17,0 0 14,0 0 1,1 0-31,-1 0 765,25-25-421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16:11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11112 0,'49'0'94,"1"0"-94,25 0 15,-26 0 1,26 0-1,-51 0 1,26 0 0,0 0-16,-1 0 31,-24 0-31,0 0 16,0 0-1,-75 0 173,0 0-188,-24 0 15,0 0 1,-26 0 0,26 0-1,24 0 1,1 0-16,-26 0 15,50 0 1,1 0 0,73 0 296,1 0-312,24 0 16,1 0-1,-26 0 1,1 0 0,-25 0-1,0 0-15,-1 0 47,1 0 47,0 0-47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16:4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17463 12229 0</inkml:trace>
  <inkml:trace contextRef="#ctx0" brushRef="#br0" timeOffset="1827.0066">17612 12154 0,'0'-25'282,"24"1"-267,-24-1 32,0 0-16,0 0-15,0-24 0,25 49 77,0 0 32,0 0-109,0 24 15,0 1-15,24 0-16,-49 0 15,50 0 1,-25 24 0,24-24-1,-49 0-15,25-25 16,-25 25 15</inkml:trace>
  <inkml:trace contextRef="#ctx0" brushRef="#br0" timeOffset="3134.0302">17512 11981 0,'25'0'156,"25"0"-141,-25 0-15,49-25 16,-49 25 0,0-25-1,0 25 17,-1 0 46</inkml:trace>
  <inkml:trace contextRef="#ctx0" brushRef="#br0" timeOffset="4116.069">18058 11981 0,'25'0'125,"25"0"-125,-1 0 16,-24 0-1,0 0 1,0 0-16,-1 0 31</inkml:trace>
  <inkml:trace contextRef="#ctx0" brushRef="#br0" timeOffset="4956.2136">18108 12129 0,'25'0'47,"24"0"-31,1 0-1,74 0 1,-99 0 0,-1 0-1</inkml:trace>
  <inkml:trace contextRef="#ctx0" brushRef="#br0" timeOffset="7940.6832">18703 12030 0,'0'-25'94,"-25"1"-63,0 24-15,25-25 15,-24 25 47,-1 0-31,0 25-47,25-1 94,0 1-63,0 0 0,0 0-15,0 0 31,0-1-16,0 1 47,25-25-47,0 0 47,-25-25-62,0 1 15,0-1-15,24 25-1,-24-25-15,0 0 47,0-24-15,0 24-1,0-25-16,0 25-15,0 1 79,0-1 30,-49-74-93,49 74-1,-25 25 16,0 0 188,25 25-188,0-1-15,0 1 15,0 0 1,0 0-17,0 0 1,25-1 31,0 1 15,0 25-31,-1-50-15,-24 25 0,25-25 31,-25 24-16,25-24-31,0 0 15,-25 25 17,25 0-17,-1-25 79,1 25-63,0-25-15,0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4:59:26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3374 6548 0,'0'25'235,"-25"25"-220,25-1-15,-50 26 16,1-26-1,-1 1 1,25 0 0,-24-25-16,24 24 15,-25 1 1,1-25 0,24-1-1,-25 1-15,1 25 16,24-25 15,-25 24-31,50-24 16,-49 25-16,24-26 15,0 1 1,25 0 0,-25-25-1,0 25 1,1 24-16,-1-24 15,0 50 1,-25-51 0,26 26-1,-1 0-15,0-26 16,-49 76 15,49-76-31,0 1 16,0 0-1,25 0 1,-25 0 109,1 24-109,-1-24-1,25 0-15,-25-25 16</inkml:trace>
  <inkml:trace contextRef="#ctx0" brushRef="#br0" timeOffset="2463.6524">1761 8310 0,'-24'0'16,"24"-25"78,0 0-79,0 0 1,24 0-1,-24 1 1,25-1 0,0 0-16,0-25 15,0 50 1,-25-24 0,25 24-16,-25-25 15,24 25 1,1 0-1,0-25 17,0 25-17,24-25 1,-24 25 0,0 0-16,0 0 15,0 0 1,-1 0-1,26 0-15,-25 0 16,0 0 0,-1 0-1,26 0 1,-25 0 0,0 0-1,-1 25 1,1-25-1,0 25 1,25 0-16,-50 24 31,49-49-31,-24 50 16,0-25 0,-25 24-1,0-24 16,25 0-15,-25 0 0,0 24-16,0-24 15,0 25 17,0-26-17,0 26-15,-25-25 16,0 24-1,0-24 1,-24 0-16,24 0 16,-25 0-1,1 24 1,-1-49-16,0 25 16,26-25-1,-51 25 1,26-25-1,24 0-15,-25 0 16,1 0 0,24 0-1,0 0 1,-49 0 0,49-25-1,0 0 1,0 0-1,0 1-15,0-1 16,25 0 0,-24 25-1,24-25 1,0 0 0,0 1-1,-25 24 1,25-25-1,0 0-15,0 0 16,-25 0 0,25-24-1,0 24 17,0 0-32,0 0 31,0 1-16</inkml:trace>
  <inkml:trace contextRef="#ctx0" brushRef="#br0" timeOffset="4301.1112">2034 8161 0,'0'0'0,"0"-25"78,0 50 79,0 0-142,0-1 16,0 26-15,0-25 0,0 0-16,0-1 15,25 76 1,-25-76 0,25 1-1,-25 25 1,0-25-1,0-1 1,25 1 0,-25 0-16,0 0 47,-25 0 46,0-25-77,-24 0 0,24 0-16,-25 0 15,25 0 1,1 0-1,24-25 110,0 0-109,0 0 0,0 0-1,0 1 1,24-26 15,26 0-15,0 1-1,-26 24 1,26 25 0,-50-50-1,50 50 1,-50-24-16,24 24 16,1 0-1,-25-25 1</inkml:trace>
  <inkml:trace contextRef="#ctx0" brushRef="#br0" timeOffset="6515.1248">2431 8731 0,'75'25'250,"173"149"-234,-124-100-1,-50-24 1,-24-1-1,24 1 1,1 0-16,-51-26 16,26 51-1,0-50 1,-26-1 0,26 26-16,-25 0 15,74 49 1,-99-50-1,50-24 1,-26 0 0,1 0-1,0 0 1,0-1 0,-25 1-1,25-25 1,-75 0 484,0-49-485,26 49-15,-26-25 16,50 0 0,-25 25-16,25-25 125</inkml:trace>
  <inkml:trace contextRef="#ctx0" brushRef="#br0" timeOffset="9362.9669">2580 8359 0,'50'0'141,"-26"0"-125,26 0-1,0 0 1,24 25-1,50 0-15,-49 0 16,24 24 0,0-49-1,0 50 1,25-1-16,-25-24 16,-24 0-1,49 25 1,-25-26-16,25 26 15,-49 0 1,24-50 0,0 49-1,0 1-15,25-1 16,-49-24 0,148 25-1,-174-50 1,1 25-1,-25-25 1,0 0 172,24 0-173,150 49 1,-125-49-1,50 25 1,-49 0-16,-1-25 16,0 25-1,1-25 1,-1 25 0,1-1-1,-26-24 1,-24 0-16,25 0 15,-1 25 1,26 0 0,-26-25-1,51 25 1,-76-25-16,26 25 16,-25-1-1,0-24 1,-1 25-16,1-25 15,0 25 1,0-25 0,0 0-1,-1 25 17,1-25-1,-25 25 0,25-25 47,-25 24-62</inkml:trace>
  <inkml:trace contextRef="#ctx0" brushRef="#br0" timeOffset="18392.7167">9054 8310 0,'-74'-25'203,"-100"-25"-187,50 1-1,-25-1 1,0 50-16,50-50 31,-25 26-31,50-1 16,24 25 0,0-25-1,1 25 1,-50-50-1,24 25 1,26 1-16,-100-1 31,74 0-15,-24 0-16,0 25 16,49 0-1,1-25 1,-1 1-16,0 24 31,1-25-31,-26 25 16,1-25-1,24 25 1,-123-50 0,98 26-1,-24-1 1,-25-50-1,50 75 1,24-24 0,-24-26-16,-1 25 15,26 0 1,-1 1 0,0 24-1,1-25 1,-26 0-1,51 0-15,-26 25 16,25-25 0,-49 1-1,24-1 1,-24 25 0,24 0-1,25-25 1,-24 25-1,-1 0 1,25 0 15,-24 0-15,24-25-16,0 25 16,-24-25-1,24 25 1,0-24-16,-25 24 15,1-25 1,-1 25 15,50-25-31,-25 25 282,0 0-267,1 0-15,-26 0 16,50-25-1,-50 25 1,26 0 15,-1 0 1,25-25-32,-25 25 15,0 0 1,0 0 15,25-24-15,-24 24 62,24-25 47,-50 25 94,25-25-188,0 25-16,1 0-15</inkml:trace>
  <inkml:trace contextRef="#ctx0" brushRef="#br0" timeOffset="45980.808">19348 6970 0,'0'-25'31,"25"25"157,0 0-173,-1 0 1,1 0-16,25 0 16,-1 0-1,-24 0 1,0 0 0,0 0-1,0 0-15,-1 0 16,26-24 15,-25 24-31,0 0 16,-1 0-1,1 0 204,25 0-203,-25 0 15,0 0 0,-25-25 204,-25 25-220,-25-50 16,25 25-15,0 25 15,25-25 1,-24 25 61,-1 0-77,50 0 140,-1 0-140,51 50-1,-50-25 1,0-25-16,-25 25 16,0 0 77,0-1-30,0 1-16,-25 0-47,0-25 31,25 25-15,-25-25-1,25 25 1,-25-25 0,0 0-1</inkml:trace>
  <inkml:trace contextRef="#ctx0" brushRef="#br0" timeOffset="50122.871">19968 6598 0,'0'-25'78,"-25"25"-63,25-25 17,0 75 280,0-25-296,0 24-1,0-24-15,0 25 16,0-1 0,0-24-1,0 50 17,0-50-32,0-1 15,0 26 1,0-25-1,0 0 17,0-1-1,25 1 141,-25 0-125,25-25 93,0 0-124,0 0 0,-1 0-1,26 0 16,-25 0 1,0 0-32,-1 0 15,1 0 1,0 0 0,0 0-1,0 0-15,-1 0 16,1 0-1,25 0 1,-25 0 0,-1 0-1,26 0-15,-25 25 32,0-25-17,-1 25 1,1-25-1,0 0 64,-25-25 139,0-25-202,0 1 0,0-1-1,0 0-15,0 1 16,0 24-1,0-25 1,0 1-16,0 24 16,25 0-1,-25-25 1,0 26-16,25-1 16,-25 0-1,0 0 1,0 0-1,0 1 376,0-26-313,0 25-62,0 0-1,0 1 48,-25 24 203,0 0-251,0 0 1,-24 0-1,24 0 1,0 0 0,0 0-1,0 0 1,1 0 0,-1 0-1,0 0-15,0 0 16,0 0-1,1 0 1,-26 0 15,25 0-15,0 0 15,1 0-15,-1 0-16,0 0 31,0 0 0,0 0 16,1 24-47,-1-24 31,25 25 1,-25-25-1,25 25-15,-25-25-1,0 25 1,25 0 46</inkml:trace>
  <inkml:trace contextRef="#ctx0" brushRef="#br0" timeOffset="52869.1596">2059 8186 0,'0'-25'172,"0"0"-47,25 25-110,-25-25 1,25 25 31,-25 25 234,25 0-172,-1-25 79,-24 25-173,0-1 142,0 1-110,0-50 109</inkml:trace>
  <inkml:trace contextRef="#ctx0" brushRef="#br0" timeOffset="58229.2816">20142 6796 0,'25'0'281,"-1"0"-234,1 0-31,0 0-1,0 0 1,0 0 46,-1 0-30,1-24-17,0 24 1,-25-25 15,25 25 16,-25-25-31,0 0 31,0 0 31,0 1 109,-25 24-171,0 0 31,0 0-32,1 0 48,-1 0-16,0 0-32,0 0 79,0 0-78,1 0 15,24 24-15,0 1 77,0 0-46,0 0-31,-25-25 15,25 25 47,0-1-47,0 1-15,0 0 15,0 0 16,0 0 16,25-25-32,-1 0 16,-24 25-32,25-25 17,0 0 30,0 0-31,0 0 1,-1 0-1,1 0-15,0 0 15,0 0 63,0 0-32,-1 0-46</inkml:trace>
  <inkml:trace contextRef="#ctx0" brushRef="#br0" timeOffset="67273.8222">13370 12725 0,'0'49'219,"0"26"-219,0-1 15,0 1 1,0-1 0,0 0-1,0 1-15,0-25 16,0-1-1,0-24 1,0 0 0,0 0-1,0 24 1,0-24 15,25 0 282,0-25-313,-1 25 15,1-1 17,25-24-17,24 0 1,-49 0-1,0 0 1,25 0-16,-26 0 16,1 25-1,0-25 1,0 0 0,24 25 15,-24-25-16,0 0 1,25 0 0,-26 0-1,1 0 1,99 0-16,-74 0 16,-25 0-1,24 25 1,-24-25-1,0 0 1,0 0 0,-1 0-1,1 0 1,0 0 0,0 0 15,0 0-16,-1 0-15,26 0 32,-25 0-32,0 25 31,0-25 0,-25-50 204,0 0-220,0 1-15,0-26 16,0 1-1,0-75 1,0 124 0,0 0-1,0 1 17,0-26-17,0-24 1,-25-1-16,25 26 15,0-1 1,0 25 0,0 0-1,0 1 1,0-100 46,25-100-46,-25 175 0</inkml:trace>
  <inkml:trace contextRef="#ctx0" brushRef="#br0" timeOffset="69665.9527">13916 13146 0,'0'25'484,"-25"-25"-437,0 0-31,0 0-1,25-25 79,0 1 0,25 24-63,0 0-15,0 0 15,-25 24 94,-50-24 15</inkml:trace>
  <inkml:trace contextRef="#ctx0" brushRef="#br0" timeOffset="72473.0267">12899 13022 0,'0'-24'46,"0"-1"-14,-25 25 93,0 0-110,25 25 110,0 24-109,0 1 0,0 24-1,0-24-15,0 0 31,50-1-31,-50 1 16,25-25-16,-1-1 16,-24 1-1,0 0 1,0 0 0,0 0-1,0-1 1,0 1-1,0 0 17,-24 0 15,-26-25-16,25 0-16,25 25-15,-49-25 16,24 0 15,0 0 1,0 0 14,25-25-30,0 0 15,0 0 16,0 0-31,25 1-1,-25-1 1,25 25 0,-25-25-16,25 0 15,-1 25 17,1-25-17,0 1 1,0 24 15,0-25-15,-1 25-1,-24-25 1,25 25 0,0 0 15,-25-25 63,25 25-94</inkml:trace>
  <inkml:trace contextRef="#ctx0" brushRef="#br0" timeOffset="81185.1154">20663 6772 0,'0'24'187,"24"-24"-171,76 0-1,-76 0 1,26 0 0,-25 0-1,49 0 1,-49 0-16,25 0 16,-25 0-1,24 0 1,1 25-1,-25-25 1,49 0-16,-49 0 16,0 0 15,-1 0 16,-48-25 172,-1 25-188,0-24-31,0 24 47,0 0 109,25-25-140,50 25 187,-25 0-203,0 0 47,-1 0 62,1 0-47,-25 25 17,0-1 46,0 1-110,-25 0 48,1-25-48,24 25-15,-25-25 16,0 25 15,25 0-15,-25-25 15,25 24 0</inkml:trace>
  <inkml:trace contextRef="#ctx0" brushRef="#br0" timeOffset="86352.3291">21382 6424 0,'0'25'172,"0"124"-156,0-99-1,0 24 1,0 0-1,0-49 1,0 25 0,0 0-16,25-1 15,-25 26-15,0-51 16,25 1 0,-25 25-1,0-25 32,0 24-47,0-24 31,0 0 1,24-25 264,1 0-280,99 0 0,-74 0-1,24 0-15,1 0 16,-1 0 0,-24 0-1,24 0 1,-24 0-1,24 0-15,-24 0 16,-1 0 0,-24 0-16,50 0 15,-26 0 1,1 0-16,-25 0 16,-1 0-1,-24-25 126,0 0-94,0-24-47,0-51 15,0-24 1,-24 25 0,-1 25-1,25-1-15,0 26 16,-25 24-1,25-50 1,0-24 0,0 0-16,0 0 15,0 49 1,0-24 0,0 49-1,0 0 1,-25 25 78,0 0-63,1 0 0,-26 0-15,25 0-1,0 0-15,-24 0 16,24 0 0,-74 25-1,74-25 1,-25 0-1,-24 0 1,49 25 0,0-25-1,-49 25 1,49-1 0,0-24-16,0 25 31,1-25-31,-1 0 31,-50 25-15,75 0-1,-24-25-15,-1 0 16,0 25 0,0-25-1,0 24-15,1-24 31,-1 25-15,25 0 31,-25-25 0</inkml:trace>
  <inkml:trace contextRef="#ctx0" brushRef="#br0" timeOffset="88662.5853">21729 6474 0,'25'0'47,"-25"25"218,0 0-249,0 74 0,0-74-16,0 24 15,0-24 1,0 25 0,25-26 15,-25 1 0,0 0-15,0 0-1,0 25 17,25-50-17,-25 24-15,0 1 47,0 0-16,-25 0 1,25 0-1,-25-25-16,0 0 17,0 0-1,1 0-15,-1 0-1,0 0 63,25-25-31,0 0 0,0 0-16,0 0-15,0 1 0,0-26-16,25 0 31,0 25-16,24 1 1,-49-1 0,25 25-1,0-25 1,0 0-16,-1 25 16,-24-25 30,25 25-46,0 0 188</inkml:trace>
  <inkml:trace contextRef="#ctx0" brushRef="#br0" timeOffset="90566.9847">21779 6499 0,'0'-25'93,"0"0"-77,0 0 15,0 1 94,25 24-109,-1-25-1,1 25 173,0 0-172,0 25 155,-25-1-92</inkml:trace>
  <inkml:trace contextRef="#ctx0" brushRef="#br0" timeOffset="94742.2214">19298 12303 0,'0'-25'16,"0"1"46,25 24 32,0 0-78,25 0-1,-1 0-15,1 0 16,24 0-1,1 0 1,-26 0 0,-24 0-1,25 0 1,-26 0 0,1 0 77,0 0-46,0 0 0,0 0-31,0 0-1,-1 0 1,1 0 46,0 0-15,0 0-31,0 0 0,-1 0 15,-24-25 203,-24 0-234,24 0 16,-25 25-1,0 0 1,0-25 0,0 25 77,1 0-14,-1 0-64,50 0 188,24 25-187,-24-25-16,0 25 16,0 0-1,-1 0 16,-24-1 204,0 1-220,-24 0 1,-1-25 15,25 25-31,-25-25 63,0 0-32,25 25-31,-25-25 16,25 24-1,-24 1 1</inkml:trace>
  <inkml:trace contextRef="#ctx0" brushRef="#br0" timeOffset="99386.0421">20092 11881 0,'0'25'94,"0"25"-79,0-25 1,0-1-16,0 1 15,0 25 1,0-25 15,0-1-15,0 1 0,0 0 15,0 0-16,0 0 32,0 0-31,0-1 0,0 1 46,0 0 1,0 0-32,0 0 0,0-1-15,0 26-1,0-25 17,0 0 46,0-1-63,0 1 485,0 0-437,25-25 234,0 0-282,0 0 1,24 0-16,1 25 16,-1-25-1,1 0 1,0 0-1,-1 0 1,1 25-16,-1-25 16,-24 0-1,0 0 1,0 0 0,-25 24-1,25-24 16,24 0 1,-24 0-17,0 0 1,0 0 0,24 0 15,-24 0-16,0 0 17,-25-24 155,25-51-171,-25-123-1,0 173-15,0 0 16,0 0 15,0-49 47,25 24-62,-1-74 218,-24 50-218,0 49 0,0 0-1,-124-24 345,50 49-345,-75-25 1,99 25 0,26 0-1,-26 0 1,25 0-16,-24 0 31,24 0 0,0 0-15,0 0-16,0 0 16,-24 0-1,24-25 1,0 25 31,0 0 62,1 0-93,-1 0-1,0 0 17</inkml:trace>
  <inkml:trace contextRef="#ctx0" brushRef="#br0" timeOffset="102325.3751">20415 12129 0,'49'0'282,"-24"0"-282,0 0 15,0 0 1,24 0-1,1 0-15,-25 0 32,-1 0-1,-24-24 47,0-1-31,0-25 94,0 25-126,-24 25 79,-1 0-16,0 0-47,0 0-15,0 0 0,1 0 15,-1 0 16,0 0-16,0 0 16,0 25-32,25 0 32,-24 0 16,24 0-32,-25 24-15,0-24-1,25 0-15,0 0 16,0 0 0,0-1 30,0 1 1,0 0 0,25 0-16,0-25-15,-1 0 0,1 25 15,0-25-15,0 0-1,0 0 1,-1 0-1,1 0 17,0 0-1,0 0-15,0 0-1,-1 0 79,1 0-63</inkml:trace>
  <inkml:trace contextRef="#ctx0" brushRef="#br0" timeOffset="107398.0333">13891 13221 0,'50'0'94,"24"0"-79,25 0 1,25 0-16,25 0 16,50 0-1,-26 25 1,26-25-1,-26 25-15,-49-25 16,0 0 0,-49 0-1,-1 0 1,-24 0-16,-1 0 16,1 0-1,-25 0 1,0 0-1,-1 0 64,-24-25 171,-24 25-235,-1-25-15,0 0 31,0 25 110,0-25-125,0 25-1,25-25 1,25 25 171,25 0-171,-50 50 0,25-50-1,-25 25 17,0 0-17,0 0 1,0 24 15,-25 1-31,-25-50 16,50 49-1,-25-49 1</inkml:trace>
  <inkml:trace contextRef="#ctx0" brushRef="#br0" timeOffset="111362.6814">15776 13146 0,'0'25'172,"0"0"-156,0 25-1,25-25 1,-25-1-16,0 26 16,0 0 15,0-26-16,0 26 1,0-25 0,0 0-16,0-1 31,0 1 63,25-25 249,-25 25-327,0 0 109,0 0-78,25-25 109,-1 0-125,1 0-15,0 0-16,0 0 16,0 0-1,24 0-15,-24 0 16,0 0 0,24 24-1,-24-24 1,0 0-16,0 25 15,24-25 1,-24 0 0,0 0-1,25 0-15,-26 0 16,1 0 0,0 0-1,0 0-15,0 0 16,-1 0-1,26 0 1,-25 25 0,24-25-1,1 0 1,-25 0 0,0 0-1,-25-25 485,0-24-484,0-224-1,0 124 1,0 74 0,0 51-1,0-1-15,25 25 63,-50-25 171,-25 25-218,-49-25-16,74 25 15,-25 0 1,1-25 0,-1 25-1,-24 0-15,24-24 16,1 24 0,24 0-1,-25-25 1,-24 25-1,49 0 1,-25 0 0,-24 0-1,24 0-15,26 0 16,-1 0 0,0 0-16,25 25 234,0-1-234,0 1 16,0 0-1,0 25 1,0-26 15,0 1-15,0 0-16,0 0 31,0 0-15,0 0 46</inkml:trace>
  <inkml:trace contextRef="#ctx0" brushRef="#br0" timeOffset="113268.61">16223 13295 0,'-25'-24'172,"-25"-1"-157,25 25 1,1 0 31,-1 0-31,0 0-1,0 0 1,0 0-1,1 0 17,24 25 46,-25-1-78,25 1 15,0 0 1,0 0 0,0 0 31,25-25 15,-1 0-46,1 0-1,0 0 1,0 0 0,0 0 15,-1 0 16,-24-25-32,25 25 1,-25-25 0,25 25 296,0 25-281,-25 0-15,25 24-16,-25-24 31,24-25 16,1 0-31</inkml:trace>
  <inkml:trace contextRef="#ctx0" brushRef="#br0" timeOffset="115411.1372">16768 13469 0,'25'0'125,"25"0"-110,-1 0 1,26 0-16,-1 0 15,1 0 1,-1 0 0,0 0-1,1 0 1,-26 0 0,26 0-16,-50 0 15,-1 0 1,1 0 15,-25-50 203,-25 50-218,-49-49 140,24 24-140,26 25 15,48 0 219,1 0-219,50 25-15,-51 0 0,1-25-16,-25 49 140,-25 1-124,-74 74 0,50-99-1,24 24 1,-25-24-1</inkml:trace>
  <inkml:trace contextRef="#ctx0" brushRef="#br0" timeOffset="118350.7156">17587 13196 0,'0'50'140,"0"-1"-124,0 26-16,0-1 16,0-24-1,0-25 1,0 24-1,0-24 1,0 25 0,0-26 15,0 1-31,0 0 16,0 0-1,0 0 63,25-25 266,-1 0-328,1 0-1,0 0 1,25 0 0,-1 0-1,1 0 1,124 24-1,-50-24-15,-50 25 16,0-25 0,-24 25-1,0 0 1,-1-25-16,-24 0 16,0 0 30,-25-25 126,0-25-156,0-173 0,0 124-1,0 25 1,0 49-1,0 0-15,0-74 94,0 74-78,0 0-16,0 0 15,-50 25 173,50-25-188,-25 25 16,-24 0-1,-1 0 1,25 0-1,-24 0 1,24 0 0,-25 0-1,-74 0-15,75 0 16,24 0 0,0 0-1,-49 0 1,49 0-1,0 0 1,0 0 0,1 0-1,-1 0 1,0 0 15,0 0-15,0 0-1,-24 0 1,24 0-16,-25 0 16,25 0-1</inkml:trace>
  <inkml:trace contextRef="#ctx0" brushRef="#br0" timeOffset="119772.6581">18009 13370 0,'-25'0'171,"0"0"-155,0 0 15,0 0-31,1 0 32,-1 25 61,0-1-61,25 1 30,0 25-15,0-25-31,0-1 15,0 1-16,0 0 1,25-25 0,0 25-1,-1-25 1,1 0 15,25 0-15,-25 0 109,-1 0-110</inkml:trace>
  <inkml:trace contextRef="#ctx0" brushRef="#br0" timeOffset="123035.4787">18554 13469 0,'25'0'328,"0"0"-328,24 0 16,1 0 0,149 25-1,-75 0 1,-50-25 0,0 24-1,-24-24-15,0 25 16,-26-25-1,-24-25 517,-24 1-517,-1-1 1,0 25 0,25-25-16,-25 25 125,0-25-47,1 25-63,73 0 110,1 0-109,-1 25 0,-24-25-1,0 0-15,0 25 16,-25 0 46,0-1-15,0 26-31,-25-50-1,0 50 1,-24-50 0,24 24-16,25 1 15,-25-25 17</inkml:trace>
  <inkml:trace contextRef="#ctx0" brushRef="#br0" timeOffset="126727.3244">19447 13295 0,'0'-24'0,"0"73"250,0 1-235,0-1 1,0 1-16,0 0 16,0-26-1,0 1 1,0 0 0,0 0-1,0 0 16,0-1-15,0 26 0,0-25-16,0 0 31,0-1-15,0 1 93,0 0-93,0 0 187,0 0-188,0-1 63,0 1-31,25-25 281,25 0-312,24 0-16,0 0 16,-24 0-1,49 0 1,-24 0-16,24 0 16,-25 0-1,-24 0 1,0 0-1,-26 0 1,1 0 0,25 0-16,-25 0 31,-1 0 0,-24-25 250,0-74-265,0 0 0,0 25-1,0-100 1,0 149-16,0 0 47,0-49 0,0 0-47,0 49 15,0 0 1,-24 25 46,24-25 79,-75 25-16,26 0-109,-1 0-1,0 0 1,1 0 0,24 0-1,0 0 1,-24 0-16,24 0 15,-25 0 17,25 0-17,0 0 1,1 0 0,-1 0-1,0 0 1,0 0-1,0 0 17,-24 0 30,24 0-46,0 0-1,0 0 1,1 25 0,-1-25-1,0 0 1</inkml:trace>
  <inkml:trace contextRef="#ctx0" brushRef="#br0" timeOffset="129704.8897">19819 13643 0,'-49'0'140,"-26"0"-124,50 0 0,1 0-1,-1 0 1,0 0 46,0 0-46,25 49 0,-25-24 15,25 0-16,-24-25 1,24 25 15,0 24 16,24-49-31,-24 25-1,25-25 1,0 0 0,0 0 15,0 0-15,-1 0-1,1 0-15,25 0 47,-50-25-16,25 25-15,-1-25 0,1 1-1,-25-1 16,0 0 1,0-25-17,0 26 1,0-26 0,0 25-1,0 0 32,0 1 31,-25-26-15,1 0-63,-1 50 15,25-24 1,-25 24 62,0 0 31,25 49 110,0-24-203,25 25 31,0-26-16,-25 1 0,25 0 16,-25 0-16,24-25-31,-24 25 78,25-1-62,0 1 0,0 0 93,-25 0-62,25 0 0,0-1-32,-1-24 17,-24 25-17,25-25 126,0 0-94</inkml:trace>
  <inkml:trace contextRef="#ctx0" brushRef="#br0" timeOffset="138536.6813">19298 9723 0,'25'0'531,"25"0"-516,49-24 1,124 24-16,-148 0 16,-26 0-1,1 0 1,0 0-16,-1 0 16,-24 0-1,0 0 16,0 0-15,-1 0 0,1 0 656,25 0-672,-25-25 15,-1 25 1,1 0-1,0-25 1,0 25 0,0 0-1,-1 0 95,-24-25 46,-24 25-140,-1-25-1,0 1 1,0 24-1,50 0 267,0 0-267,49 0 1,-24 0 0,-25 24-1,-1-24-15,-24 25 110,0 0-79,-49 0-16,-50 74 1,49-74 0,25 24-16,0-49 15</inkml:trace>
  <inkml:trace contextRef="#ctx0" brushRef="#br0" timeOffset="142485.2793">20539 9277 0,'0'25'78,"0"24"-62,0 1 0,0 24-16,0 1 15,0-26 1,0 1 0,0-25-1,0 24 1,0-24-1,0 25 32,0-25 0,0-1 47,0 1-63,0 0 0,0 0 1,0 0-1,0-1 16,0 1 0,24-25 93,26 0-108,24 0-17,1 0-15,-26 0 16,26 0-1,-25 0-15,-26 25 16,26-25 0,-25 0-1,0 0 1,-1 0 0,1 0-1,0 0 16,0 0-15,0 0 0,-1 0 93,-24-25 204,0 0-313,0 1 15,0-1 1,0 0-1,0-74 1,25-75-16,-25 149 31,0 1-15,25-175 93,0 75-109,0 50 16,-25 49 15,-100 25 204,51 0-220,-1 0 1,-24 0-1,49 0 1,-74 0 0,74 0-1,0 0 1,0 0-16,0 25 16,1-25-1,-1 0 1,0 0-1,0 0-15,-24 0 16,24 0 15,0 0-15,0 0 156,0 0-172,25 25 594,0-1-548,0 1-14,0-74 30</inkml:trace>
  <inkml:trace contextRef="#ctx0" brushRef="#br0" timeOffset="144149.6053">20563 9203 0,'25'0'63,"0"0"-48,0 0 1,0 0 0,-1 0-1,1 0 1,0 0-1,-25 49 314,0-24-329,0 49 15,0-24 1,0-25-1,0 0 1,25 49 0,-25-49-1,0 0-15,0-1 16,25-24 0,-25 50-1,0-25 1,0 24-1,0-24 64,-25-25 14,0 0 95,25-25-94,0 1-63,0-1 0,0 0-15,0 0 15,25 0-15,-25 1-1,25 24-15,-1-25 16,-24 0-1,25 25 1,0 0 109</inkml:trace>
  <inkml:trace contextRef="#ctx0" brushRef="#br0" timeOffset="146824.5085">21357 10840 0,'75'0'172,"-26"0"-157,26 0 1,-1 0-1,50 0 1,-50 0-16,1 0 16,-50 0-1,24 0 1,-98-50 359,-1 0-359,25 1-1,0 49-15,50 0 391,0 25-376,0-1 1,0 1 15,-1 0-31,-24 0 110,0 0-95,0-1 1,0 1 0,-24-25 15,-1 25 31</inkml:trace>
  <inkml:trace contextRef="#ctx0" brushRef="#br0" timeOffset="150661.8003">22027 10492 0,'0'25'141,"0"0"-141,0 25 16,0-26-1,0 1 1,0 0-16,0 25 15,0-26 1,0 1 0,0 0-1,0 49 1,0-49 0,0 25-1,0-25-15,0-1 16,0 1-1,0 0 17,0 0-17,0 0 17,0-1 343,0 1-360,25-25 1,-25 25 62,0 25 31,0-25-77,25-25 139,24 0-155,1 0 0,148 0-1,-148 0-15,-1 0 16,1 0 0,0 0-1,-26 0 1,26 24-1,-25-24 1,-25-24 281,0-51-281,0 25-1,0 26 16,0-26 1,0-49-17,0-25 1,0 25-16,0-1 16,0 76-1,0-1 1,0 0-1,-25-25 439,-74 26-439,24 24 1,-24 0-1,25 0 1,-25 0 0,74 0-16,0 0 15,0 0 32,0 0 31,1 0-46</inkml:trace>
  <inkml:trace contextRef="#ctx0" brushRef="#br0" timeOffset="153068.5077">22349 10691 0,'0'-25'16,"25"25"-16,-50 25 281,25 0-265,0 24-1,0-24 1,0 0 0,0 0-16,0-1 15,0 1 1,0 0 0,0 0-1,0 0 1,0-1-1,0 1 1,0 0 0,0 0 62,0 0-16,-24-25-46,-1 0 46,0 0-46,0 0 15,25-25 172,0 0-140,0 0-1,0 0-30,25 1-32,0-1 31,0 25-15,-1-25-1,1 0 16,-25 0-15,25 25 0,0 0 62,0-24-31</inkml:trace>
  <inkml:trace contextRef="#ctx0" brushRef="#br0" timeOffset="353587.7626">3895 5035 0,'-25'0'172,"25"25"-94,0 0-63,0 25 1,0-26 0,0 26-1,0 0 1,0-26-16,0 1 15,0 0 1,0 49 0,0-49-1,0 0 1,0 0-16,0 24 16,0 1-1,0-25 1,0 0-1,0-1 1,0 1 0,0 0 15,0 0 0,0 24 0,0-24 16,0 0-15,0 0 30,0 0-46,0-50 281,0 0-282,-50-25 16,25 26-31,1 24 32,24-25-17,-25 25 1,25-25 0,-25 25 15,0 0-16,25-25 1,-25 25 0,25-25 15,0 50 125,0 0-125,25 0-15,0 0 0,-25-1 15,25-24-15,0 25 15,-1-25-16,-24 25 1,0 0 47,25-25-32,0 0 250,-25-25-218,25 25-32,-25-25-16,25 25 17,-25-25-17,24 25-15,-24-24 32,25 24-1,-25-25-16,0 0 17,25 25-17,0-25 142,0 25-142,-25-25-15</inkml:trace>
  <inkml:trace contextRef="#ctx0" brushRef="#br0" timeOffset="374564.608">10369 6821 0,'-25'0'94,"0"0"-63,25 25-15,-25 0-1,0 25 1,1-1 0,-1 1-16,-25-1 15,25 26 1,-24-1 0,24-24-1,0-25 1,0 49-1,25-49-15,-24 24 32,-1 1-17,25-25-15,-25 0 16,25-1 0,0 1 15,-25 0 16,25 0 15,-25-25 94,25-25-140,0 0 31,0 0-31,0 1-16,0-1 15,0 0 1,0 0-1,0 0 17,0-24-17,0 24 17,0 0-1,0 50 125,-24-25-125,24 25-15,0 0 0,0-1 15,0 1-31,0 0 31,0 25 0,0-26 1,0 1-17,0 0 157,24-25-47,1 0-47,0-25-78,0 25 47,-25-25-31,25 25 15,-25-24-15,24-1-1,1 25 1,-25-25-1,25 25 1,-25-25 31,25 25-31,-25-25 93</inkml:trace>
  <inkml:trace contextRef="#ctx0" brushRef="#br0" timeOffset="378371.5851">10567 7119 0,'25'25'109,"-25"0"-109,0-1 31,25 51 1,0-50-17,-25 24-15,0-24 16,0 0 15,0 0 0,0-50 173,0 0-173,0 0-16,0 0 1,0 1 15,-25 24-15,25-25 0,0 0-1,0 0 1,0 0-1,0 1 32,0-1-31,0 0 0,0 0 30,0 0-30,25 1 0,-1 24-1,-24-25-15,50 25 16,-25 0 0,0 0-1,-1-25 1,1 25 15,0 0-15,-25 25 15,0 0 0,0-1-15,0 1-16,0 0 0,0 0 15,0 0 1,0 24 15,-25-49-15,25 25-16,0 0 16,-25 0-1,1-1 16,-1-24-15,25 25 0,-25-25-1,25 25 1,-25-25 0,25-25 155,25 25-155,0-25 0,24 1-1,1 24 1,-25 0-16,0 0 16,-1 0 15,-24 24 78,0 1-78,0 0 1,0 0-1,-24 0 16,-1-1-47,0-24 15,0 25 1,0-25 15,1 25-31,-26-25 266,25 0 109,25-25-313,-25 25-46,25-25 0</inkml:trace>
  <inkml:trace contextRef="#ctx0" brushRef="#br0" timeOffset="380448.496">11038 6945 0,'0'50'31,"0"0"-15,25-26-1,-25 1-15,25 0 16,-25 0 0,0 0 15,25-1 0,-25 1-15,25 0-1,-25 0 1,0 0 0,0-75 249,0-49-249,-50 49-1,25 1 1,25 24 0,0 0 15,0 0 94,-25 25 47,25-25-157,-24 1-15,24-1 110,24 0 15,1 25-110,0-25-15,25 0 16,-26 25 0,1 0 15,0 0-15,-25-25-1</inkml:trace>
  <inkml:trace contextRef="#ctx0" brushRef="#br0" timeOffset="381344.6323">11088 7069 0,'50'-24'78,"-1"-1"-62,1-25-1,49 1-15,-49-1 31,-25 50-31,-1 0 16</inkml:trace>
  <inkml:trace contextRef="#ctx0" brushRef="#br0" timeOffset="383180.9142">11659 6648 0,'-50'0'78,"0"0"-47,26 24-15,-1 1-16,0-25 31,25 25 0,-25-25-31,25 25 47,0 0 0,0-1-31,0 1-1,0 0 17,0 0 15,25-25-16,25 0-16,-26 0 1,1 0 0,0 0-1,0 25 79,-25 0-78,0-1-1,0 1 17,0 0-17,0 0 32,0 0-16,-25-1-15,0 1 0,0 0-1,1-25 1</inkml:trace>
  <inkml:trace contextRef="#ctx0" brushRef="#br0" timeOffset="392374.8481">4465 3597 0,'-25'0'62,"1"0"-46,-1 0-16,-50 24 15,51 1 1,-51 0 0,26 50-16,-26-51 15,26 26 1,-1-25-1,0 49 1,-173 125 0,149-125-16,24 0 15,0-24 1,1 24 0,24-24-16,-25-25 31,1 74-31,-1-49 15,1-1 1,-1 50 0,25-49-16,-24 25 15,24-26 1,-50 26 0,26 24-16,24-25 15,-25 1 1,25 24 15,1-74-31,24 24 16,-25-24-1,25 0 1,0 24-16,0 1 16,0 24-1,0-24 1,0 24-1,0 1-15,0-1 16,0 1 0,0-1-1,0-24 1,0 24-16,0-24 16,0 49 15,0-49-31,0-1 15,0-24 1,0 0 0,0 24-16,25 1 15,-1-25 1,1 49 0,0-49-1,0 25-15,25-1 16,-50-24-1,49 0-15,-24 25 16,25-26 0,-26 51-1,51 24 1,-50-49-16,24-1 16,1 26-1,-25-51 1,24 1-1,-24 25 1,25-25-16,-26 24 16,26-24-1,0 25 1,-1-1 0,26 1-1,-1-1 1,-49 1-1,24 0-15,-24-50 16,25 0 203,24 0-204,-24 24 1,24-24-16,26 0 16,197 0-1,-222 0 1,-1 0 0,0 25-1,-24-25-15,-25 0 16,49 25-1,-49 0 1,0 0 15,0-25-15,0 24-16,-1 1 16,1 25-1,0-25 1,0 0-1,24 24 17,-49-24-17,25 25-15,0-1 32,0 26-32,-25-51 31,0 1-31,49-25 219,-49 50-204,50-1 1,0 1-1,-26 24 1,26 50-16,-25-49 16,0-1-1,-1-24 1,1 24 0,0 50-16,-25-74 15,50 74 1,-26 25-1,1-75 1,-25 1 0,0-26-1,0 1 220,0 99-220,0-75 1,0 0 0,25 1-1,0-25 1,0-26-16,-25 51 15,24-50 17,1-1-32,-25 26 15,50-25-15,-25 24 16,-25 1 0,24 0-1,1-1 1,0-24-1,99 124 1,-74-100-16,-1 1 16,1-25-1,49 24 1,-24 1 0,-1-25-1,100 49 1,-125-74-1,-24 0-15,25 25 16,-1-25 0,-24 0-1,0 25 1,0-25 0,-1 0 62,51 25-63,-50-1 1,-1-24-16,26 0 359,74 0-343,-74 25 0,24-25-16,1 0 15,-1 0 1,25 0-1,-24 0-15,-1 0 16,25 0 0,-49 0-1,-1 0-15,-24 0 16,0 0 0</inkml:trace>
  <inkml:trace contextRef="#ctx0" brushRef="#br1" timeOffset="406414.623">4341 3621 0,'-49'50'171,"-26"-25"-155,-49 49 0,-50 50-1,26 25 1,-348 174 0,372-199-1,0 0-15,74 0 16,-25-25-1,-24 0 1,74-24-16,-74-1 16,50-24-1,24-1 1,-25-24 0,25 25-16,1-26 15,-1 1 1,0 0-1,0 0 1,25 0 0,0-1-1,-25 1 17,25 0-32,0 0 31,0 24 0,0-24-31,0 25 16,0-1-1,0 1 1,25 24 0,-25-24-1,25-25 1,25 25-1,-50-26-15,24 26 16,1-50 0,0 50-16,0-50 15,-25 49 1,49-24 0,-24 0-1,25 24-15,-1 1 31,-49-25 1,25-25-17,-25 49 173,25 1-188,25 0 15,-26-1 1,51 125 0,-50-125-1,24 1 1,-49 0-16,25-26 16,0 1-1,-25 0-15,25-25 16,-25 25-1,25 0 1,-25 0 0,24-25-1,-24 49 1,25-24-16,0 25 16,0-26-1,-25 1-15,49 0 31,-49 0-15,25 0-16,25-1 16,-25 26-16,24-25 15,-24 0 1,0-25 0,0 24-1,-1 1-15,1 25 16,0-25-1,0 24 1,24-24 0,-24 0-1,0 0-15,25-1 16,-50 1 0,49 0 218,-24 0-218,25 0-1,-1-25-15,26 49 16,-1-24 15,1 0-31,-1 24 16,0-24-1,-24 0-15,-25-25 16,0 25 0,-1-25-1,26 0 1,-25 0-1,0 0 1,24 0-16,-24 0 16,25 0 15,-26 0-31,1 0 31,0 0 0,25 0 16,-1 0-31,-24 0 0,0 0-1,0 0 1,-1 49 249,26 51-249,25-1 0,-1 25-1,-24-50-15,-1 26 16,1-26 0,24 75-1,-49-100 1,0 1-1,0 24 1,-1-24 0,-24 24-16,25-24 15,0 0 1,-25-25 0,25 24-1,-25 1 1,49 24 218,-49-24-218,50 24-1,0 25 1,-26 1 0,-24-26-16,50 0 15,-50 1 1,25-1 0,-25-49-16,25 25 15,-25-1 1,24 1-1,-24-25 1,0 0 15,25 24 188,-25 1-203,0-25-16,25 49 15,0-24 1,-25-26 0,25 1-16,-1 0 15,-24 0 1,75 99-1,-50-75 1,-25-24 0,49 0-1,-24 0 1,0 24 0,49 51-1,-24-76-15,-25 1 16,0-25-1,49 50 220,-24-50-235,24 25 15,0 24 1,-24-49 0,24 25-1,1 0 1,-1 0 0,1-1-16,-26-24 15,1 0 1,-25 0-1,-1 0-15,51 0 282,-25 25-267,-1-25 1,1 25 0,-25-25-1,-1 0 1,51 0-1,-26 0 1,-24 25 0,0-25 15,0 0-15,49 0 62,-49 0-63,0 0 1,0 0 0,-1 0 15,1 0-16,0 0 17,0 25-17,0-25 1,-1 0 0,1 0 15,0 0-16,25 0 17,-26 0-17,1 0 17,0 0-17,0 0-15,0 0 31,-1 0-15,1 0 0,-25-25 93</inkml:trace>
  <inkml:trace contextRef="#ctx0" brushRef="#br1" timeOffset="411945.5342">4341 6127 0,'25'25'141,"-25"-1"-126,25 26 1,-25-25 0,0 0-1,0-1 1,25-24 62,-1 0-62,1 0-16,0-24 15,0-1 1,0 0 0,-1-25-1,1 50-15,0 0 16,-25-24-1,25 24 17</inkml:trace>
  <inkml:trace contextRef="#ctx0" brushRef="#br1" timeOffset="413381.1458">6995 5978 0,'25'0'125,"0"25"-110,0 24 1,24 1-1,-24-25-15,-25 0 32,25-25-17,0 0 110,0-75-109,-1 50-16,1 1 16,-25-26-1,25 0 1,0 26-1,-25-26-15,25 50 16,-25-25 15,24 0 47,-24 0-62</inkml:trace>
  <inkml:trace contextRef="#ctx0" brushRef="#br1" timeOffset="415791.2667">7467 10393 0,'0'99'141,"0"-74"-110,0 25-15,24-50-16,-24 25 62,25-25 157,0 0-188,25 0 16,-26-25-31,1 0-1,0-25 1,25 50-16,-50-49 16,24 49-1,-24-25 1,25 0 0,0 25-1,0 0 79,-25-25-78,25 25-1,-1-24 1,1 24-1,-25-25-15,25 25 16,-25-25 0</inkml:trace>
  <inkml:trace contextRef="#ctx0" brushRef="#br1" timeOffset="427537.9486">720 6375 0,'0'0'0,"24"-25"16,1 0-1,-25-24 1,25 49-16,-25-25 16,25 0-1,0 0 1,0 0 62,-25 1-62,24-1-1,1 0-15,0 0 16,-25 0 0,0 1 15,25 24 0,-25 24 78,-25 26-93,-74 74 15,24 50-31,-24 74 0,-25-50 16,25 25 0,24-49-1,51-75 1,-1-24-1,25-1 1,0-24 0,0 24-16,0 25 15,0 50 1,0-25 0,0 25-16,0-25 15,0 149 16,0-174-31,0 0 16,0-24 0,0-1-1,0 0-15,25 1 16,-1-25 0,1-1-1,50 26 1,-26 24-16,26-50 15,24 51 1,25-1 0,-25-50-1,100 100 1,-125-124 0,-24 25-1,74-1-15,-25-49 16,25 0-1,25 25 1,-50 0-16,50 24 16,-75-24-1,50 25 1,-49-25 0,-1 24-16,25 26 15,25 24 1,-74-49-1,-1-1 1,26 26-16,-50-26 16,24 26-1,-24-26-15,25 1 16,-1 49 0,26 0-1,-50-24-15,-1-26 16,1-24 187,25 25-187,-1-50-16,26 74 15,24-49 1,-25 25-1,50 24 1,-24 25 0,148 50-1,-174-50 1,1-74-16,-26 0 16,-24 0-1,25-25 1,-1 0-1,1 24-15,-1-24 16,1 0 0,0 50-1,-1-50-15,-49 25 16,25 0 0,0-25-1,0 24 1,-25 1-1,49-25-15,-24 0 16,0 0 0,24 0-16,26 0 15,-26 0 1,26-25 0,-50 1-16,24-1 15,-24 25 1</inkml:trace>
  <inkml:trace contextRef="#ctx0" brushRef="#br1" timeOffset="429712.3691">3374 10368 0,'-25'0'141,"0"25"-110,0 0-15,1 0-1,-76 49 1,26 1 0,-25-1-16,24-24 15,26-1 1,-51 1 0,26 24-1,-50 1-15,0-1 16,50-24-1,24-1 1,0-24 0,26-25-16,-1 50 15,-25-25 1,-24 24 0,49-24-1,-25 25 1,26-26-16,-1 1 15,-25 0 1,50 0 0,-49 0-16,24-25 31,25 24 0,-25-24-15,0 25 31,0 0-32,25 25-15,-49-50 16,49 49 0,-25-49-16,25 25 15</inkml:trace>
  <inkml:trace contextRef="#ctx0" brushRef="#br1" timeOffset="432051.9313">1141 11981 0,'-24'0'31,"-1"0"0,0 0-31,25-25 78,0 0-62,0-49 0,0 24-16,0 25 15,25-49 16,0 74-31,24-50 16,1 50 0,24-25-1,1 1-15,-26-1 16,1 25 0,-1 0-1,1 0 1,0 0-1,-26 0-15,1 0 16,25 0 0,-25 25-16,24 24 15,-24-24 17,0 25-32,25-26 15,-26 26-15,26-50 16,-50 50-1,50-50 1,-50 49 0,0-24-16,0 25 31,0-1-15,0-24-16,0 0 15,0 24 1,0 26-1,-25-25 1,-25-1 0,25-24-1,-24 0 1,-1 0 0,0-1-16,1-24 15,-1 0 1,1 25-1,-1-25-15,0 0 16,1 0 0,24 0-1,-25 0 1,26 0-16,-1 0 16,0 0 15,0-25-31,0 25 0,25-24 15,0-1 64,0 0-64,-24 25 1,24-25-1,0 0 1,0 1 0,0-1-1,-25 0 1,25 0-16,0 0 16,0 0 15,-25 25-31,25-24 15,0-1 17,0 0-17,-25 0 17,25 0-1,0 1-16,0-1 1,-25 25 0,25-25-1,0 0 17,0 0-1,0 1-16,-24 24 1,24-25 31,0 0-31,0 0 30</inkml:trace>
  <inkml:trace contextRef="#ctx0" brushRef="#br1" timeOffset="434560.0862">1464 11881 0,'-25'0'78,"0"0"-31,0 25-16,25 0-15,-24-25-1,-1 50 1,25-26 15,0 1 0,0 0-31,0 0 32,25-25 46,-1 0-63,1 0-15,0 0 47,0 0-47,-25-25 31,25 25 1,-25-25-1,0 0 16,0 1-16,0-1-31,0 0 109,0 0-62,74 75 203,-24-25-234,-26-1 0,1 26 15,0-50-16,-25 25 1,25-25 0,-25 25-1,0-1 32,0 1 0,0 0-16,0 0 1,0 0 14,0 0-14,-75-25-17,51 0 1,-1 0 125,0 0-110,0 0-16,25-25 1,0 0 62,0 0-62,0 0-1,25 0 1,0-49-16,49 49 16,-49-24-1,25-1 1,-1 0 0</inkml:trace>
  <inkml:trace contextRef="#ctx0" brushRef="#br1" timeOffset="439400.542">1985 8855 0,'-25'25'359,"0"25"-343,-24 24 0,-26 25-1,-24 100-15,0-50 16,-25-1 0,24-24-1,51-49-15,-26 24 16,26-25-1,24-24 1,-25 0-16,26-1 16,-26 26 15,25-75-31,25 25 16,-25-1-1,1-24 1,24 50-1,-25-25-15,0 24 16,0-49 0,25 25-1,-25-25 1,25 25 0,-24-25-16</inkml:trace>
  <inkml:trace contextRef="#ctx0" brushRef="#br1" timeOffset="443359.3311">372 10988 0,'0'-49'0,"0"24"31,0 0-15,-24 25-1,24-25 1,0 1-16,0-1 31,0 0-15,0-25 15,24 26 0,1-1-31,-25 0 16,25 25 0,-25-25-1,25 25 1,0-25 15,-1 25-15,-24-24-16,25 24 15,-25-25 1,25 25 0,-25-25-1,25 25 1,0 0-1,-1 0 1,1-25 15,0 25-15,0 0 0,0 0 15,-1-25-16,1 25 32,0 0-47,0 0 32,0 0-17,0 0 16,-1 0-15,1 0 0,25 0-1,-25 0 17,-1 25-17,-24 0 16,25-25-15,0 0 0,-25 25-16,25 0 31,-25-1-15,0 1 15,0 0-16,25 0-15,-25 0 16,24-1 0,-24 26 15,0 0-15,0-26-16,0 1 15,0 0 1,0 0-1,0 0 1,0 24 0,0-24-1,0 0 1,-24 0 15,24-1-15,-25-24-1,0 25 1,0-25 0,0 0-1,1 25 1,-1-25 0,0 25-16,0-25 15,0 0 1,1 25 15,-1-25-31,0 0 16,0 0 15,0 0-15,0 0-16,1 0 62,-1 0-31,0 0 1,0 0-17,0 0 32,1-25 78,24 0-78,-25 0-31,25 0-1,-25 1 16,25-26 16,0 0-15,-25 50-17,25-24-15,0-1 31,0 0-15,-25 25 0,25-25 327,0 0-311,-24 1-17,24-1 1,0 0 0,-25 0-16,25 0 15,0 1 1,0-1 15,0 0-15</inkml:trace>
  <inkml:trace contextRef="#ctx0" brushRef="#br1" timeOffset="446051.4994">695 10914 0,'0'0'0,"25"0"15,-25-25 17,0 0-17,0 1 32,0-26 0,0 25-31,0 0 31,0 1 31,0-1-47,-25 25 16,0 0 93,0 0-108,25 25 202,0-1-218,25 1-1,-25 0 1,25 0 15,0-25-31,-25 25 16,24-25 15,-24 24-15,25 1-1,0 0 17,0 0 14,0-25-30,-25-25 265,0 0-265,0 0 140,25 25-93,-1 0 15,1 0-63,0 0 1,0 0 15,0 0 141</inkml:trace>
  <inkml:trace contextRef="#ctx0" brushRef="#br1" timeOffset="447714.663">1042 11187 0,'0'25'125,"0"24"-109,50 26-16,-1-26 15,-49 26 1,50-50-1,0 74 1,-50-50 0,24-49-16,1 25 15,-25 0 1</inkml:trace>
  <inkml:trace contextRef="#ctx0" brushRef="#br1" timeOffset="449606.3131">1811 8632 0,'-25'0'78,"0"0"-31,-24 25-31,24 0-1,-25-1 1,-173 125 0,149-74-1,-50 24 1,25-49 0,24-1-1,-49 50 1,99-74-16,1 0 15,-26 0 1,25 0 0,0-1-1,0 1 1,-24 25-16,24-25 16,0-1-1,-49 26 1,74-25-1,-25-25 1,25 25 31,-25-1 15,0-24-46,25 25 0,-24-25-1,24 25 1,0 0 0,-25-25-1</inkml:trace>
  <inkml:trace contextRef="#ctx0" brushRef="#br1" timeOffset="451450.713">496 9773 0,'-24'-25'78,"-1"25"0,0 0-47,0 0-15,0 0 46,1 0 17,-1 0-48,0 0 16,0 25 0,0 25-16,1-26-31,24 1 15,-50 50 1,50-26 0,0-24-1,-25 25-15,25-1 16,0-24 0,0 0-1,0 0 1,0 0-1,0-1 1,0 1-16,0 0 31,25 0 1,-25 0-17,25-25 1,24 0-1,1 0 1,0 0-16,-1 0 31,-24 0-31,25-50 16,-26 25-16,1-24 16,0-1-1,-25 25 1,0 0-1,0 1 1,0-1 15,0 0-15,0 0 0,0 0-1,0 0 1,0-24-1,0 24 1,0 0 0,0 0-16,0 1 47,0-1-32,0 0 1,-25 0 31,0 25-32</inkml:trace>
  <inkml:trace contextRef="#ctx0" brushRef="#br1" timeOffset="452822.5294">348 10046 0,'0'25'188,"0"0"-188,0-1 15,0 1 1,0 0 0,0 0 15,24-25 94,1 0-94,0 0 16,-25-25 31,0 0-15</inkml:trace>
  <inkml:trace contextRef="#ctx0" brushRef="#br1" timeOffset="453730.9765">397 9922 0</inkml:trace>
  <inkml:trace contextRef="#ctx0" brushRef="#br1" timeOffset="462605.9693">8062 10542 0,'0'25'219,"0"0"-204,0-1-15,0 26 16,0-25 15,0 24-15,-25-49-1,25 25-15,0 0 188,0 0-157,25-25 94,24 0-109,-24 0-1,25 0 1,0 0-16,-26 0 16,1 0-1,0 0 1,0 0-16</inkml:trace>
  <inkml:trace contextRef="#ctx0" brushRef="#br1" timeOffset="463593.3349">8409 10492 0,'0'25'141,"0"0"-126,25 0-15,-25 0 16,0-1 0,0 1-1,0 0-15,0 0 16,0 0 0,0-1-1,0 1-15,25-25 16,-25 25 15</inkml:trace>
  <inkml:trace contextRef="#ctx0" brushRef="#br1" timeOffset="496550.703">4316 10939 0,'0'25'219,"0"-1"-204,0 1-15,0 25 16,0-25 15,0 24-31,25-24 32,-25 0-17,0 0 1,0 0 46,50-25 126,-25 0-173,-1 0 1,26 0 0,24-25-16,-24 25 15,-25 0 1,0 0 0</inkml:trace>
  <inkml:trace contextRef="#ctx0" brushRef="#br1" timeOffset="498835.5771">4788 10939 0,'-25'0'156,"25"-25"-140,0 0 15,0 0 16,0 1-32,25-1 1,-1 25 15,26-25-15,-25 25-16,0 0 15,-1 0 32,1 0-15,0 0-17,-25 25 32,0 0 0,0-1-31,0 1-1,0 0 16,0 0 1,0 0-17,0-1 1,0 26 0,-25-25 15,25 0 16,-25-25-32,1 24 79,-1 1-78,25 0 15,-25-25-15,50 0 124,0 0-109,-1 0-15,26 0 15,0 0-31,-1 0 32,-24 0-17,25 0 16,-25 0-15</inkml:trace>
  <inkml:trace contextRef="#ctx0" brushRef="#br1" timeOffset="508107.9111">2258 12551 0,'0'25'250,"0"25"-234,0 24-1,0-24-15,0-1 16,0-24 0,0 74-1,0-74 1,0 25-1,0-26-15,0 1 32,0 0-17,24-25 1,-24 25 15,25-25 204,0 0-220,0 0-15,24-25 16,-24 0-1,50-24 1,-51 49-16,1-50 16,0 50-1,0 0 1,-25-25 0</inkml:trace>
  <inkml:trace contextRef="#ctx0" brushRef="#br1" timeOffset="511238.5029">2630 12626 0,'0'-25'343,"0"0"-311,0 0-17,0 0 48,24 1-48,1-1 1,-25 0 0,25 25-16,-25-25 31,25 25-15,-25-25-1,25 25 16,-1 0 16,1 0 0,-25 25 0,25 0-16,-25 0-15,0 0 0,0-1 30,0 1-46,0 0 16,0 0 0,0 0-1,-25-1 1,0-24 0,25 25-1,-24-25 1,24-25 234,24 25-235,-24-24 1,25 24 0,-25-25-1,25 0-15,0 25 32,0 0-17,-1 0 1,1 0 15,0 0 0,0 0-15,-25 25 31,25-25-47,-25 25 15,0-1 17,0 1 15,0 0-32,0 0 16,0 0 1,0-1 15,0 1-32,-25-25 1,0 0-1,25 25 1,-25-25-16,-24 25 16,-1-25-1,25 0 1,0 0 0,1 0 30</inkml:trace>
  <inkml:trace contextRef="#ctx0" brushRef="#br1" timeOffset="517896.3822">1513 15230 0,'25'0'109,"0"0"-93,25 0-1,-1 0 16,-24 0-31,0 0 32,0 0-17,-1 0 1,-24-25 78,25 0-79,-25 1 1,0-1 0,0 0 30,0 0 33,0 0-64,0 1 16,-25 24 1,25-25-1,-24 25 0,-1-25-15,0 25 31,0 0-16,0 0-15,1 0-1,-1 0 1,0 25 15,25 0 0,-25-25-15,0 49-16,25-24 47,0 0-32,0 0 1,0-1 0,0 1-1,0 0 1,0 0 15,0 0-15,0-1-1,0 1 32,0 0-31,25-25 0,0 0-1,0 0 1,0 0 15,-1 25-15,1-25-1,0 0 17,0 0-1,0 0 0,-1 0 0,1 0 1,0 0-32,0 0 31,0 0 16,0 0 0</inkml:trace>
  <inkml:trace contextRef="#ctx0" brushRef="#br1" timeOffset="519746.2991">1588 15528 0,'-25'0'281,"0"0"-265,25 25-1,-25-25 1,25 24 0,-49-24-1,24 50 1,0-25-16,-49 24 15,49-49 1,-74 100 0,24-76-16,51 26 15,-26-25 1,-24-25 0,49 25-16,0-1 15,0-24 1,0 0 31,1 25-16,-1 0-15,0 0-1,25 0 1,-25-25-1,25 24-15,-25-24 47</inkml:trace>
  <inkml:trace contextRef="#ctx0" brushRef="#br1" timeOffset="522758.9643">1613 15528 0,'0'25'32,"0"-1"15,0 1-1,0 25-30,0-25 15,24-25-15,-24 24 0,0 1-16,0 0 15,25 0 1,-25 0-16,0-1 31,0 1-15,25-25-1,-25 25 1,0 0-16,25 0 31,-25-1 16,0 1 0,0 0-16,25-25-15,-25 25 15,0 0 0,0-1 1,0 1 14,24 0 1</inkml:trace>
  <inkml:trace contextRef="#ctx0" brushRef="#br1" timeOffset="524403.2189">1613 15602 0,'49'0'172,"-24"0"-157,25 0 1,-1 0-16,1 0 0,0 25 15,-1-25 1,-24 25 0,25-25-1,-26 25 1,26-1 0,-25-24-1,0 25 1,-1-25-1,26 25 1,-25-25 0,49 50-1,-49-50-15,0 24 16,24 1 0,1-25-1,-50 25 1,25 0-1,0-25 1,-1 0 0,1 0-1,0 0 1,0 25 0,24-25-16,-24 0 15,25 24 16,-25 1-15,24-25 15</inkml:trace>
  <inkml:trace contextRef="#ctx0" brushRef="#br1" timeOffset="526756.5631">571 16346 0,'-25'0'187,"0"0"-124,0 0-1,25 25-46,0 0 15,0 0-15,-24 0-16,-1-1 31,25 1 16,0 0-16,49-25 16,-24 0-31,0 0 15,0 0-15,-25-25 15,25 25-15,-25-25-1,0 1 63,0-1 16,24 25 78,-24 25-156,25-25-1,0 24 1,-25 1-1,25-25 1,-25 25 0,25-25-1</inkml:trace>
  <inkml:trace contextRef="#ctx0" brushRef="#br1" timeOffset="528870.5074">1811 16520 0,'0'-50'110,"0"1"-110,0 24 15,0 0 1,0-25 0,0 26 15,-25-26 125,25 25-125,-25 25 32,25 50 46,25-25-93,0 24-1,0-24 1,49 50 0,-49-75-1,0 24 1,0-24 15,0 0-15,-1 0 62,-24-24-16,0-1-46,0 0 78,-24 25 0,-1-25-79,0 25 32,0 0 0,0 0-16,1 0 0,-1 0 16,0 0-31</inkml:trace>
  <inkml:trace contextRef="#ctx0" brushRef="#br1" timeOffset="531699.9585">2828 16272 0,'-25'0'156,"0"0"-140,1 0-1,-1 0 1,0 0-1,0 0 17,0 0 15,1 0-32,24 25-15,0-1 78,0 1-62,0 0 0,0 0-1,0 0 63,24-25-62,1 0 0,0 0-1,0 0 1,0 0 15,-25-25 0,24 25-15,1-25 0,-25 0 15,0 0-16,0 1 32,25-51 16,-25 26-48,0 24-15,0 0 16,0 0 0,-50 25 343,50 50-265,0-25-63,0-1-15,0 1-16,0 0 62,0 0-31,25-25 1,-25 25 15,25-1-32,-25 1 1,25-25-1,0 25 32,-1-25 16,1 0-32,-25 25-15,25-25 15,0 0-15,-25 25-1,25-25-15</inkml:trace>
  <inkml:trace contextRef="#ctx0" brushRef="#br1" timeOffset="560838.4756">546 16718 0,'0'50'391,"0"0"-376,-50-1 1,26 1 0,24 24-1,-25-24 1,0-1-16,0 1 15,25-25 1,-25 24 0,25-24 31,-24 0-32,24 0 16,0 0 1</inkml:trace>
  <inkml:trace contextRef="#ctx0" brushRef="#br1" timeOffset="563065.0722">596 16768 0,'24'0'172,"-24"25"-172,25-25 15,-25 25 1,25-1 0,0-24-1,0 0 1,-25 25 0,24-25-1,-24 25 1,25-25-1,0 0-15,-25 25 16,25 0 15,0-25 1,0 24-1,-1-24-16,-24 25 1,25 0 0,0-25 15,0 25-31,-25 0 31,25-25-15,-25 24-1,24-24 1,-24 25 0,0 0 15,25-25-15,0 50 155,-25-26 17,25-24-94,-25 25 15</inkml:trace>
  <inkml:trace contextRef="#ctx0" brushRef="#br1" timeOffset="565949.8699">372 17487 0,'0'-25'31,"0"75"376,0-25-392,0 0 1,50 74-1,-50-74 1,0 0 0,0-1-1,0 26-15,0-25 32,0 0-17,0-1 48,-25-24 46,0 0-93,1 0-1,-1 0 32,25-24 31,0-1 32,0 0-95,0 0 17,0 0 61,25 1-77,24-1 15,-24 25-15,-25-25 31,25 25-32,0 0 1,-1 0 93,1-25-93,0 25 31</inkml:trace>
  <inkml:trace contextRef="#ctx0" brushRef="#br1" timeOffset="567759.5509">1241 17512 0,'0'-25'141,"-50"0"-79,25 25-30,0 0-1,1 0 0,-1 0 16,0 0-16,25 25 1,-25 0 46,25 0-31,0 0 31,0 0-47,25-25 0,-25 24-15,25-24-16,0 0 15,-1 0 17,-24 25-17,25-25 17,0 0 14,0 0-30,0 0 15,-1 0 1</inkml:trace>
  <inkml:trace contextRef="#ctx0" brushRef="#br1" timeOffset="576110.2982">6921 10616 0,'-25'0'203,"0"25"-156,-24 0-32,24 0-15,25 0 16,-50 24 15,25-24-31,25 0 32,-49 24-32,24 1 15,0-25 1,0 49-1,-24-24 1,24-25-16,0 24 16,0 1-1,1-25 1,24 0 0,-25-1-16,25 1 15,-25 0 16,25 0 32,-25 0-32,25-1 32,0 1-32,-25-25 0,25 25 0,0 0-31</inkml:trace>
  <inkml:trace contextRef="#ctx0" brushRef="#br1" timeOffset="579175.9852">6425 11509 0,'-25'0'63,"0"0"-48,0 0 1,1 0 0,-1 0-1,0 0 1,0 0 15,-24 0 0,-1-24-15,25 24 0,0 0-1,0 0-15,1 0 16,-1 0 15,0 0-15,0 0-16,-24 0 31,24 0 0,0 0-15,-25 0 0,50 24-1,-49 1-15,49 0 16,-25 25-1,0-26 1,25 26 0,-25-25-16,25 24 31,0-24 0,0 25-15,0-25 15,50-1-15,-25 1-1,0-25-15,24 50 16,-24-25-16,25-25 16,-1 24-1,1-24 1,-50 25-1,49-25 1,-24 0 0,0 0-1,0 0 1,0 0 0,24 0-1,-24 0 1,0 0-1,0-25-15,0 25 16,-1-24 0,1 24-1,-25-25-15,25 25 16,-25-25 0,25 0-1,0 25 1,-25-25-1,24 25 1,-24-24 0,0-1-16,25 0 31,-25 0 16,0 0 0,0 1-16,0-1-15,0 0 15,0 0 0,0 0 16,-25 1 0,1-1 0,-1 25 93,0-25-124,25 0 15,-25 25-15,0 0 234,25-25-235,-24 25 235,24-24-234</inkml:trace>
  <inkml:trace contextRef="#ctx0" brushRef="#br1" timeOffset="582668.7633">5978 11633 0,'0'50'94,"0"0"-79,0-1 1,25-24 0,-25 0-16,25 24 15,-25-24 32,25-25 31,-25-25 78,0 1-140,24-26 15,-24 25 16,0 0-16,25 25-15,-25-24 0,25 24 15,-25-25-15,25 0 109,-25 50 171,-25 24-280,0-49 0,25 25 31,-25-25-47,25 25 46,25-25 283,0 0-314,-25 25 1,25-25-1,0 0 17,0 0-1,-1 0 0,1 0 63,0 0 31</inkml:trace>
  <inkml:trace contextRef="#ctx0" brushRef="#br1" timeOffset="584887.8209">2010 12105 0,'99'0'282,"-25"0"-267,25 0-15,1 0 16,24 0-1,0 0 1,49 0 0,-74 0-1,174 0 1,-124 0 0,-50 0-16,25 0 15,25 0 1,-25 0-1,25-25 1,25 0 0,-1 0-1,-49 0-15,149 1 16,-174 24 0,-49-25-1,24 25 1,-24 0-1,-25 0-15,0 0 16,0 0 0,-1 0-1,1 0-15,0-25 16,25 25 0,-26-25-1,1 25-15,25-25 16,-25 25-1,-1-24 1,26 24 0,-25 0-1,0 0-15,24 0 16,-24 0 0,0 0-1,0 0-15,24 0 31,-24 0 1,0 0-17,0 0 17,-1 0-1,1-25-31,0 25 15,0 0 17</inkml:trace>
  <inkml:trace contextRef="#ctx0" brushRef="#br1" timeOffset="588052.7311">4515 11857 0,'25'0'94,"-1"0"-79,1 24 1,25-24-1,-25 0 1,24 25 0,1 0-1,-25-25 17,-1 25-32,1 0 0,0-1 15,0 1 1,0 0-1,-1 0 1,1 0 0,25-1-16,-25 1 15,24 25 1,-24-25 0,0 0-16,25-1 15,-26 1 1,1 0-1,0 0 1,25 0 31,-1 24-31,-24-49-1,25 25 1,-26 0 15,1 0-15,25-25-1,-50 24 1,25-24 0,-1 25 265,1 0-266,50-25-15,-51 0 16,26 0 0,74 50-1,-50-26 1,-24 1-16,-25-25 16,24 0-1,51 0 16,-75 0-31,-1 0 16,26 0 0,-25 0-1,0 0 1,-1 0-16,26 0 16,-25 0-1,0 0 626,-1 0-626,1 0 1,25 0-16,-25 0 16,49 0-1,-49 0-15,24 0 32,-24 0-1,0 0 0</inkml:trace>
  <inkml:trace contextRef="#ctx0" brushRef="#br1" timeOffset="591278.0453">2803 16594 0,'0'25'172,"0"0"-156,0 0-1,0 74 17,0-74-32,0 24 15,0-24 1,0 0-1,0 0 17,0 0 77,0-1-46,0 1-48,0 0 32,0 0 31</inkml:trace>
  <inkml:trace contextRef="#ctx0" brushRef="#br1" timeOffset="594347.8594">2654 17264 0,'0'-25'15,"0"50"189,0 25-173,0-1-16,25 50 1,-25-74 0,0 0-1,0 0 1,25 0 0,-25 0-1,0-1 32,0 1 0,0 0-31,0-50 171,25-24-171,0-1-1,-25 25 1,24-25 0,1 26-1,-25-26 1,25 50-1,-25-25 17,0 75 233,-25-25-233,0-1-17,25 1 79,0 0 31,50-25 94,-25 25-204,0-25 1,-1 0 0,1 0-1,0 25 16,0-25 1,-25 25-32,25-25 62,0 0-46</inkml:trace>
  <inkml:trace contextRef="#ctx0" brushRef="#br1" timeOffset="617275.5005">571 17884 0,'0'25'172,"-25"25"-172,25-26 16,-25 26-1,25-25 1,0 24 0,0-24 15,0 0 110,-25 0-32,25 0-78,0-1 63,0 1 15,0 0-93,-24-25 0</inkml:trace>
  <inkml:trace contextRef="#ctx0" brushRef="#br1" timeOffset="618703.67">546 17909 0,'25'0'109,"0"0"-62,-1 0-16,1 0 0,0 0-15,-25 25-16,25 0 31,0-1-15,-25 1 0,49 0-1,-49 0 16,25-25-15,0 0-16,-25 25 16,25-1-1,0-24 17,-25 25-17,24-25 1,-24 25-1</inkml:trace>
  <inkml:trace contextRef="#ctx0" brushRef="#br1" timeOffset="637212.554">1017 18033 0,'0'-25'235,"0"0"-204,0 1-15,0-1-1,0 0 16,0 0 1,-24 25 124,24-25-140,-25 25-1,25 25 235,0 0-203,0 0-16,0 24-31,0-24 47,0 0-31,0 0-1,0 0 1,25-1 0,-25 1-1,0 0 17,0 0 46,0 0-47,0-1 0,0-48 204,24-1-220,1 25 1,-25-25-1,25 25 64,0 0-17,0 0-31,-1 0 1,1 0-17,-25 25 48,25 0-32</inkml:trace>
  <inkml:trace contextRef="#ctx0" brushRef="#br1" timeOffset="639289.7412">199 18033 0,'0'25'125,"0"0"-94,0-1 16,0 1-31,0 0-16,0 0 31,0 0-16,0-1 32,25-24-31,-25 25 15,0 0 16,24-25-31,-24 25 46,25-25-31,0 0-15,0 0 47</inkml:trace>
  <inkml:trace contextRef="#ctx0" brushRef="#br1" timeOffset="640661.5844">124 17909 0,'0'-25'344</inkml:trace>
  <inkml:trace contextRef="#ctx0" brushRef="#br1" timeOffset="645315.805">174 18083 0,'0'24'172,"0"1"-157,0 0 1,0 0 31,0 0-32,0-1 17,0 1-17,0 0 17,25 0-17,-25 0 32,0-1-16,25-24-15,-1 0 31,-24 25-32,25-25 1,-25 25 31,25-25-47,0 0 125,0 0-109,-1 0 93,1 0 94,0 0-172,0 0 1,0 0-17,-1 0 157,1 0 406,0 0-562,0 0 15,-25-25 78,25 25-46</inkml:trace>
  <inkml:trace contextRef="#ctx0" brushRef="#br1" timeOffset="646903.7559">174 17884 0,'-25'0'187,"0"0"-171</inkml:trace>
  <inkml:trace contextRef="#ctx0" brushRef="#br1" timeOffset="653881.3739">1365 17636 0,'24'0'172,"1"0"-141,74 75-16,-49-26 1,0-24 0,24 25-16,-49-50 15,0 49 1,-1-49 0,1 25-16,25 0 15,0 0 16,-50-1-15,24-24-16,1 0 16,0 0-1,-25 25 17</inkml:trace>
  <inkml:trace contextRef="#ctx0" brushRef="#br1" timeOffset="657536.904">2233 18008 0,'-25'0'187,"0"0"-171,0 0 31,25 25-32,0 0 1,-24-25-1,24 25 17,0-1 15,0 1-16,0 0-16,24-25 110,1 0-109,0 0 15,-25-25 47,0 0-46,0-24-17,0 24 17,0 0-1,0 0 109,0 1-108,25 24 186,-25 24-186,0 1-1,25-25 0,-25 25-31,0 0 31,24 0 1,-24-1-17,0 1 17,0 0-1,0 0 0,25-25-15,-25 25 15,0-1 31,0 1-15,0 0 63,0 0 15,-25-25 31,1 0-140,-1 0 15,50-50 453,-1 25-453,1 1 1,-25-1-17,25 25 32,-25-25-16,25 25-15,-25-25 0,25 25 15,-25-25 94,24 1-109,-24-1 46</inkml:trace>
  <inkml:trace contextRef="#ctx0" brushRef="#br1" timeOffset="850491.5882">3151 16421 0</inkml:trace>
  <inkml:trace contextRef="#ctx0" brushRef="#br1" timeOffset="853069.3489">3423 16297 0,'-24'0'219,"-1"0"-172,0 0-16,0 24-15,0-24-1,1 25 1,24 0 0,-25-25-1,25 25 1,0 0 15,0 0 16,0-1-16,25-24 16,-1 0-31,1 0-1,0 0 1,-25-24 0,25 24-1,-25-50 1,0 25 0,0 0-1,0 0 1,0-24-1,0 24 17,0 0-17,0 0 1,0 1 0,0-1 30,-25 25-14,25-25-17,-25 0 17,0 0-17,1 25 157,24 25-125,0 0-31,0 0-1,0 0 1,0-1-1,24-24 1,-24 50 0,25-50-1,0 50 17,0-50-17,-25 24 1,25-24 15,-25 25-15,24-25-1,1 25 17,-25 0-17,25-25 1,-25 25-1,25-25 17,-25 25-17,25-25 17</inkml:trace>
  <inkml:trace contextRef="#ctx0" brushRef="#br1" timeOffset="854513.8716">3622 16272 0,'49'0'469,"-24"0"-453,25 0-1,-25 0-15,-1 0 16,1 0 15</inkml:trace>
  <inkml:trace contextRef="#ctx0" brushRef="#br1" timeOffset="855685.959">3622 16371 0,'25'0'125,"24"0"-109,-24 0 15,0 0-16,0 0 17,-1 0-32,1 0 47,0 0-32,0 0 32,0 0 0</inkml:trace>
  <inkml:trace contextRef="#ctx0" brushRef="#br1" timeOffset="857693.0545">3994 16173 0,'0'-25'390,"0"50"-171,0-1-203,0 1-1,0 0 1,0 0-1,25 0 17,-25-1-1,0 1-15,0 0-1,0 0 16,0 0 1,25-25-17</inkml:trace>
  <inkml:trace contextRef="#ctx0" brushRef="#br1" timeOffset="858946.9123">2134 16495 0</inkml:trace>
  <inkml:trace contextRef="#ctx0" brushRef="#br1" timeOffset="861423.9431">2233 16346 0,'-25'0'187,"25"25"-171,0 0-1,-25-25 1,25 25 0,0 0 46,25-25 32,0 0-32,-25-25 63,0 0-78,0 0-31,0 0 31,0 0 15,0 1-62,-25 24 16,0 0 15,25-25-31,-25 25 47,25 25 172,0-1-188,25-24-15,0 25-1,-25 0-15,25-25 16,0 25 31,-1-25 0,-24 25-32,25-25 17</inkml:trace>
  <inkml:trace contextRef="#ctx0" brushRef="#br1" timeOffset="862404.9239">1786 16718 0,'25'0'109,"0"0"-93,0 0-16,0 0 15,24 25 16,-24-25-15</inkml:trace>
  <inkml:trace contextRef="#ctx0" brushRef="#br1" timeOffset="863288.4208">1811 16842 0,'25'0'157,"0"0"-157,24 0 31,-24 0 16</inkml:trace>
  <inkml:trace contextRef="#ctx0" brushRef="#br1" timeOffset="864389.0372">2059 16718 0,'0'25'219,"0"0"-204,0 0 1,0 0 0,0 24-16,0-24 31,0 0 0</inkml:trace>
  <inkml:trace contextRef="#ctx0" brushRef="#br1" timeOffset="865392.0404">819 16545 0</inkml:trace>
  <inkml:trace contextRef="#ctx0" brushRef="#br1" timeOffset="867934.1661">993 16446 0,'-25'0'234,"0"0"-187,25 24 0,-25-24-31,0 0 15,25 25-16,-24 0 1,24 0 31,0 0 47,24-25 15,1 0-78,-25-25-15,25 25 15,-25-25-15,0 0-1,0 0 1,0 1 15,0-1 1,0 0-1,0 0 0,0 0 78,0 0-77,0 75 249,0-25-234,0 0 15,0 0-46,0-1 15,0 1 16,0 0 16,25-25-48,0 0 16,-25 25 1,24-25-1,-24 25 47</inkml:trace>
  <inkml:trace contextRef="#ctx0" brushRef="#br1" timeOffset="868856.3369">1117 16446 0,'24'0'141,"1"0"-110,0 0-31,0 0 16,0 0-1,-1 0 1</inkml:trace>
  <inkml:trace contextRef="#ctx0" brushRef="#br1" timeOffset="869773.3703">1092 16545 0,'25'0'94,"-1"0"-78,1 0-1,0 0 1,0 0 0,0 0 46</inkml:trace>
  <inkml:trace contextRef="#ctx0" brushRef="#br1" timeOffset="870843.6836">1315 16371 0,'0'25'172,"0"0"-157,0 0 1,0-1-16,0 1 31,0 0 0,0 0 1,0 0 14,0-1 1</inkml:trace>
  <inkml:trace contextRef="#ctx0" brushRef="#br1" timeOffset="872155.2542">3225 17587 0</inkml:trace>
  <inkml:trace contextRef="#ctx0" brushRef="#br1" timeOffset="874089.8237">3622 17587 0,'-25'0'219,"0"0"-203,0 0 15,1 0-15,-1 24-1,25 1 1,0 0 31,0 0-16,0 0 32,25-25-32,-1 0 0,1 0-15,-25-25-1,25 0 1,-25 0 15,0 0-15,0 1 15,0-1-15,0 0-1,0-25 17,0 25-17,0-24 16,-25 24-15,0 0 0,1 0 15,-1 1-15,0 24 15,25 24 141,0 1-141,0 0-31,25 0 31,0 24-31,-1-49 16,1 50-1,0-50-15,25 25 16,-50 0 0,49 0-1,-24-25 1,-25 24 0,25 1-1,0-25 1,-25 25 62,24-25-62,1 25 15</inkml:trace>
  <inkml:trace contextRef="#ctx0" brushRef="#br1" timeOffset="875255.6541">3820 17438 0,'25'0'203,"0"0"-187,0 0-1,-1 0 17,-24-25-17,25 25 79</inkml:trace>
  <inkml:trace contextRef="#ctx0" brushRef="#br1" timeOffset="876247.7989">3845 17537 0,'25'0'93,"0"0"-77,-1 0 0,1 0 15,0 0-16,-25-25 1,25 25 93</inkml:trace>
  <inkml:trace contextRef="#ctx0" brushRef="#br1" timeOffset="878149.8642">4044 17363 0,'0'0'0,"0"-25"46,0 1 64,0-1-32,0 0 31,24 25-93,1 0 15,0 0 16,0 0 0,0 0 0,-25 25-16,0 0 0,24-25-15,-24 24 0,0 1 30,0 0-14,0 0-17,0 0 17,0-1-17,0 1 1,0 0 15,-24-25-15,24 25 171,24-25-171,26 0 15,-25 0-15,24 0 15,-24 0-31</inkml:trace>
  <inkml:trace contextRef="#ctx0" brushRef="#br1" timeOffset="882098.9303">1563 17562 0</inkml:trace>
  <inkml:trace contextRef="#ctx0" brushRef="#br1" timeOffset="884131.7117">1811 17462 0,'-25'0'109,"0"0"-78,1 0 1,-1 25 14,0-25-30,25 25 0,0 0-1,-25 0 32,25 0-31,0-1 31,0 1-32,50-25 32,-1 0-31,-24 0-1,0 0 1,0-25 15,-25 1-15,0-1 0,0 0 15,0 0 0,0 0 0,0 0-15,0 1 0,-25-1 30,0 25-46,25-25 16,-25 25 0,1-25 15,-1 0 63,25 50 140,0 0-218,49 0-1,-24 0 1,25-1 0,0-24-1,-50 25 1,49 0-16,1 0 15,-50 0 1,25-25 0,-1 0-1,-24 25 17,25-25-17,0 0 48</inkml:trace>
  <inkml:trace contextRef="#ctx0" brushRef="#br1" timeOffset="885083.7828">1960 17388 0,'25'0'156,"74"0"-125,-74 0-15,0 0-16,-1 0 16</inkml:trace>
  <inkml:trace contextRef="#ctx0" brushRef="#br1" timeOffset="886433.3299">2034 17487 0,'0'25'32,"25"-25"139,0 0-155,25 0 0,-26 0-1,1 0 110</inkml:trace>
  <inkml:trace contextRef="#ctx0" brushRef="#br1" timeOffset="888628.809">2233 17338 0,'0'-24'63,"49"-1"93,-24 25-125,0 0-15,0 0 15,0 0-15,-1 0 31,-24 25 0,0-1-32,0 1 1,0 0 15,0 0-15,0 0-1,0-1 32,0 1 0,0 0 62,0 0-93,0 0 203,-49-25-157,49 25-46,-25-25 0,0 0 77,0 0-46,1 0 0,48 0 109,1 0-124,50 0-17,-26 0 1,-24 0-16,0 0 15,0 0 17</inkml:trace>
  <inkml:trace contextRef="#ctx0" brushRef="#br1" timeOffset="890374.7794">596 17760 0</inkml:trace>
  <inkml:trace contextRef="#ctx0" brushRef="#br1" timeOffset="890945.177">620 17562 0</inkml:trace>
  <inkml:trace contextRef="#ctx0" brushRef="#br1" timeOffset="892186.9906">620 17562 0,'0'25'141,"0"-1"-126,0 1 32,0 0 47,25-25-79,0 0 32,0 0-47,-25-25 47,0 0 0,0-24 0,0 24 0,-25 0-47,0 25 47,25-25-16,-25 25 0,1 0-15,-1 0 46,25-25-46,-25 25 46,25 25 95,25 0-126,24-25 0,-49 25-15,25-25-1,0 0 17,0 25 15</inkml:trace>
  <inkml:trace contextRef="#ctx0" brushRef="#br1" timeOffset="893369.9174">769 17413 0,'25'0'125,"-25"-25"-109,25 25-1,-25-25 16</inkml:trace>
  <inkml:trace contextRef="#ctx0" brushRef="#br1" timeOffset="894386.0045">819 17487 0,'0'-25'141,"50"25"-126,-50-24 16,24-1 79,1 0-48</inkml:trace>
  <inkml:trace contextRef="#ctx0" brushRef="#br1" timeOffset="896047.4101">918 17289 0,'0'0'0,"0"-25"94,0 0-32,0 0-46,25 25 124,0 0-108,0 0 14,-25 25 1,0 0-15,0 0-1,0 0 0,0-1-15,0 1 31,0 0 62,49-25 0,-24 0-77,25 0-17,-26 0 1,1 0-1,-25-25 1,25 25 0,0 0 46</inkml:trace>
  <inkml:trace contextRef="#ctx0" brushRef="#br1" timeOffset="897554.2029">645 17562 0,'25'0'79,"0"0"-33,-25 25-30,25-1 31,-1 1 31,-24 0-47,25-25 1,0 0 46</inkml:trace>
  <inkml:trace contextRef="#ctx0" brushRef="#br1" timeOffset="900004.2411">1265 18058 0</inkml:trace>
  <inkml:trace contextRef="#ctx0" brushRef="#br1" timeOffset="902644.7637">1489 18033 0,'-25'0'141,"0"0"-126,0 0 16,25 25-31,0 0 47,-25-25-31,25 24 0,0 1 15,-24 0-16,24 0 32,24-25 47,1 0-63,0 0-31,-25-25 94,0 0-78,0 0-1,0-24 17,0 24-1,0 0 0,0 0 0,0 1-15,0-1 31,-25 0-32,25 0 1,-25 25 31,1 0 31,24 25 125,0 0-172,0 0 1,24-25-17,1 0 1,-25 24 15,25 1-15,0-25 15,-25 25-15,25-25-1,-25 25 110,24-25-109</inkml:trace>
  <inkml:trace contextRef="#ctx0" brushRef="#br1" timeOffset="906499.0428">2506 18083 0</inkml:trace>
  <inkml:trace contextRef="#ctx0" brushRef="#br1" timeOffset="909156.7328">2729 18058 0,'-25'0'141,"0"0"-126,0 0 17,1 0 15,24 25-1,0-1-14,0 1-1,-25-25-15,50 0 140,-1 0-141,1 0 17,0 0-1,0 0 0,-25-25-15,0 1 15,0-1 0,0 0 47,0 0 16,0 0-78,-25 25 31,25-24 0,-25 24-32,25-25 32,-25 25-47,1 0 47,24-25 47,-25 0-16,25 50 141,0 0-157,25-25-62,-1 25 16,1-1-1,-25 1 17,25-25-17,0 0 16,-25 25-15,25-25 15,-25 25 1,0 0-32,24-25 31,1 0 172</inkml:trace>
  <inkml:trace contextRef="#ctx0" brushRef="#br1" timeOffset="910277.2072">2878 18033 0,'49'0'110,"-24"0"-95,0 0 1,0 0-1,0 0 1,-1 0 31</inkml:trace>
  <inkml:trace contextRef="#ctx0" brushRef="#br1" timeOffset="911566.0316">2902 17959 0,'-24'0'47,"48"0"141,1 0-173,25 0 16,-25 0-15,0 0 15,-1 0 1,1 0-1</inkml:trace>
  <inkml:trace contextRef="#ctx0" brushRef="#br1" timeOffset="914619.452">3175 17959 0,'0'-25'156,"0"0"32,25 25-157,0 0 63,-25-25-32,25 25-46,0 0 15,-25 25 157,0 0-141,0 0 46,0-1-61,0 1-1,-25-25 31,25 25 1,25-25 249,-1 0-234,1 0 16,-25 25 78,0 0-156,0-1 31,-25-24 31,1 0-16,24 25-15,-25-25-31,0 0 46,0 0 63</inkml:trace>
  <inkml:trace contextRef="#ctx0" brushRef="#br1" timeOffset="918605.3096">4540 16346 0,'49'0'141,"-24"-25"-141,0 25 16,24 0-1,1 0-15,0 0 16,-26 0-1,26 0 1,0 0 0,-26 0-1,1 0-15,0 0 16,0 0 15,0 0 0,0 0-15,-1 0 15,-24-24 157,0-26-79,-24 25-93,-1 25-1,25-25 1,-25 25 31,0 0 78,0 0-94,0 0-15,50 0 140,0 0-140,0 0-16,0 0 31,0 0 0,-25 25-15,0 0 46,0 0 16,0 0-62,0-1 0,0 1-1,0 0 1,0 0 15,-25-25 0,0 0-31,25 25 16,0 0 0,-25-25-1,25 24 48</inkml:trace>
  <inkml:trace contextRef="#ctx0" brushRef="#br1" timeOffset="920122.1456">5259 16148 0,'0'0'0,"0"25"218,0-1-186,0 1-1,0 25-16,0-25 17,0 24-17,0 26 1,0-26 0,0-24 15,0 0 31,25-25 95,0 0-142,-1 0 1,1 0-1,0 0-15,0 0 16,0 0 31</inkml:trace>
  <inkml:trace contextRef="#ctx0" brushRef="#br1" timeOffset="921862.2787">5557 16197 0,'0'25'250,"0"0"-235,0 0 1,0 0-16,0-1 15,0 1 17,0 0-1,24-25 0,-24 25-15,0 0-1,0 0 17,0 24 46,0-24-47,0 0 203</inkml:trace>
  <inkml:trace contextRef="#ctx0" brushRef="#br1" timeOffset="926392.0327">4614 17462 0,'74'0'172,"-24"0"-172,-25 0 16,24 0-1,26 0 1,-26-24 0,1 24-16,-25 0 15,25 0 1,-1 0 0,-24 0-1,0 0 1,0 0-1,-1 0 32,1 0-15,-25-25 186,-25 25-202,1-25 15,-1 25-31,0 0 47,25-25-31,-25 25-1,0 0 32,50 0 250,0 0-281,25 0 15,-26 0 0,-24 25 79,0 0-48,0 0-46,-24-1-1,-1-24 1,0 0 46,25 25-46,-25-25 0,25 25 15,-25-25-31</inkml:trace>
  <inkml:trace contextRef="#ctx0" brushRef="#br1" timeOffset="927893.7856">5408 17289 0,'0'25'219,"0"-1"-204,0 1 1,0 25-1,0-1 1,0-24 0,49-25 249,-24 0-233,25 0-17,-25 0 1,-1 0-1,1 0 17</inkml:trace>
  <inkml:trace contextRef="#ctx0" brushRef="#br1" timeOffset="929846.5142">5705 17363 0,'0'-25'156,"0"1"-109,0-1-47,0 0 15,0 0 1,25-24 0,0 49-1,-25-25 1,25 25 31,0 0 0,-1 0-32,-24 25 17,25-25-17,-25 24 1,0 1-1,0 0 1,0 0 0,0 0 46,0-1-46,0 1-1,0 0 17,0 0-17,0 0 17,0-1-17,-25-24 1,1 25-1,48-25 189,1 0-173,25 0-16,-1 0-15,-24 0 32,0 0 93</inkml:trace>
  <inkml:trace contextRef="#ctx0" brushRef="#br1" timeOffset="940953.8703">4465 18083 0,'25'0'109,"0"0"-93,124-25-1,-75 25 1,-24 0-16,-1 0 16,1 0-1,-25 0 1,24-25-1,-24 25 64,0 0-33,0 0-14,0 0 186,-1 0-186,-48 0 265,-1-25-266,0 25-16,0 0 32,25-25-15,-25 25 77,0-24-78,50 24 188,0 0-203,0 0 15,0 0-16,0 0 1,-1 0 0,1 0 62,-25 24 47,0 1-63,0 0-46,-25-25 0,1 0 15,24 25-16,0 0 79,-50-25-78</inkml:trace>
  <inkml:trace contextRef="#ctx0" brushRef="#br1" timeOffset="943012.0043">5358 17859 0,'0'25'204,"0"0"-173,0 0 0,0 0-31,0-1 31,0 1 16,0 0-31,0 0 15,0 0 16,0-1 47,25-24 234,0 0-297,0 0 0,-1 0 1,1 0-32,0 0 62,0 0-31,0 0 16</inkml:trace>
  <inkml:trace contextRef="#ctx0" brushRef="#br1" timeOffset="945529.0134">5656 17934 0,'0'-25'0,"0"0"62,0 0 1,25 25-48,-1 0 1,26-24 15,-25 24-15,0 0 62,-1 0-15,-24 24-17,0 1-30,0 0 0,0 0 46,-24-25-15,-1 25-16,25-1 47,25-24 157,-1 0-188,1 0-32,-25 25 157,0 0-125,0 0 16,0 0-17,0-1 17,-25-24-1,25 25-30,-24-25-17,-1 0 1,0 0 31,0 0 15,0 0-46,1 0 0</inkml:trace>
  <inkml:trace contextRef="#ctx0" brushRef="#br1" timeOffset="948303.4867">2059 15354 0</inkml:trace>
  <inkml:trace contextRef="#ctx0" brushRef="#br1" timeOffset="950796.9176">2332 15230 0,'0'0'0,"0"-25"16,-25 25 172,0 0-188,1 0 31,-1 0 31,0 25-15,0 0-16,25 0 32,0-1-32,0 1 16,0 0-31,25-25-1,0 0 17,0 0-17,-1 0 1,1 0-1,0 0 32,-25-25 0,0 0-16,0 1-31,0-1 47,0 0-47,0 0 32,0 0-1,0 1-16,0-1 17,0 0-17,0-25 1,-25 50-16,0-24 16,25-1-1,-24 0 1,24 0 15,-25 25-15,25-25-1,-25 25 17,25 25 93,0 0-63,0 0-46,0 0-1,0-1-15,0 1 32,25 0-17,-25 0-15,25 0 16,-1-25-1,-24 24 1,25-24 0,-25 25-1,25-25-15,0 0 16,0 25 0,-25 0-1,24-25-15,1 25 47,-25-1-16,25-24-31,0 0 16,0 25 31</inkml:trace>
  <inkml:trace contextRef="#ctx0" brushRef="#br1" timeOffset="951854.9016">2605 15106 0,'49'-25'218,"1"25"-202,0 0 0,-26 0-16,1 0 15,0 0 1</inkml:trace>
  <inkml:trace contextRef="#ctx0" brushRef="#br1" timeOffset="953122.8973">2630 15230 0,'24'0'141,"1"0"-110,0 0-31,25 0 31,-26 0-15,1 0-16,0 0 15</inkml:trace>
  <inkml:trace contextRef="#ctx0" brushRef="#br1" timeOffset="955357.8351">3051 15032 0,'0'-25'47,"0"50"140,0-1-171,0 1 15,0 0-15,0 0-1,0 0 32,0 24-15,0-24 14,0 0 1,25-25 16,0 0-48,0 0 1,0 0 15,-1 0 1,1 0-17,0 0 16,-25-25 48,0-25-33,0 26 1,-25-1 0,0 0 63,25 0-95,-24 25 1,24-25-1,-25 25 1,0 0 0,25-24-1,-25 24 1,0 0 109,1 0-31,-1 0-79</inkml:trace>
  <inkml:trace contextRef="#ctx0" brushRef="#br1" timeOffset="977355.4663">7839 15528 0,'0'49'125,"0"1"-110,0 0-15,0-26 31,0 1-15,0 25 0,0-25 15,0-1 0,0 1-15,0-50 234,0 1-219,24-1-15,-24 0-1,25 0 32,0 25-16,-25-25 32,25 25 46,-25-24-46,0-1-1,25 25 16,-1 0 1,-24-25-17,25 25-31,-50 0 110,1 0-110,24 25 0,-25 0 1,0-1 15,0-24-16,25 25 109,25-25 64,0 0-204,0 25 15,-1 0 1,1-25-1,0 0 1,0 0 0,0 25-1,-1-25 32</inkml:trace>
  <inkml:trace contextRef="#ctx0" brushRef="#br1" timeOffset="978313.5844">8260 15850 0</inkml:trace>
  <inkml:trace contextRef="#ctx0" brushRef="#br1" timeOffset="981942.8964">8409 15801 0,'0'-25'141,"25"-50"-126,-25 26 1,0 24 0,0 0-1,0-24-15,0-1 16,25 50-1,-25-25 1,0 0 0,49 25 202,-49 25-202,25 0 0,-25 0-1,25-25 1,0 25-16,-25-1 47,25-24-32,-1 50 251,-24-25-219,25 0-16,-25-1-15,0 1-1,25 0 1,-25 0-16,0-50 297,0-49-281,0 49-1,-25 0 1,0-49-16,1 49 15,-1 25 1,25-25 15,0 0 1,-25 25-1,-25-25-31,50 1 15,-24 24 1,-1-25 0,0 25-1,0 0 63,0 0-46,1 0-17,-1 0 17,0 0-17,0 0 16,0 25 1,1-25-17,24 24 1,-25 1 15,50-25 172,-1 0-187,1 0 0,25 0-1,-25 0 1,-1-25-16,1 25 15,25 0 1,-25-24 0,-1 24-16,1 0 31,0-25 0,0 25-15,0 0 78,-1 0-63,1 0 47,0 0 0</inkml:trace>
  <inkml:trace contextRef="#ctx0" brushRef="#br1" timeOffset="983027.5149">8930 15453 0,'0'0'0,"0"25"15,-25-25 17,75 0 139,24 0-155,-49 0-16,0 0 16,0 0 15</inkml:trace>
  <inkml:trace contextRef="#ctx0" brushRef="#br1" timeOffset="984040.3631">8955 15627 0,'-25'0'32,"0"0"93,50 0-32,0 0-77,24 0 0,-24 0-1,25 0 1,-25 0 15</inkml:trace>
  <inkml:trace contextRef="#ctx0" brushRef="#br1" timeOffset="986333.4121">9451 15602 0,'0'-25'62,"0"1"32,-25 24-31,0 0-48,1 0-15,-1 0 16,0 0-1,0 0-15,0 0 16,25 24 15,0 26 47,0 24-62,0-49 15,50 0-15,-25-25 15,24 0-15,-24 0-16,0 0 15,0-25 1,0-24 0,-1 24-1,-24-25 1,0 25 0,0 1-1,0-1 1,0 0-1,0 0 1,0 0-16,0 1 16,-24-1-1,24 0 1,-25 0 15,0 0-15,0 25 62,0 0-78,1 0 31,24-25-31,-25 25 16,0 0 15,25 25 110,0 0-126,0 0 1,0 0 0,0 0-16,0-1 46,25-24-30,0 25 0,-1 0-1,1 0 1,0 0 15,0-1-15,-25 1 15,25-25-15,-1 0 31,-24 25-47,25-25 31,0 0-16,0 0 1,-25 25-16,25-25 16</inkml:trace>
  <inkml:trace contextRef="#ctx0" brushRef="#br1" timeOffset="993347.7627">8136 16371 0,'0'-25'78,"-25"25"-16,1 0-46,-1 0 0,0 0 15,0 0-15,25 25-1,-25-25 32,25 25-31,0 0-1,0 0 95,0-1-63,25-24-16,0 0-16,0 0 1,0 0 47,-1-24-1,-24-1 94,0 0-93,0 0 156,0 0-110,0 50 141,25-25-234,-25 25-16,25 0 15,-25 0 16,0-1-15,25-24 0,-25 25-1,0 0 17,0 0-17,0 0 16,25-1-15,-25 1 15,0 0 1,0 0 77,-25 0-62,0-25 0,0 0-16,0 0 31,25-25 126,0 0-157,0 0 16,25 0 16,0 25-48,-25-24 1,25 24 15,0-25 47,-25 0 0,25 25-62,-1 0 15,-24-25-15</inkml:trace>
  <inkml:trace contextRef="#ctx0" brushRef="#br1" timeOffset="994043.3099">8434 16495 0</inkml:trace>
  <inkml:trace contextRef="#ctx0" brushRef="#br1" timeOffset="996819.4134">8508 16470 0,'25'-24'188,"-25"-1"-142,0 0-14,0 0-32,0 0 15,0 0 1,0 1 0,0-1-16,0 0 31,0 0-16,0 0 17,25 25 249,0 0-265,24 25-1,-49 25 1,25-50-1,-25 25 1,25-25 0,0 0-1,-25 24 1,0 1 15,25-25-31,-25 25 78,24-25-46,-73-25 124,24 25-125,-49-49-15,49 24-1,0 0 1,0-25 0,0 50-1,1-24 1,-1 24-1,0-25 1,0 0 15,0 25 16,1 0-31,-1 0 31,25 25 15,0 0-31,-25-25-15,25 49-16,0-24 31,0 0-15,50-50 140,-1 0-140,-24 0-1,0 1 1,24-1-16,1 25 16,-25-25-1,49 0 1,-24 25 0,-25-25-1,-1 1-15,26 24 16,-25 0-1,0 0 1</inkml:trace>
  <inkml:trace contextRef="#ctx0" brushRef="#br1" timeOffset="997742.4242">9029 16197 0,'25'0'172,"0"0"-156,24 0-1,-24 0-15,0 0 16,0 0-1,0 0 17</inkml:trace>
  <inkml:trace contextRef="#ctx0" brushRef="#br1" timeOffset="998706.6545">9079 16272 0,'25'0'125,"-1"0"-109,1 25 0,25-25-1,-25 0 1,-1 24 0,1-24-1,25-24 313</inkml:trace>
  <inkml:trace contextRef="#ctx0" brushRef="#br1" timeOffset="1.00035E6">9525 16173 0,'0'-25'219,"0"0"-188,-24 25 16,-1 0 0,0 0-1,0 0 64,0 0-95,25 25 1,0 0 93,0-1-77,0 1-17,0 0 17,0 0-1,0 0 0,25-1 32,0 1-17,0-25-14,0 25-1,-1-25-15,1 0 15,0 0 0,0 0-15,0 0 15,-1 0 141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17:08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13965 8136 0</inkml:trace>
  <inkml:trace contextRef="#ctx0" brushRef="#br0" timeOffset="1657.8288">13370 6350 0</inkml:trace>
  <inkml:trace contextRef="#ctx0" brushRef="#br0" timeOffset="3642.6959">13668 6276 0,'0'24'31,"0"-73"94,0 24-109,0 0-1,0 0 17,0 1-17,0-1 48,0 0-63,0 0 31,0 0 0,25 25 157,-1 0-157,1 25 0,-25 0 0,25 0-31,0-25 16,-25 25 0,25-25 15</inkml:trace>
  <inkml:trace contextRef="#ctx0" brushRef="#br0" timeOffset="4998.9869">13817 6152 0,'24'0'157,"-24"24"-142,25-24 1,-25 25-1,25-25 79,-25 25-47</inkml:trace>
  <inkml:trace contextRef="#ctx0" brushRef="#br0" timeOffset="6129.6683">13519 6127 0,'25'-25'94,"24"25"-94,-24-25 16,25-24-1,-1 49 17,-24-25-32,0 25 15,0 0 17,0-25 14,-1 25-30,-24-25 15</inkml:trace>
  <inkml:trace contextRef="#ctx0" brushRef="#br0" timeOffset="7160.796">14040 6003 0,'25'0'125,"24"-25"-109,-24 25 0,0-25-1,24 25 1,-24-25-1,0 25 1</inkml:trace>
  <inkml:trace contextRef="#ctx0" brushRef="#br0" timeOffset="8087.7293">14065 6127 0,'49'0'47,"26"-25"-31,-51 0-1,1 25 1,0 0 0,0-25-16,0 25 31</inkml:trace>
  <inkml:trace contextRef="#ctx0" brushRef="#br0" timeOffset="11104.5015">14660 5804 0,'0'-25'188,"-25"25"-173,0 0 1,25-24-1,-24 24 17,-26 0 46,25 0-63,0 0 110,25 24-93,-25-24-32,25 25 31,0 0 0,0 0 32,0 0-63,0 0 47,0-1-16,0 1 0,0 0 0,25 0 32,0-25 62,0-25-110,0 0 1,-25 0 15,25 25 16,-25-24 63,0-1-95,24 0 1,-24 0-1,0 0 79,25 25-78,-25-25 46,0 50 360,0 0-375,0 0-16,25-25-31,-25 25 16,25-25 0,-25 25-1,25-25 1,-25 24 15,24-24-15,-24 25-16,25-25 15,0 0 48</inkml:trace>
  <inkml:trace contextRef="#ctx0" brushRef="#br0" timeOffset="19270.4483">13618 8111 0,'0'0'0,"-25"0"62,25-25-62,-24 25 16,48 0 109,26 0-125,0 0 31,24 0-31,-24 0 0,24 0 16,-24 0 0,-1 0-1,1 0 1,-1 0-16,-24 0 15,0 0 1,0 0 0,0 0-1,24 0 1,1 0 15,-25 0-31,-1 0 16,1 0 15,-50 0 94,1 0-109,-26 0-1,25 0 1,0 0-16,-24 0 16,-1 0-1,25 0-15,1 0 16,-26 0-1,0 0 1,26 0 0,-1-24-16,-25 24 15,25 0 1,-24 0 0,24-25 15,0 25-16,0 0 1,1 0-16,-1 0 47,0 0 15,0 0-46,0 0 31,50 0 172,50 0-219,-26 0 15,1 0 1,24 0 0,-24 0-16,-25 0 15,-1 0 1,26 0-1,-25 0 17,0 0 46,-25-25-47,49 25 172,-24 0-203,0 0 16,0-25-1,-1 25 360,26 0-359,-25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18:42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5284 6424 0,'25'0'172,"-1"-24"-157,26 24-15,0-25 16,24 0-1,0 0-15,-24 25 16,0 0 0,-1-25-1,1 25 1,-1-24-16,-24 24 16,0 0 15,0 0-31,-50 0 219,0 0-204,-24 0 1,-1 0-16,-24 0 15,24 0 1,0 24 0,26 1-1,-26 0 1,25 0 0,0-25-1,1 25 1,-1-25-16,0 0 31,0 24 0,0-24-15,1 0 0,-1 0-1,0 0 1,0 0-1,0 25 17,1-25-17,-1 0 32,25 25-31,-25-25-1,0 0 1,50 0 250,0 0-266,0 0 31,-1 0-15,1 0-1,0 0 1,0 0-1,0 0-15,-1 0 16,1 0-16,25 0 16,-25-25-1,-1 25 1,26 0 0,-25-25-1,0 1-15,24-1 16,-24 25-1,25-25 1,-26 25 0,1 0-16,0 0 15,0 0 17,0-25-1,-1 25 125</inkml:trace>
  <inkml:trace contextRef="#ctx0" brushRef="#br0" timeOffset="7809.4664">6152 8012 0,'50'0'110,"24"0"-95,0 0 1,1 0-16,24 0 16,-25 0-1,1 0 1,24 0 0,-49 0-1,-1 0 1,1 0-1,-1 0 1,-24 0 47,-50 0 124,-24 0-171,24 0-1,-25 0-15,1 0 16,-1 0 0,1 25-1,-26-25 1,26 0-16,24 0 15,-25 0 1,25 0-16,-24 0 16,24 0-1,-25 0 17,26 0-32,-1 0 15,0 0 1,0 0-1,0 0 1,-24 0-16,24 0 16,0 0-1,0 0 1,0 0 15,50 25 204,0-25-220,25 0 1,74 0-1,-99 0 1,24 0 0,1 0-1,-1 0-15,-24 0 16,0 0 0,0 0-16,0 24 15,-1-24 1,1 0-1,0 0 1,0 0 15,0 0-15,-1 0 0,1 0 15,0 0-16,0 0 17,0 0 61,-1 0-61</inkml:trace>
  <inkml:trace contextRef="#ctx0" brushRef="#br0" timeOffset="77681.3867">6251 8136 0,'-25'-25'16,"50"50"-16</inkml:trace>
  <inkml:trace contextRef="#ctx0" brushRef="#br0" timeOffset="78877.3741">6226 8111 0,'25'0'140,"25"0"-124,-1 0-16,1 0 15,24 0 1,26 0 0,48 0-1,-48 0-15,-1 0 16,-50 0 0,-24 0-1,0 0 1,0 0-16,0 0 31,-50 0 125,-50 0-140,1 0 0,-149 0-1,148 25 1,1-25-1,0 0-15,-1 0 16,1 0 0,24 0-1,1 0-15,-1 0 16,25 0 0,0 0-1,75 0 173,24 0-188,1 0 15,-1 0 1,25 0 0,25-25-1,-74 25-15,74-25 16,-74 25-1,-1 0 1,-24 0 0,0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21:26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2183 9525 0</inkml:trace>
  <inkml:trace contextRef="#ctx0" brushRef="#br0" timeOffset="2302.8829">2282 9475 0,'0'25'16,"0"-50"156,0 1-156,0-26-1,0 25 32,0 0-16,25 25 47,-25-24-62,0-1 93,0 0-15,25 25-63,0 0 94,0 25-78,-25 0-31,24-25 0,1 24-16,-25 1 31,25-25 16,-25 25 0,0 0-32,25-25 1</inkml:trace>
  <inkml:trace contextRef="#ctx0" brushRef="#br0" timeOffset="3416.8176">2183 9277 0,'25'0'125,"0"-25"-109,24 25 0,26 0-1,-50-25-15,24 1 16,-24 24-1,25-25 1</inkml:trace>
  <inkml:trace contextRef="#ctx0" brushRef="#br0" timeOffset="4436.8892">2555 9302 0,'50'0'62,"-1"0"-46,1-25-1,-25 0 1,0 25-16,-1 0 16,-24-25 15,25 25-16</inkml:trace>
  <inkml:trace contextRef="#ctx0" brushRef="#br0" timeOffset="5504.0035">2605 9426 0,'25'-25'62,"24"25"-46,1-25-1,-25 0-15,49 25 16,-49-24 0,0 24 31</inkml:trace>
  <inkml:trace contextRef="#ctx0" brushRef="#br0" timeOffset="7888.9579">3101 9153 0,'-25'-25'94,"0"0"-63,1 25 16,-1 0 47,0 0-79,0 25 79,25 25-78,0-25 15,0-1 0,0 1-15,0 0 0,0 0-1,0 0 16,50-25 63,-25 0-63,-25-25 32,0-25-32,0 25 0,0 1 48,0-1-48,0 0-16,24 25-15,-24-25 16,0 50 547,25 0-563,0 0 31,-25-1 0,25-24-15,-25 25 15,25-25-15,-25 25-1,24-25 16,1 0 32</inkml:trace>
  <inkml:trace contextRef="#ctx0" brushRef="#br0" timeOffset="9320.776">6053 15652 0</inkml:trace>
  <inkml:trace contextRef="#ctx0" brushRef="#br0" timeOffset="12099.2263">6202 15701 0,'0'-24'47,"0"-1"-31,24 25 15,-24-25-15,0 0 15,0 0 0,0 1 63,0-1-47,25 0 0,-25-25-16,25 75 188,-25 0-188,50 25-15,-50-1-1,24-24-15,1 0 16,-25 0 15,25-25 47,-25 24-62,0-48 140,0-26-125,-25 25-15,25 0 0,0 1-1,-25 24 142,25-25-126,-24 25-16,-1 0 17,0 0 46,0 0-63,0 0 32,1 0 31,-26 0-46,25 0-17,50-25 251,0 25-250,24-25-1,1-24 1,-25 49-16,24-25 15,-24 25 1</inkml:trace>
  <inkml:trace contextRef="#ctx0" brushRef="#br0" timeOffset="12980.6567">6623 15503 0,'0'0'15,"25"0"1,49 0-16,-49 0 0,0 0 16,0 0-1</inkml:trace>
  <inkml:trace contextRef="#ctx0" brushRef="#br0" timeOffset="14412.9698">6648 15652 0,'0'-25'110,"25"25"-95,0 0 1,-1 0 15,1 0 1,0 0-32,0 0 234</inkml:trace>
  <inkml:trace contextRef="#ctx0" brushRef="#br0" timeOffset="17852.1889">6970 15354 0,'0'25'94,"0"25"-78,0-26-1,0 1 1,0 0-1,0 0 1,0 0 15,0-1-31,0 1 32,0 0 46,25-50 125,-25 0-188,25 1-15,0 24 16,-25-25 0,25 0-1,-1 25 32,1 0 0,0 0-16,0 25 16,-25 0-16,25-25-15,-25 24 0,0 1 31,0 0-32,0 0 16,0 0 32,0-1-32,-25-24-15,0 0 31,0 0-32,0 0 17,1 0 61,-1 0-61,0 0-17,0 0 220,25-24 30,-25 24-234</inkml:trace>
  <inkml:trace contextRef="#ctx0" brushRef="#br0" timeOffset="22467.8304">16570 794 0,'-25'0'218,"0"0"-202,0 0 0,1 0 15,-1 0-16,-25 0 17,25 0-32,1 0 15,-26 0 1,50 25 0,-25-1-1,0 1 1,25 0-1,0 0 17,0 0 15,25-25-47,0 0 15,25 0 1,-26 0 15,1 0 0,0 0-15,0 0 15,-25-25-15,0 0-1,25 0 1,-25 0 0,24 25-1,-24-24 1,0-1 15,0 50 235,25-1-235,0-24-15,-25 25-1,25 0 17,0-25-17,-1 0 16,1 0-31,0 0 16,0 0 15,0 0 16</inkml:trace>
  <inkml:trace contextRef="#ctx0" brushRef="#br0" timeOffset="24332.7693">16495 1141 0,'0'50'218,"0"-26"-186,0 1-17,0 0 1,0 0 0,0 24-1,0-24 1,0 25-1,0-25 17,0 24-17,0-24 17,0 0-17,0 0 63,0-1-62</inkml:trace>
  <inkml:trace contextRef="#ctx0" brushRef="#br0" timeOffset="26877.5655">16471 1811 0,'0'25'125,"0"24"-94,0-24-31,0 0 16,0 0-1,0 24 1,0-24 0,0 0 46,24-50 157,1 25-204,0 0 32,0 0-15,0 0-17,-1 0 16,1 0 48,-25 25 46,0 0-79,0-1-14,0 1-17,0 0 17,-25-25-17,25 25 16,-24-25 1,24 25-32,-25-25 47,0 0 78,-49 0-110,74-25 79,0 0-32,-25 25 1,25-74-32,0 24-15,-25 25-1,25 0-15</inkml:trace>
  <inkml:trace contextRef="#ctx0" brushRef="#br0" timeOffset="28995.2413">16520 2406 0,'0'50'406,"0"-26"-390,0 1 0,0 25-1,0-25 1,0-1 0,0 51-16,0-50 15,0 0 16,0-1 16,0 1 16,0 0-32,0 25 0,0-26-15</inkml:trace>
  <inkml:trace contextRef="#ctx0" brushRef="#br0" timeOffset="31435.8602">16619 3200 0,'0'-25'219,"0"0"-204,0 0 17,-24 25 186,-1 0-202,0 0 15,0 0 16,0 0-16,25 25 32,-24 0-47,24 0-1,0 0 32,0-1 16,0 1-63,0 0 62,0 0 1,24-25-32,1 0 0,0 0 0,25 0-15,-26 0 15,1 0 110</inkml:trace>
  <inkml:trace contextRef="#ctx0" brushRef="#br0" timeOffset="35042.8565">16744 2307 0,'24'0'312,"-24"25"-296,50 24 0,-25-49-16,0 50 15,-1-25 1,1-1-1,25 1 1,-50 0-16,25-25 16,-1 25-1,1 0 1,0-1 0,25 26 15,-26-50 0,1 25 110,25 0-110,-50 0 0,0-1 79,49-24-79,-49 25-31,25-25 15,-25 25 1,0 0 172,25 0-173</inkml:trace>
  <inkml:trace contextRef="#ctx0" brushRef="#br0" timeOffset="37447.6985">17339 3150 0,'25'0'63,"-1"0"-48,1 0 1,25 0 0,-1 0-1,-24 0 1,0 0 31,-25-25 0,0 1 31,0-1-63,0 0 110,-25 25-31,0 0 0,1 0-94,-1 0 15,0 0 17,0 0-17,25 25 1,-25-25 31,25 25-32,0-1 1,-24-24 15,24 25-15,0 0 15,0 0-15,0 0-1,0-1 17,0 1 15,0 0-32,24-25 1,1 0-16,0 0 15,0 0 1,0 0 0,24 0-1,-24 0 1,0 0 31,0 0 0,-1 0-16,-24-25 0,25 25 79</inkml:trace>
  <inkml:trace contextRef="#ctx0" brushRef="#br0" timeOffset="45617.1217">16669 1141 0,'25'0'235,"0"0"-220,0 0 1,24 25 0,-24 0-1,0-25 1,24 24-16,1 26 15,0-50 1,-1 25-16,1 0 16,-1-1-1,1 1 1,0 0-16,-26-25 16,26 50-1,-25-26 1,24 1-1,-24 0-15,25-25 16,-1 25 0,-24 0-1,25-25 1,-25 24-16,-1-24 16,1 25-1,0-25 1,0 25-16,0 0 15,24-25 1,1 25 0,-50 0-1,25-25-15,0 24 16</inkml:trace>
  <inkml:trace contextRef="#ctx0" brushRef="#br0" timeOffset="49265.0073">18108 2034 0,'-25'0'234,"0"0"-234,0 0 16,-24 0 0,24 0-1,25 25 1,-25-25 0,0 0-1,25 25 1,0-1-16,-24 1 15,24 0 1,-25 0 0,25 0-1,0-1 17,0 1 14,25-25-14,24 0-1,-24 0-31,0 0 16,0 0-1,-1 0 1,1-25-1,-25 1 17,0-1-17,0 0-15,0-25 16,25 1 0,-25 24-1,0 0 1,0 0 46,0 1-46,0-26 109,0 0-109,0 26 30,-25 24 329,25 24-343,0 26-1,-25-50-15,25 25-16,0 0 31,0-1-16,0 1 17,0 0-17,0 0 17,25-25-32,-25 25 15,0-1 1,25-24-1,-25 25 1,25-25 15,0 25-31,-1-25 32,-24 25-17,25 0 1,0-25 15</inkml:trace>
  <inkml:trace contextRef="#ctx0" brushRef="#br0" timeOffset="50988.8353">18157 2530 0,'0'-25'16,"0"0"62,0 50 125,25 25-187,0-25 15,-25-1-15,25 1-1,-25 0 16,25 0-15,-1 0 15,-24 0-31,25-1 32,-25 1-1,25-25-31,-25 25 31</inkml:trace>
  <inkml:trace contextRef="#ctx0" brushRef="#br0" timeOffset="55926.6148">18405 3051 0,'0'-25'109,"-24"25"-62,-26 0 0,25 0 0,25 25-32,-25-25 17,25 25-17,0 0 16,0-1 16,0 1-47,25-25 63,-25 25-32,25-25-15,0 0-1,0 0 17,-1 0-17,-24-25 1,0 0 31,0 1 31,0-1-63,0 0 17,0 0-17,0 0 157,0 1-156,25 24 343,-25 24-328,0 1 32,25 0-47,-25 0-1,0 0 16,25-25 1,-25 24-17,0 1 1,0 0 0,0 0 15,0 0 0,25-25 0,-25 24-15,0 1 0,0 0 15,0 0 16,0 0 15,0-1-31,0 1 16,-25-25-15,25 25-1,-25-25 0,0 0 16,0 0 125,1 0-63,24-25-62,-25 25-31,25-25-16,0 1 47,0-1-16,0 0 0,0 0 0,25 25 1,-25-25-17,24 25 16,-24-24-15,25 24 15,-25-25 1,25 0-17,0 25 1,0-25-1,-1 25 48,-24-25-16,25 25-16,0 0 0,-25-24 1,25 24-17,-25-25 16,25 25 298,-25-25-298,24 25 94</inkml:trace>
  <inkml:trace contextRef="#ctx0" brushRef="#br0" timeOffset="66209.8037">4713 5680 0,'-74'0'141,"-125"0"-126,100 0 1,-50 25 0,-24 25-16,24-26 15,-25 101 1,-24-1 0,-25 24-16,-1 51 15,26-26 1,-1-24-1,51 0 1,-1 0-16,0 0 16,25-50-1,-25 75 1,50-75-16,-75 74 16,50-49-1,25 0 1,-50 25-1,50 0-15,25-50 16,-26 25 0,26 25-1,0-25 1,-1 0-16,25 0 16,26 0-1,24-49 1,0-50-1,0-1 157,-25 26-156,0 49 0,-25 149-16,26-99 15,-1 0 1,25 0-1,0 24 1,-25-24-16,0 25 16,25-25-1,0 24 1,0-49-16,0 25 16,0-50-1,0 25 1,0 0-16,25 0 15,25 50 1,-1-50 0,1 25-1,24 0 1,-24-50 0,-25-25-16,24 1 15,-24-26-15,0-24 235,0 25-220,0-1 1,49 51-1,149 421 1,-74-249 0,-25 1-1,25 0 1,49 99-16,75 25 16,-50-50-1,1-24 1,-51-1-16,-49-24 15,25-75 1,-99-74 0,-50-124-1,49-25 251,1 0-250,24 0-1,50 0 1,397-25-1,-223 0 1,0 25 0,74 0-16,-50 0 15,-24 0 1,-1 0 0,26 0-1,-50 0 1,-100 0-16,-49 0 15,-74-25 1,-25 25 0,-25-24-1,74-1 235,100 0-234,99 0-16,24 0 16,26 0-1,99-24 1,-1-1-16,-49 25 15,0 25 1,-99 0 0,25 0-1,-25 0 1,-75 0-16,-99 0 16,-24 0-1,-50 0 1,-1 0 187,26 0-187,49 0-1,50 0 1,49 0-1,100 0 1,25-24 0,49-26-1,1017-248-15,-1042 199 16,25-25 0,25 50-1,-25-50-15,-99 49 16,-50 50-1,-24 1 1,-26-1 0,-98 0-16,-26 25 15,-49-25 1,0 0 0,25 1 218,99-100-218,-25 0-1,25-25 1,100-74-1,-26-50 1,25 25 0,0 0-16,-24 0 15,-25 0 1,-26 74-16,-24 25 16,-24 0-1,-1 0 1,99-223-1,-148 223 1,24 25 0,-24 25-16,-1 0 15,-24 25 1,50-26 0,-26 1-1,-49 50 220,0-26-235,0 26 15,0-51 1,-49-49-1,24-24 1,-25-1 0,25 50-16,1 0 15,24 50 1,0 24 0,0 25-1,0 1-15,-25-76 47,25 1-31,0 25-1,0-1-15,-25 50 16,25-24 0,-25-1-1,0 25-15,1-24 16,-1-1-1,25 1 1,-25-1-16,0 25 16,25 0-1,-25 1 1,1-1 0,24 0-1,-25-25 1,25 1-16,-75-125 234,-24-74-218,-99-74-1,-150-224 1,-73-99-16,-26 25 16,1 49-1,-25 75 1,24 50 0,199 173-16,25 99 15,74 75 1,50 49-1,0 1-15,24 49 16,1-25 0,-1 25-16,-24 0 15,0 0 1,24 0 0,1 0-1,24 25 204,-49 0-219,-124-1 16,-25 26-1,-99-50 1,-149 0-1,-174 0 1,-1017 0 0,1067 0-1,0 0-15,273 0 16,-25 0 0,123 0-1,-23 0-15,24 50 16,49-50-1,25 49 1,50-24 0,0 25-1,50-50-15,24 0 16,26 49 0,-26-24 202,-24 0-202,-26 0 0,26 0-1,0-1-15,-1 1 16,-24 0-1,49-25 1,-24 25 0,-25 0-1,24-1-15,50-24 16,1 25 0,-26 0-16,25-25 15,0 0 1,-24 0-1,24 25-15,0 0 16,-49-25 0,49 0-16,-25 24 15,26-24 1,-26 0 0,25 25-1,-24-25 1,24 0-16,0 25 15,0-25 17,0 25-32,1-25 31,-26 25 0,0-1 0,26-24-15,-1 25-16,0-25 16,0 0-1,-49 25 1,49-25 0,-25 25-1,25-25 1,-24 0-16,24 0 15,0 0 1,-24 25 0</inkml:trace>
  <inkml:trace contextRef="#ctx0" brushRef="#br0" timeOffset="67809.8077">14511 2431 0,'0'-25'125,"25"0"-125,25-24 16,74-1-1,-25-24 1,0 24-1,-49 25 1,-26 25-16,1 0 16,-25-25-1</inkml:trace>
  <inkml:trace contextRef="#ctx0" brushRef="#br0" timeOffset="69696.0664">14586 2530 0,'124'-50'93,"-50"26"-77,-24-1 0,24-25-1,-24 25 1,-1-24-16,-24 49 15,0-25 1,0 25 0,-50-50 218,-50 1-218,-24-1-16,25 50 15,-25-49 1,74 49 0,50 0 202,-1 0-202,51 0 0,-1 0-1,-24 0-15,-25 0 31,-1 0-31,1 24 16,0-24 0,0 25 31,0-25-16,-1 25-16,-24 0 1,25-25 0,-25 25 15,0-1 0,0 26 0,0 0-15,0-26 0,-25 26-1,1 0 1,-1 49 0,25-74 15,0-1-16,0 1 17</inkml:trace>
  <inkml:trace contextRef="#ctx0" brushRef="#br0" timeOffset="74910.7127">20737 496 0,'-25'0'203,"25"25"-187,-25 0-1,1 0 17,24-1-17,0 1 1,0 0-1,0 0 1,0 0-16,0-1 16,0 1-1,0 0 1,0 0 15,0 0-15,0-1-1,0 1 1,0 0 0,0 0 15,-25-25 0,25 25-31,-25-25 16,0 0-1,0 0 32,1 0 16,24-25 15,0 0-62,0 0 30,0 0-30,0 1 15,0-1-15,24 25-16,1-25 16,25 0-1,-1 25 16,-24-49-15,25 49 0,-25-25-16,-1 25 15,26-25 126</inkml:trace>
  <inkml:trace contextRef="#ctx0" brushRef="#br0" timeOffset="77208.3141">20613 1091 0,'0'25'172,"0"0"-140,0 25-32,0-26 15,0 26 1,0-25-1,0 49 1,0-49-16,0 0 16,0 0-1,0-1-15,0 1 32,0 0-17,0 0 1,0 24 78,0-24-63</inkml:trace>
  <inkml:trace contextRef="#ctx0" brushRef="#br0" timeOffset="81927.7244">20514 2034 0,'25'0'140,"-1"0"-140,26 0 16,0-25 0,-26-24-1,1 49-15,0 0 16,0 0 0,-25-25-1,0 0 32,25 25-31,-25-25-1,0 0 1,24 1 0,-24-1-1,0 0 32,0 0 203,0 0-172,-24 25-47,24-24 1,-25 24 124,0 0-62,25 24-63,-25-24-15,25 25 15,0 0-16,0 0 1,0 0 15,0-1-15,-25-24 0,25 25-1,0 0 1,0 0-1,0 0 17,0-1-1,0 1 0,0 0 0,0 0-15,0 0 15,0-1-15,-24 1 15,24 0 0,0 0 32,0-50 187,0-25-219,24 26-15,-24-1-1,25 25 1,0 0 0,0 0 62,0 0-78,-1 0 15,1 0 32,0 0 0,0 0 78,-25 25-109,25-1-1,-25 1 17,0 0-17,0 0 32,0 0-16,0-1 48,25-24 108</inkml:trace>
  <inkml:trace contextRef="#ctx0" brushRef="#br0" timeOffset="88704.0084">17388 670 0,'-24'0'46,"-1"-50"-46,0 50 16,-25-25 0,50 1-1,-24 24-15,-1 0 16,0 0 0,0-25 15,0 25-16,1 0 1,-1 0 0,0 0-16,0 0 15,-24 0 1,-1 0 0,0 0-16,1 0 15,-26 0 1,26 0-1,24 25 1,-50-25 0,51 24-1,-1-24 1,0 25 0,0-25-16,0 0 15,1 25 1,-1-25-16,0 0 15,0 0 1,0 25-16,1-25 31,-1 25 1,25-1-17,-25-24 1,0 0-1,0 25-15,1-25 32,24 25-17,-50 0-15,50 0 32,-25-25-17,25 24 1,-25-24-16,1 25 15,-1 0 1,0 25 0,0-26-1,0 1-15,25 0 16,-49 0 0,49 24-1,-50 1 1,25 0-1,25-1-15,-49 50 16,24-24 0,25-1-16,0-24 15,0-1 1,0 26 0,0-25-16,0 24 15,0-24 1,0 24-1,0 0 1,0-24 0,25 49-16,0-49 15,-1 49 1,1-74 0,0 0-1,0-1 1,-25 1 249,49 99-249,-24-74 0,-25-1-1,0-24 1,25 25-16,0 0 16,-25-1-1,25 1-15,-25-25 16,0 24-1,24 26 1,1-51-16,-25 26 16,25 0-1,0-1 1,0-24 0,-25 25-16,24-50 15,-24 24 1,25-24 218,0 50-218,0-25-1,0 0 1,24 24-16,1 1 16,-1-25-1,1-1-15,0 51 16,-1-50 0,26-1-1,-26 1-15,-24 0 16,50 0-1,-26 0 1,26-25 0,-26 25-16,1-1 15,-1-24 1,1 25 0,24-25-16,-24 0 15,0 0 1,-1 0-1,-24 0 1,25 0-16,-26 0 219,1 0-219,50 0 15,24 0 1,50 0 0,-25 0-1,0 0 1,25 0 0,24 0-16,-49 0 31,-25-25-31,25-24 15,-49-1 1,24 0-16,-49-24 16,24 0-1,-24 24 1,-25 25 0,24 0-16,-49-24 281,0-50-266,-74-100 1,24-24-16,-74-50 16,50 0-1,-50-24-15,49 24 16,-24 49 0,25 26-1,24 74 1,0 25-16,26 49 15,24 25 1,0 1 0,-25 24-16,0-25 62,0 0-46,-24 0-1,24 25 1,0-25-16,0 25 16,0-24-1,1 24 17,-1 0 171,0 0-188,-49-25 1,49 0 0,0 25-16,-25 0 15,26-25 1,-26 25-1,25-25 1,-24 25 0,-1 0-16,25 0 31,25-24-15,-25 24-16,0 0 78,1 0-78,-1 0 31,0 0-15,0 0-16,-24 0 15,24-25 16</inkml:trace>
  <inkml:trace contextRef="#ctx0" brushRef="#br0" timeOffset="92348.5356">20638 198 0,'-25'25'125,"-25"25"-125,1 24 16,-26 1-1,1-1 1,-25 1-16,49-1 16,-24-24-1,24-1 1,25-24-1,1 0-15,-1 24 16,0 1 0,-49 49-1,74-24 1,-25-26 0,-25 1-1,50-1 1,0 26-16,-25-1 15,0 1 1,25-1 0,0 0-16,0 26 15,0-26 1,0 1-16,25-1 16,0 25-1,25 0 1,-25-49-16,-1 24 15,1-49 1,0 0 0,25 0 202,98 74-202,-48-74 0,-1 24-16,25 1 15,-50-25 1,1 24-16,-1-24 31,50-25-31,-49 25 16,-1-25-1,-24 25 1,-26-25 0,1 0-1,25 0-15,-25 0 16,-1 0 0,51 0-1,-26-25 16,-24 25-31,0-25 16,0 25 0,-25-25-16,25 1 15,-25-1 1,24 0 0,-24-25-1,25-24 1,0-25-16,-25 24 15,0-24 1,0 0 0,0 25-1,0-1 1,0-24 0,0 25-16,0-1 0,0-24 15,0 0 1,-50 24-1,26-49-15,-26 50 16,25 24 0,0 1-1,1-1 17,-1 0-17,0 1 1,0 24-1,25-49 173,-25 24-172,-24-49-1,24 0-15,25 24 16,-25 1-1,0 49 1,25 0-16,0 0 31,0-24-15,-24 49 0,24-25-1,-25 0 32,0 0-31,0 25 31,0-25-32,1 25 16,-1 0 1,0 0-1,0 0-15,0 0-1,0 0 16,1 0-15,-1 0 15,0 0 16,25 25-31,-25-25-1,25 25 126</inkml:trace>
  <inkml:trace contextRef="#ctx0" brushRef="#br0" timeOffset="94751.8881">18257 4341 0,'0'74'31,"49"-24"-15,-49-1-1,25-24 1,-25 0 0,0 0-1,0 0 1,0-50 187,0-50-203,-25 26 16,0-1-1,25 25 1,-24 25-1,24-24 17,0-26 61,0 25-46,49 25-31,-24 0 15,0-25-15,0 25-16,-1 0 15,1 0 1,0 0 0,0 25 15,-25 0 16,0 0-32,0 0 1,0-1-16,0 1 16,0 0-1,-25 0 1,0-25 15,25 25-15,0-1-1,-25-24 1,1 25 0,-1-25 15,25 25 16,-25-25-32,0 0 17,50 0 202,25 0-218,-1 0-1,1 0 1</inkml:trace>
  <inkml:trace contextRef="#ctx0" brushRef="#br0" timeOffset="97126.6081">18604 4266 0,'0'25'109,"25"25"-93,-1-25-1,1 24 1,-25-24-1,0 0 1,25-25 0,-25 25 15,0-75 297,0 25-328,0 0 16,0 1-1,-25-1 1,0-50 156,25 51-157,-24-1 1,24 0 78,24 0 203,-24 0-282,25 25 1,0 0-16,0 0 16,0-24 15,-1 24 78</inkml:trace>
  <inkml:trace contextRef="#ctx0" brushRef="#br0" timeOffset="98344.6847">18728 4390 0,'0'-24'110,"25"-1"-79,-1 25-15,-24-25-1,25 25-15</inkml:trace>
  <inkml:trace contextRef="#ctx0" brushRef="#br0" timeOffset="100399.1026">19100 4068 0,'-25'0'110,"0"0"-79,1 0 47,-1 0-62,25 25 31,-25 0-16,0-1-16,0 1 1,25 0 0,0 0 77,0 0-77,0-1 31,0 1-16,25-25-15,0 0-1,0 0 1,0 0 0,-1 0-1,1 0 17,0 0-1,-25 25 0,25-25-15,-25 25-1,25-25 1,-25 25 15,0-1-15,0 1 31,-25 0-16,0-25 0,0 0 0,25 25-15,-25-25 0,1 0-1</inkml:trace>
  <inkml:trace contextRef="#ctx0" brushRef="#br0" timeOffset="102932.3026">18430 4564 0,'-25'0'172,"25"25"-157,-24-25 63,-1 0 219,50 0-47,-1 0-218,1-25 93,0 0-110,-25 0 173,25 1-173</inkml:trace>
  <inkml:trace contextRef="#ctx0" brushRef="#br0" timeOffset="108893.8351">19646 3894 0,'0'25'141,"0"0"-126,0 25 1,0-26 0,0 1-1,0 50 1,0-26-16,0-24 15,0 0 1,0 0 0,24-1-1,-24 26 1,0-25-16,0 0 16,0-1-1,0 1 1,0 0-16,0 0 31,0 0 16,-49-25-47,24 0 31,0 0-15,0 0 46,1 0-46,-1 0 15,25-50 63,0 25 0,0-24-79,25 24 17,-1 25-17,1-50-15,0 50 16,0-25-1,0 1 1,-1 24 0,1 0-1,-25-25 1,25 25 15,0 0-15,0 0-16,-25-25 15,24 25 17,-24-25 733,0 0-749,0 1 15,25 24 125,-25-25-140,25 25 31,-50 25 328,25-1-313,0 1-46,0 0 15,-25-25-15,25 25 0,0 0 30,0-1-30,0 1 297,0 0-235,25-25-16,0 0-15,0 0-16,0 0 47,0 0-31,-25-25 63,0 0-63,0 1-47,0-1 218,0-25-186,0 25-17,-25 1 235,0 24-250,0 0 78</inkml:trace>
  <inkml:trace contextRef="#ctx0" brushRef="#br0" timeOffset="114937.312">20018 4118 0,'25'0'78,"-25"24"-78,0 1 47,24 0-16,-24 0-15,0 0-1,0-1 63,0 1-31,0 0 0,25-75 187,-25 26-234,0-1 32,0 0-1,25 25-15,-25-25-1,25 0 1,0 1 31,-1 24-16,-24-25 16,25 50 297,0-25-329,0 24 1,0-24 15,-1 0 47,1 0-15,0 0-32,0 0 31,-25-24-46,0-1 0,0 0 109,0 0 0,0 0 203,-25 1-328,0 24 172,0 0-110,25 24 32,-24-24-94,24 25 16,-25-25 15,25 25-16,0 0 17,0 0-17,0-1 17,0 1-1,0 0 0,0 0 0,0 0 16,0-1 63,25-24-79,-25 25-16,24-25 1,1 0-16,0 0 31,0 0 1,0 0-17,-25-25 16,0 1-31,24-1 16,-24 0 15,0 0 1,25 25 30,-25-49-15,25 24-47,-25 0 16,0 0 93,0 0-109,0 1 16,25-1 15,-25-25 141,0 25-79,0 50 157,0 0-234,0 0 31,0 0-31,0-1-1,0 1 32,25-25-16,-1 0-15,-24 25 0,25-25-1,-25 25 126,25-25-110,-25 25-31,0-1 78,0 1-31,0 0 0,0 0-47,-25-25 16,0 0 62,1 25-63,-1-25 32</inkml:trace>
  <inkml:trace contextRef="#ctx0" brushRef="#br0" timeOffset="117311.9971">20762 3522 0,'-25'0'94,"25"25"31,0 0-109,0 0-1,0-1 1,0 1 0,0 0-16,0 0 15,0 0 32,0 0-31,0-1 15,0 1-15,0 25 30,0-25-30,0 24 15,0-24 1,25-25-32,-25 50 46,0-26-30,0 1 0,0 0 31,25 0-32,-25 0 16,0-1 48,0 1-64,0 0 1,0 0 46,24-25 1</inkml:trace>
  <inkml:trace contextRef="#ctx0" brushRef="#br0" timeOffset="120058.6871">20638 3820 0,'49'0'250,"-24"-25"-219,25 25-15,-25 0 15,-1 0 32,1 0-63,0 0 15,0 0 48,-50 0 171,0 0-218,0 0-16,-24 0 16,24 0-1,0 0 16,0 25 48,-24-25-64,24 0 1,75 0 328,-1 0-329,-24 0 1,25 0-16,-26 0 15,1-25 1,0 25-16,0 0 125,0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25:36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14486 0,'25'-25'78,"74"0"-46,-49 25-17,-1 0 1,-24 0 0,-50 0 109,-99 0-94,75 25-16,24-25 1,0 0 0,0 25-16,0-25 15,1 0 17,24 25 30,0 0-46,-50 173 31,25-74-47,-24 50 15,24-1 1,0 51-1,0 24-15,0-25 16,25-50 0,0-49-1,0 174 32,0-99-16,0-175 219,25-24-234,-25 50-16,25 0 16,0-1-1,-25-24 1,25 49 0,-1-24 30,1-50-46,0 25 32,0-25-1,0 25-15,-1-25-1,1 0 1,25 0-16,0 0 15,-26 0 1,26 0 0,49 0 31,-74 0-16,0 0-16,24 0 17,-24 0-17,25 0-15,-25 0 16,24 0 0,-24 0-1</inkml:trace>
  <inkml:trace contextRef="#ctx0" brushRef="#br0" timeOffset="4301.3123">744 11088 0,'0'24'78,"25"-24"-62,25 0-1,0 25 1,-1-25-16,1 0 16,-25 0-1,-1 0 1,1 0-1,-50 0 142,-24 0-142,24 0 1,-25 0 0,1 0 15,-1 0 16,25 0-16,0 0-15,1 0 46,24 50 16,-25 0-62,0 123 15,25-49-15,0 0-16,0 50 15,0-25 1,0 24-16,0 1 16,0-50-1,0-25 1,-25 25-16,25-49 15,0-26 1,0 1 0,0-25-1,0-1-15,0 1 219,0 0-203,0 25-16,0 24 15,25-24 1,-25 24 0,25-24-16,0-1 15,-1 100 48,-24-74-16,0-51-32,25-24 79,25 0-47,0 0-16,-1 0-31,1 0 16,-25 0-1,24 0-15,-24 0 16,0 0 0,-25-24 46,49 24 47,-24 0-93,0 0 0</inkml:trace>
  <inkml:trace contextRef="#ctx0" brushRef="#br0" timeOffset="7064.4302">100 12105 0,'0'49'94,"-25"26"-63,25 24 0,0-49-31,0-26 47,25 1-16,-1-25-15,1 0 15,0 0 16,-25-49 0,0 24-47,0 0 16,0-25-1,0 26 63,-25-26-15,0 0-32,1 50 0</inkml:trace>
  <inkml:trace contextRef="#ctx0" brushRef="#br0" timeOffset="7964.0896">149 11906 0,'0'25'63,"0"25"-63,0-1 15,0 1 1,0-25 0,25-1-16,-25 1 15,25 25 32,99 24 0,-99-49-47,-25 0 16,24-25 30</inkml:trace>
  <inkml:trace contextRef="#ctx0" brushRef="#br0" timeOffset="9727.0018">323 12080 0,'0'25'218,"49"-1"-202,-49 1 31,25-25-16,-25 25 63,25-25-32,-25 25-15,0 0 47,25-25-63,0 0 110,-25-25-32,0-25-93,0 25-16,0 1 31,0-1 0,0 0 47,0 0-15</inkml:trace>
  <inkml:trace contextRef="#ctx0" brushRef="#br0" timeOffset="11405.6045">348 11881 0,'24'0'79,"1"0"-48,25 0-31,-25 0 15,-1 25 1,1-25 0,0 50-1,-25-25 1,25-25 0,-25 49-1,0-24 1,25 0 31,-25 24-16,0-24-15,0 0-1,0 0 1,0 0 468</inkml:trace>
  <inkml:trace contextRef="#ctx0" brushRef="#br0" timeOffset="22794.8251">149 14660 0,'0'-25'46,"0"-50"1,0 51 16,0-1-63,0 0 78,25 25-31,25 0-16,-26 0-31,-24 25 16,25 0-1,0 24 1,-25-24 0,0 0-1,0 0 1,0-1-1,0 1 32,0 25-15,-25-25-32,0-25 15,1 0 1,-1 0-16,0 0 15,-25 0 1,26 0 15,24-50-31,-25 50 16,25-25 0</inkml:trace>
  <inkml:trace contextRef="#ctx0" brushRef="#br0" timeOffset="24669.7451">149 14585 0,'-25'0'63,"25"25"-47,-24 25-1,24-26 16,0 1 16,0 0 0</inkml:trace>
  <inkml:trace contextRef="#ctx0" brushRef="#br0" timeOffset="25989.3964">248 14188 0,'0'25'125,"0"0"-94,0 0-16,0-1 1,0 1 15,25 0-15,-25 0 0,0 0 15,50 0 0,-25 24 16,-1-49-47,1 0 31,0 25-15,0-25-1,0 0 17,-1 0-17</inkml:trace>
  <inkml:trace contextRef="#ctx0" brushRef="#br0" timeOffset="27763.5848">348 14213 0,'24'0'93,"1"0"-61,0 0-32,-25 25 0,25 0 15,0-25 1,-1 24 15,-24 1 0,25-25 16,-25-25 141,0 1-173,0-26 32,0 25-16,0 0-15,0 1 31,0-1 406</inkml:trace>
  <inkml:trace contextRef="#ctx0" brushRef="#br0" timeOffset="29808.5952">422 14039 0,'50'0'109,"-26"0"-78,26 0 16,-25 0-15,-25 25-32,25 0 31,-25 0 16,24-25-32,-24 25 1,0-1 46,0 1-30,0 0-1,25-25-31,-25 25 16,0 0 15,0-1-16,0 1 48,0 0-16,0 0 31,0 0-47,0 0 79</inkml:trace>
  <inkml:trace contextRef="#ctx0" brushRef="#br0" timeOffset="47150.5686">8508 16917 0,'0'25'63,"25"-25"-17,25 0-30,-1 0 0,1 0-1,24 0 1,-24 0 0,-25 0-1,0 0-15,-1 0 16,1 0 15,50 0 16,-51 0-16,1 0-15,-50 0 156,-74 0-141,74 0-15,1-25-16,-1 25 15,0 0 16,0 0-15,0 0 0,1 0-1,-76 0 17,76 0-32,-1 0 46,0 0-46,25 25 172,-25-25-140,25 24 61,25-24-15,0 0-78,99 0 32,-75 0-17,1 0-15,0 0 16,-26 0 0,1 0 30,0 0 48,0 0-63,0 0-31,-25-24 47,24 24-31</inkml:trace>
  <inkml:trace contextRef="#ctx0" brushRef="#br0" timeOffset="48616.453">9004 16942 0,'-74'0'171,"-100"0"-155,-272 0 31,198 0-47,25 24 16,-75-24-1,25 0 1,25 0-1,-25 0-15,50 0 16,25 0 0,49 0-1,49 0 1,-73 0 15,148 0 16,0 0-31,0 0-1,1 0 1,-1 0-16,-25 0 31,25 25-15,1-25-1,-26 0-15,0 0 16,-98 25 31,-51-25 0,125 0-47,24 0 0,-24 0 15,49 0 1,-25 0 0,25 0-1,-24 0-15,24 0 32</inkml:trace>
  <inkml:trace contextRef="#ctx0" brushRef="#br0" timeOffset="53255.6183">18009 16594 0,'49'0'203,"75"-24"-187,-74 24-1,24-25 1,-49 25-16,25 0 16,-26 0-1,1 0 1,124 0 31,-50 0-16,-74 0-31,0 0 16,0 0-1,24-25 1,-24 25 0,0-25-16,25 25 15,-1 0 1,-24 0-1,149-25 17,-50 25 15,-75 0-47,-24 0 15,0 0 1,0 0-1,24 0 1,1 0-16,-25 0 16,-1-24-1,51 24 1,-26 0 15,-24 0-31,74 0 47,-49 0-47,-25 0 31,0 0 204,24 0-220,1 0 1,24 0-16,26 0 16,-1 0-1,198-25 32,-197 25-16,-51 0-15,-24 0 0,0 0 265,24 0-266,1 0 1,49 0 31,50 0-16,-99 25-15,-1-25-1,1 0-15,0 0 16,24 0 0,-24 24-1,-26-24 1,1 0-16,25 0 31,24 0 16,-49 0-31,0 0 281,0 0-282,-1 0 1,150 0 31,-100 0-16,-24 0-31,-25 0 16,0 0-1,49 0-15,-49 0 16,0-24-1,0 24 1,24 0 0,-24 0-16,0 0 15,99 0 32,-75 0 0,-24 0 16,0 0 77,0 0-124,0 0 15,-1 0 32,1 0-32</inkml:trace>
  <inkml:trace contextRef="#ctx0" brushRef="#br0" timeOffset="56944.3751">17116 15032 0,'49'0'141,"50"0"-94,-74 0-47,25 0 15,-1 0 1,26 0-16,-1-25 15,-24 25 1,-1 0 0,1 0-1,0 0-15,-1 0 16,150 0 31,-75 0 0,-75 0-47,-24 0 15,0 0-15,49 0 16,-24-25 0,0 25-1,-1 0 1,1 0-16,-25 0 15,-1 0 17,-24-25-1,25 25 203,50 0-218,-1 0-16,0 0 16,26 0-1,222 25 1,-173-25-1,-50 0 1,0 0 0,-24 0-1,247 0 32,-148 0-16,-149 0-15,0 0-16,-1 0 16,26 0-1,-25 0-15,0 0 16,24 0 0,-24 0 15,25 0 234,-26 0-265,175 0 47,-150 0-47,26 0 16,-26 0 0,1 0-16,0 0 15,-1 0 1,1 0-1,0 0-15,-1 0 16,1 0 0,74 0 31,-50 0-16,-49 0-31,0 0 15,0 0 1,24 0 0,-24 0-1,0 0-15,24 0 16,1 0 0,0 0-1,-1 0 1,50 0 15,100 0 16,-149-25-47,-1 25 16,1 0-1,-25 0-15,24 0 16,1 0 78</inkml:trace>
  <inkml:trace contextRef="#ctx0" brushRef="#br0" timeOffset="63084.9656">20018 13519 0,'-25'0'219,"-25"0"-203,-24 0-16,24 0 15,-24 0 1,24 0-16,1 0 15,-26 0 1,1 0 0,-25 0-16,24 0 15,1 0 1,-100 0 31,50 0-16,75 0-15,-1 0-16,25 0 15,-49 0 1,24 0 0,0 24-1,-24-24-15,0 0 16,-1 25-1,1-25 1,-149 25 15,49-25 16,124 0-47,1 0 16,-1 25-1,-24-25 1,-1 0-16,1 0 16,-1 0-1,1 0 1,0 0-16,24 0 16,-173 0 30,99 0 1,49 0-47,26 0 0,-26 0 16,26 25 0,24-25-1,0 0 1,-25 0-16,26 0 15,-1 0 1,0 0 0,0 0-1,0 0-15,1 0 47,-1 0 234,-50 0-265,26 0 0,-1 0-1,25 0 1,-49 0 31,-25 0-16,74 0-31,-25-25 16,1 25-1,-1 0 1,1 0 0,24 0-1,0 0-15,-25 0 16,26 0 15,-1-25 0,0 25 1,-50 0-1,51 0-16,-1 0 32</inkml:trace>
  <inkml:trace contextRef="#ctx0" brushRef="#br0" timeOffset="81021.7077">13866 10815 0,'75'0'125,"-51"0"-94,26 0-15,-25 0-16,0 0 16,-1 0 15,1 0 0,25 0 63,-75 0 62,0 0-140,0 0-1,1 25 1,-1-25 0,-25 0-1,25 0-15,1 0 16,-1 0 46,25 49 110,-25 174-140,25 125 14,0-249-46,0 50 0,0-25 16,0 49 0,0 1-1,0-50 1,0-25-16,0-49 16,0 0-1,25-50 32,-25 49 187,0 26-218,0-1 0,0 0-1,0-24 1,0 0 0,0 24-16,0-24 15,0 74 1,0-75-1,25 26 1,-25 49 15,0-50 16,0-49-47,0 0 78,0 0-62,0-1 31,24-24 47,1 0-79,0 0 1,0 0-1,0 0-15,-1 0 16,26 0 31,24 0 0,-49 0-47,0 0 31,0 0-15,0 0-1,-1 0 79,1 0-78,0 0 15</inkml:trace>
  <inkml:trace contextRef="#ctx0" brushRef="#br0" timeOffset="83190.3019">12626 12378 0,'0'24'203,"-25"26"-171,25-25-17,-25 24 1,25 1 15,-24-25 16,24 24-16,0-24-31,49 0 47,-24-25-31,0 0-1,0 0 1,-1 0 0,1 0 30,0-25-14,0 25-17,-25-25-15,0 1 16,25-1 0,-25-25 140,0 25-125,-25-24 110,-25 24-110,25 25-15,1 0 62,-1 0-47,0 0 16</inkml:trace>
  <inkml:trace contextRef="#ctx0" brushRef="#br0" timeOffset="85323.5263">12824 12030 0,'0'0'0,"25"0"47,-25-25-1,0 50 626,0 74-640,0-49 14,0-25-30,0 0 15,0 0-15,0-1 0,0 1 62,0 0-78,0 0 47,0 0-47,0-1 15,25 1 16,0-25-15,-25 50 0,25-25-1,-25-1-15,24-24 16,1 25 0,0 0 30,25 0-46,24-25 32,-49 0-17,0 0 1,-1 0 0,1 0 15,-25 25 47</inkml:trace>
  <inkml:trace contextRef="#ctx0" brushRef="#br0" timeOffset="86865.1605">13097 12229 0,'0'25'188,"0"-1"-173,25 1 17,0 0 15,-25 0-47,0 0 46,25-1 33,-25 1 30</inkml:trace>
  <inkml:trace contextRef="#ctx0" brushRef="#br0" timeOffset="89086.5037">13097 12055 0,'25'0'62,"0"0"-46,0 0-1,-1 0 1,1 0-16,0 25 16,0 0 46,0-1-46,24 51 31,-49-50 0,25-25-47,-25 25 15,0-1 1,0 1-16,25 0 15,-25 0 1,0 0 0,0-1-1,0 26 32,0-25-16,0 0 1</inkml:trace>
  <inkml:trace contextRef="#ctx0" brushRef="#br0" timeOffset="92596.5444">13767 16570 0,'25'0'31,"0"-25"0,24 0-31,1 0 16,-1 25-16,-24 0 16,0 0-1,0 0 17,-50 0 139,0 0-155,-24 0 0,24 0 15,-25 0-31,25 0 47,1 25-16,24 25 125,0-1-140,0 75 15,0-49-15,0-1-16,0 0 15,-25 26 1,25-1 0,0 0-16,0 25 15,0-25 1,0-24 0,0 24-1,0-25-15,25 1 47,-25-50-16,0 24 157,0 75-157,0-25-15,0 1-1,0 24 1,0-50 0,0 75-1,0-124-15,0 0 16,0-1-1,0 1 17,0 25 15,0-25-32,24-1 16,-24 1-31,0 0 16,0 0 15,25-25 47,0 0-46,0 25-17,0-25-15,-1 0 16,26 0 15,-25 0-31,0 0 16,24 0-1,-24 0 79</inkml:trace>
  <inkml:trace contextRef="#ctx0" brushRef="#br0" timeOffset="94156.5682">12651 17686 0,'-25'0'141,"0"25"-141,-24 123 47,24-73-16,25-50-16,0-1 17,0 1-1,25 0-15,-1-25-1,1 0 1,25 0 31,-1-74-16,-24 24-15,-25 25-16,0 0 15,0-24 1,0 24-1,0 0-15,0 0 16,0 1 15,0-1-15,0 0 0,0 0 30,-25 25-14</inkml:trace>
  <inkml:trace contextRef="#ctx0" brushRef="#br0" timeOffset="95289.3621">12874 17438 0,'0'24'125,"0"26"-109,-25-25-1,25 0 1,-25 24-16,25-24 31,0 0-15,0 25 15,0-26-31,0 26 31,25-25 1,-25 0-17,0-1 1,0 1 0,25 0-16,0 0 31,-25 0-16,25-25 1,49 49 31,-24-49-16,-26 25-15</inkml:trace>
  <inkml:trace contextRef="#ctx0" brushRef="#br0" timeOffset="96221.435">13072 17512 0,'0'25'125,"0"49"-94,0-49-31,0 25 16,0-25 15,25-25-15,-25 49-1,0-24 48</inkml:trace>
  <inkml:trace contextRef="#ctx0" brushRef="#br0" timeOffset="98267.5624">13122 17388 0,'25'0'172,"24"25"-157,1 0 32,-25-1-16,-25 1-15,0 0 15,25-25-15,-25 25 15,24 0-15,-24 0 15,25-1 31,-25 1-46,0 0 31,0 0-31,0 0-1,0-1 16,0 1 16,0 25-47,0-25 47,0-1-31,-25-24-16,25 25 47,-24-25-32,24 25-15,-25 0 16</inkml:trace>
  <inkml:trace contextRef="#ctx0" brushRef="#br0" timeOffset="121018.4527">21630 10542 0,'-25'50'172,"0"-1"-156,1 50 15,24-74-31,0 0 16,0 0-1,0 24 17,0-24-17,0 0 17,24 0 14,1-25-30,0 0 31,0 0-31,0 0-16,-1-25 15,1 0 16,0-24-15,0 49 15,-25-75 1,25 75-1,-25-49 47,0 24-62,24-25-1,-24 1 1,0 24-1,0 0 32,0 50 141,0 0-188,0 99 47,0-100-47,25 51 15,-25-50 1,25-1 0,0 1-1,0-25 16,-1 0 1</inkml:trace>
  <inkml:trace contextRef="#ctx0" brushRef="#br0" timeOffset="121865.0333">22077 10716 0,'49'-50'94,"1"-24"-78,49-26-1,50-48 1,24-26-16,522-521 62,-621 596-30</inkml:trace>
  <inkml:trace contextRef="#ctx0" brushRef="#br0" timeOffset="124412.2667">22101 10691 0,'50'0'203,"0"0"-187,-1 25 0,26-1-1,-1 1 1,25-25-16,124 99 47,25-74 0,-173 0-47,-1 0 15,-24-25-15,0 25 16,-26-25-1,1 24 1,25-24 656,-25 0-656,24 0 15,-24 25-16,25-25 126,-26 0-110</inkml:trace>
  <inkml:trace contextRef="#ctx0" brushRef="#br0" timeOffset="130116.5568">22101 10716 0,'25'49'203,"0"-24"-187,49 49 15,-24-24-15,0-25-16,-26 0 15,1 24 1,25-24-1,-25 49-15,24-24 16,-24 0 0,49-1-1,-49 1 1,124 124 15,-75-125 0,1 26 48,-50-51-64,24 1 1,-49 0-1,0 0 1,25 0 47,0 24-63,0-24 15,0 0 16,-1 0 16,1-1-31,-25 1 0,25 25 30</inkml:trace>
  <inkml:trace contextRef="#ctx0" brushRef="#br0" timeOffset="138503.6966">23540 9153 0,'0'25'141,"74"173"-94,-24-99-16,-50-74-15,25-25 93,0 0-31,-1-25-62,-24-49 0,50 0-16,-25 24 15,-25 0 1,25 26-16,-25-26 15,24 25 1,-24 0 0,0 1-16,0-1 15,0 0 32,0 0 0,-24 25 31,-1 0-62,0 0 31,0 50 0,0-25-47,25-1 46,0 1-14,0 0-1,0 0 16,25-25 15,0 0-15,0 0-31,0 0-1,-1 0 17,1 0-1</inkml:trace>
  <inkml:trace contextRef="#ctx0" brushRef="#br0" timeOffset="149668.9763">22151 10393 0,'25'-25'219,"148"-99"-203,1-74 31,-50 123-47,-50 1 15,-24 24-15,99-123 16,-124 173 0,-25-25-1,24 0 32,1 0 0,0 1-16,-50 24 360,0 0-360,-24 0-31,-1 0 31,75 0 235,-25-25-266,25 25 16,0 0 15,-1 0 16,-24 49 218,0-24-265,0 50 16,-24-51 15,24 1 16</inkml:trace>
  <inkml:trace contextRef="#ctx0" brushRef="#br0" timeOffset="152476.2963">23292 9624 0,'-25'0'203,"25"50"-171,-49-25-32,49-1 15,-50 1-15,50 0 16,-50 25-1,26-26 1,-1 26-16,0-50 16,0 50-1,0-26 1,-49 51 31,24-1-16,1-24 0,49-25-31,-25 0 16,0-1 0,0 1-1,25 25 1,-49-50-1,24 49-15,0-49 16,-74 124 31,49-99-16,50 0-15,-25-25-16,1 25 15,24 0 1,-25-25 0,25 24-16,-25-24 31,25 25-15,0-50 234,0-24-204,25 24-30,-25 0 15,0 0 63,25 1-63,-25-1 1,0 50 218,0-1-235,0 1 16,-25 0-15,25 0 31,0 0 0,25-25 218,-1 0-249,1 0 0,0 0-16,0 0 47,0 0-16</inkml:trace>
  <inkml:trace contextRef="#ctx0" brushRef="#br0" timeOffset="156269.3026">13717 13767 0,'25'-25'94,"198"0"-63,-173 25 16,-25 0-47,-50 0 172,-49 0-141,-1 0-31,26 25 16,-1 0-1,0-1-15,26-24 16,-1 25 0,-25-25-1,50 25 1,0 0 140,0 49-140,0 1-16,0 98 15,0-24 1,0 0 0,0 0-16,0 347 62,0-372-31,0-99 219,0 24-234,0 51 0,25-26-1,-25 0-15,50 1 16,-50-1-1,99 174 32,-50-124-15,-49-99-1,0 0 219,0 0-235,25-25 1,-25 24 31,0 1 109,25-25-156,49 25 47,1-25 0,-50 25-47,-1-25 31,1 0 32</inkml:trace>
  <inkml:trace contextRef="#ctx0" brushRef="#br0" timeOffset="163717.4474">11460 14486 0,'0'25'1937,"-25"-25"-1921,1 49 0,-1 1-1,0-50 1,25 25 0,0 0-1,0-1 16,0 1 1,25-25-1,0 0-15,-1 0 15,1 0-16,0 0 1,0 0 15,0-25 1,-1 25-1,-24-24 109,0-1 64,0 0-173,-24-25 0,-1 26 157,0 24-142,75 24 189,24 26-220,-49-25 1,24-25 0,-24 0-1,-25 25 48</inkml:trace>
  <inkml:trace contextRef="#ctx0" brushRef="#br0" timeOffset="165064.3431">11708 14412 0,'-49'0'172,"24"24"-141,25 1 16,0 0-47,0 0 31,0 24-15,0-24 15,49-25 0,-24 25-15,74 0 31</inkml:trace>
  <inkml:trace contextRef="#ctx0" brushRef="#br0" timeOffset="169413.5893">11832 14362 0,'50'0'63,"24"25"-16,-24 0-1,-50-1-46,0 1 32,0 0-1,-25-50 125,25 0-125,0 1-15,0-1 0,0-25-1,0 25 1,0-49 15,25 74 32,0 0 77,-25 25-30,0-1-95,24 26 1,1-25 0,-25 0-16,25 0 31,25-25 0,-26 0 0,-24-25 126,0 0-126,-24 0 63,24 0-79,-25 25 1,25-25 15,-25 25-31,25-24 47,-25 24-31,25-25 202,99-25-202,-74 25 0,25 1-1,-50 48 188,0 1-187,0 0 0,0 0 15,0 0 0,0-1 0,0 1-15,25-25 15,-1 0-15,26 0-1,-25 0 1,0 0 0,-1 0-1,-24 25 79,0 0-63,0 0-15,0 0 15,0-1-15,-24-24-1,-26 50 32,25-50-15,50-25 155,25-49-156,-50 49-31,24 0 16,-24-25 0,25 50-16,-25-24 15,0-26 1,0 25-1,25 0 1,-25 1 78,0-1-63,-25 25 16,0 0 15,1 0-46,24 25 140,0-1-109,74-24-16,-49 0-15,-25 25-16,25-25 16,0 0-1,-25 25 48,0 0-48,0 0 32,0-1 16,0 1 15</inkml:trace>
  <inkml:trace contextRef="#ctx0" brushRef="#br0" timeOffset="172590.1138">11113 15379 0,'-50'0'156,"25"0"-125,1 25 0,24 0-15,0-1 0,0 26 15,0-25-15,24-25 30,26 0-14,0 0-1,-26-25-15,-24 0-16,25 25 15,-25-25 1,0 1 31,0-1-32,0 0 32,0 50 141,0 0-157,50-1 0,-25-24-15,-1 0 15,-24-24 63,0-26-63,0 0 0,0 25-31,0 1 16,0-1 0,0 0-1,0 0 1,0-24-1,0 24 17,0 99 171,0-49-188,25 99 32,50-99-15,-50-25-17,-1 0 16,1 0 1,-25-25 61,0-49-61,0 49-17,0-25 1,0 25 0,0-24-16,0 24 93,0 50 157,0 0-234,0-1 0,25 1-1,-25 0 1,25 0-1,0-25 1,-25 25-16,24-25 16,1 0 15,0 0 0</inkml:trace>
  <inkml:trace contextRef="#ctx0" brushRef="#br0" timeOffset="178066.0889">11931 15081 0,'0'0'0,"0"-25"32,-24 25 77,-1 0-78,0 0-15,0 25-16,0 0 15,25 0 1,0 24 0,0-24 15,0 0 0,25 25 16,25-26-47,-1-24 16,-24 0-16,25 0 15,-25 0 1,24 0 0,-24-24-16,0 24 15,-25-25 1,25 0-1,-25 0 1,49-74 15,-24 49 16,-25 26-47,-25 24 141,-24 0-126,24 0 32,0 24 31,25 1-46,0 25 15,25-50 62,0 0 0,-25 25-77,24-25-1,1 0 31,0-25 32,-25 0 140,25 25-202,-25 25 108,0 0-108,0-1-1,25-24-16,-1 0 95,1 0-63,0-24-47,-25-1 31,25 25-15,-25-50-1,25 25 16,-25 1 1,0-51 15,0 26-47,0 24 15,0 0-15,0 0 31,0 0-15,0 1 15,0-1-15,0 74 218,-25 51-202,25-26-1,0-49-16,0 0 17,25-1-1,-25 1-15,24 0 15,1 0 16,0-25-16,0 0 0,0 0 63,0 0-63,-25-50 0,24 50-15,-24-25-16,0 1 16,0-26-1,0 0 1,0-49 0,0 25-16,0 49 15,0-25 1,0 1-1,0 24 1,0 50 203,0 0-204,0 24 17,0-24-17,0 0-15,0 0 16,0 49 15,0-49-15,0 0-1,0-1 17,25 1 15,0 0-16,0-25 0,0 0 63,-1 0-47,1-25-16,0-49 47,-25 24-62,0 1-1,0 24 32,-25 25 188,25 25-110,0-1-125,0 1 15,0 0 48,25-25-32,0 0-15,0 0 15,-25 50 31,0-26-30,0 1 14,0 0-30,0 0 0,0 0-1,-25-25 1,25 24 15</inkml:trace>
  <inkml:trace contextRef="#ctx0" brushRef="#br0" timeOffset="178862.1492">12899 14858 0</inkml:trace>
  <inkml:trace contextRef="#ctx0" brushRef="#br0" timeOffset="180132.2244">13023 15007 0</inkml:trace>
  <inkml:trace contextRef="#ctx0" brushRef="#br0" timeOffset="182377.4392">11683 15974 0,'-24'0'125,"-1"50"-109,0-1 15,25-24-16,0 0 1,0 0 0,0 0 15,25 24-31,0-49 16,49 25-1,75-25 32,-50 0-16,-99-99 110,0 49-94,-25 25 62,-24 25-93,49-24 31,-50 24 15,25 0-46,-24-25-1,24 25-15,0 0 16,25-25 0,-25 25 46,0 0-31,1 0 1,-1 0-17,50-25 313</inkml:trace>
  <inkml:trace contextRef="#ctx0" brushRef="#br0" timeOffset="183550.7642">12179 15701 0,'-24'50'140,"-1"0"-124,0-50 0,25 24-1,0 1 1,0 25 15,0-1-31,0-24 16,0 50 31,0-51-16,0 1-31,0 0 31,25 0-15,0 0-1,49-25 1,-24 24 0,-1-24-16,-24 25 15,25-25 1,-26 0 62</inkml:trace>
  <inkml:trace contextRef="#ctx0" brushRef="#br0" timeOffset="185468.4534">12353 15875 0,'0'25'109,"25"0"-78,0-1-15,-25 1-1,24 0 17,1 25-1,0-50 0,-25 24 32,0-73 171,-248-249-187,223 273-16,25 1 204,25-1-220,25 0 1,-26 25 15,26 0-15,-50-25-1,25 25 1,-25-25 15</inkml:trace>
  <inkml:trace contextRef="#ctx0" brushRef="#br0" timeOffset="186369.3359">12378 15925 0,'0'-25'125,"25"0"-78,-1 0-16,1 0-15,-25 1 109</inkml:trace>
  <inkml:trace contextRef="#ctx0" brushRef="#br0" timeOffset="187725.4643">12477 16024 0,'25'0'79,"0"0"14,0-25-46,-1 25 0,-24-25-31,0 0 77,25 25-61,0 0 30,0-24-46</inkml:trace>
  <inkml:trace contextRef="#ctx0" brushRef="#br0" timeOffset="189748.3203">12353 15503 0,'50'0'171,"-26"0"-155,26 0-16,-25 0 16,0 0-1,24 0 32,-49 25 0,25-25-47,-25 25 0,0-1 16,25-24-1,-25 25 17,25-25-17,0 0 1,-25 25-1,0 0 32,24 24-15,-24-24-32,0 0 31,0 0-16,25-25-15,-25 25 47,0-1-15,0 51 14,0-26-14,0-24-17,0 0 17,0 0-1,0 0-16,0-1 32,0 1 16</inkml:trace>
  <inkml:trace contextRef="#ctx0" brushRef="#br0" timeOffset="192024.0065">12055 15577 0,'0'0'16,"25"0"109,-25 25 31,0 25-141,0-25 1,0 24 0,0 1-1,0-25 220,0-1-204,0 26 0,0 0-31,0-26 31,0 1-15,0 0 15,0 0-15,0 0 15,0-1 16,0 26-16,25-25-15,-25 0 15,25-25-31,-25 24 16,25 1 62,24 25-62,-24-50 30,0 25-46,0-25 32,24 24-1,-24-24 0,0 0 63</inkml:trace>
  <inkml:trace contextRef="#ctx0" brushRef="#br0" timeOffset="194308.7535">5482 9426 0,'25'0'94,"124"0"-63,-75 0-15,25 0-16,1 0 16,24 0-1,0 0 1,-25 0 0,0 0-16,0 0 15,-24 0 1,-26 0-16,1 0 15,-25 0 1,74 0 31,-74 0-16,24 0-15,-24 25 15,25-25-31,-1 0 16,-24 0-1,25 0 1,-1 0 0,26 0-16,49 24 46,50 1-14,-125-25-17,26 0 1,-26 0-16,-24 0 16,25 0-1,-26 0 1</inkml:trace>
  <inkml:trace contextRef="#ctx0" brushRef="#br0" timeOffset="241422.0111">12055 16520 0,'50'0'156,"248"-174"-109,-100 100-16,-148 24-15,-1 25-16,1 25 16,-25-24-1,24-1 1,-49 0 15,25 25 16,-25-25-16,0 50 204,0 0-220,-25 0 17,1-25-17,24 24-15,-25 1 16,0 0 15,-49 0 0,-1 24 16,50-24-47,1 0 31,-1-25 32,0 0-16,-50 50-16,1-25 16,74-1-47,-25-24 16,0 0 15,25 25-31,-24-25 15,-1 25 17,0-25-17,0 0-15,0 25 47,1-25-47,24 25 63,-25-25-48,50 0 501,-1-25-500,26-25 15,0 50-31,-26-25 15,1 1 1,25 24 0,-25-25-1,-1 0 1,1 25 0,25-50-1,-25 25 16,24 25-15,1-49 31,-25 49-47,0-25 31,-1 25-15,1 0-1,0-25 17,0 25-32,0 0 78,-25-25-47,24 25-15,1-24 15,0 24 328,0 0-77</inkml:trace>
  <inkml:trace contextRef="#ctx0" brushRef="#br0" timeOffset="243496.2058">11609 14883 0,'50'0'234,"-26"0"-202,1 0-32,25-25 15,-25 0 1,-1 0-1,1 25 1,0 0 0,-25-24-1,174-51 32,-75 50-16,-50 1-31,-24 24 16,0 0 0,25-25-1,-50 0 1,49 25 0,-24 0-16,-25-25 15,50 25 1,-26 0-1,1-25 1,25 25 31</inkml:trace>
  <inkml:trace contextRef="#ctx0" brushRef="#br0" timeOffset="245026.5873">11286 15751 0,'75'-50'172,"-25"26"-156,74-51 15,-25 50-31,-25 1 16,1-1-1,-1 0-15,0-25 16,1 26-1,24-26 1,-25 0 0,50 25-16,100-49 47,-75 0-1,-125 74-46,1 0 16,-25-25 15,25 25-15,0 0 15,0 0-31,-1 0 16,-24-25-1,50 25 32</inkml:trace>
  <inkml:trace contextRef="#ctx0" brushRef="#br0" timeOffset="247459.5849">13767 13767 0,'50'-25'203,"-1"0"-187,26 25 0,-1-25-16,75 0 15,-50 1 1,-25 24-1,1 0-15,-26 0 16,26 0 0,-50 0-1,24 0-15,-24 0 47,0 0 250,0 0-297,0 0 16,-1 0-1,1 0 1,0 0-16,0 0 47</inkml:trace>
  <inkml:trace contextRef="#ctx0" brushRef="#br0" timeOffset="252148.8413">13916 16247 0,'25'0'172,"-1"0"-157,1 0 1,0 0 0,0 0-16,0 0 15,-1 0 1,1 0 0,0 0-1,0 0 1,0 0 15,-1 0 47,1 25-62,0-25-1,0 0 1,0 0 0,-25 25-1,24-25 17,1 0-17,25 0 32,-1 24-31,-24-24-1,0 0 17,0 0-17,0 0-15,0 0 31,-1 0 16,26 0-15,-25 0-17,0 0 32,-1 0-47</inkml:trace>
  <inkml:trace contextRef="#ctx0" brushRef="#br0" timeOffset="256885.5877">12899 12898 0,'0'0'32,"25"0"93,-1-49-125,51 24 15,247-124 32,-247 100-47,24-1 31,-49 50-31,-50-25 16,24 25 0,1 0 15,-50 25 109,-24 0-124,-26 49-16,-74 75 16,-49 0-1,49-50 1,25 25 0,50-74-1,24-1 1,25-49-1,75-49 157,0-1-156,198-99 31,0-24-16,-174 123-15,-24 25-16,-26 0 15,26 1 1,0-1 62,-25 0-15,74-74-32,-74 99-16,-50 25 220,-25-1-220,25 1-15,1 0 16,-1 25 0,-25-26-1,0 1-15,-24 25 47,-50 24-16,74-49-15,1 0 0,-26 0-1,51 24-15,-1-49 16,-25 25 0,25 0-16,1-25 15,24 25 1,-25-25-1,25 24 189</inkml:trace>
  <inkml:trace contextRef="#ctx0" brushRef="#br0" timeOffset="263943.8603">12725 18430 0,'99'-25'171,"-49"0"-155,148-74 15,-148 74-15,0 0 0,-1 1-1,1-1-15,-25 0 16,24 25-1,1 0 1,-25-25 0,24 0-16,1 25 15,-25-49 1,74-1 31,-124 75 187,0 0-218,1 0-16,-26-1 15,25 1 1,-25 0 0,1 0-1,24-25-15,0 25 16,-24-1 0,-26 26 15,-49 24 0,75-74-15,24 0-16,-25 25 15,1 0 1,24-25 0,0 0-1,0 0-15,25 25 16,-25-25-1,1 0 157,-1 0-140,0 25-1,0-25 16</inkml:trace>
  <inkml:trace contextRef="#ctx0" brushRef="#br0" timeOffset="267123.7741">4564 17016 0,'25'0'78,"50"0"-31,-26 0-31,1 0-16,-1 0 15,26 0 1,-1 0-1,26 0 1,-26 0-16,0 0 16,1 0-1,-1 0 1,149-25 31,1 25-16,-150 0-31,-24 0 16,-1 0-1,1 0 1,-1 0-16,26 0 16,-25 0-1,-26 0 1,1 0-1,25 0 17</inkml:trace>
  <inkml:trace contextRef="#ctx0" brushRef="#br0" timeOffset="295997.7499">13866 10195 0,'-74'0'109,"-75"25"-109,-74-1 16,24 1-1,26 0 1,49-25 0,49 0-1,26 0-15,24 0 47,25-25 188,74-49-189,-49 49-30,0 25 31,0-25-31,-1 25 15,-24-25-16,-24 25 79,-1 25-78,-149 50 31,149-51-47,25 1 172,0 0-110,0 0-15,100 0 0,-51-1-16,-24 1-15,0-25 15,0 0 141,-1 0-125,-24-25 93,0-24-124,0-26 0,0-24-1,25 50-15,-25-1 16,0 25 15</inkml:trace>
  <inkml:trace contextRef="#ctx0" brushRef="#br0" timeOffset="297126.6395">10567 10269 0,'25'0'94,"25"-25"-78,198-123 31,-149 98-47,-74 25 15,-1 25 1</inkml:trace>
  <inkml:trace contextRef="#ctx0" brushRef="#br0" timeOffset="298858.2061">10840 10244 0,'-25'25'31,"25"0"47,-25-25-62,50 0 77,25 0-77,-1-25 0,26-24-1,-50 49 1,-1 0 0,-24-25 15,25 25 0,-50 0 453,1 0-468,-1 49-16,-25-24 16,1 0-1,-26 0 17,26 0 14,24-25-46,0 24 141,-25 1-110,26-25 16,24 25 31,0 0-62</inkml:trace>
  <inkml:trace contextRef="#ctx0" brushRef="#br0" timeOffset="299774.6153">10691 9922 0,'25'25'78,"0"24"-62,-25 1-1,25 24-15,24 150 47,-24-100 0,-25-100-31,0-73 187,0-50-203,0 24 15,0 50 1,0 1 0</inkml:trace>
  <inkml:trace contextRef="#ctx0" brushRef="#br0" timeOffset="300588.5534">10865 9947 0,'0'24'109,"99"225"-77,-74-125-17,0-50 1,-25-24-16,24-1 15,-24-24 1,0 0 0</inkml:trace>
  <inkml:trace contextRef="#ctx0" brushRef="#br0" timeOffset="305298.2438">11336 9971 0,'0'-24'47,"0"-1"-32,-25 25 1,0 0 62,25 25-62,-24-1-1,24 76 32,0-51-15,0-24-32,24-25 31,1 0-31,25 0 15,0 0 1,-1-25 0,1 1-1,-1-51 1,1 25-16,24-24 47,-74 49-16,-24 25 110,-26 0-94,0 25-16,26 0-31,-1 24 15,25-24 1,0 0 31,0 0 0,25-25 0,-1 0-16,1-25-31,0-25 16,-25 26-1,25-1 1,-25 0-1,25 50 110,-25 0-93,24-25-32,-24 24 15,25-24 1,0 0 31,0 0-16,0 0 0,-1 0 16,1-49-16,-25 24-15,25-74 0,0 0-1,-25 24 1,0 1-16,0 24 62,0 25 79,-25 1-94,25-1-16,-25 25 79,25 49-79,0 26 16,0-1-16,25-49-15,0 0-16,0-25 15,-1 49 1,1-24-1,0-25 32,0 25 0,24-25 0,-24 0-31,0 0 31,0 0-16,-25-25-16,25-24 32,-1-51-15,-24 51-17,0 24 1,0 0-1,0 0 1,0 1-16,0-1 31,-24 25 157,-1-25-173,0 25 17,0 0 186,25 99-186,25 0 15,0-74-47,0 0 15,-1 0 1,1-25-1,-25 25 1,25-25 0,-25 24 15,25-24 31,0 0 17,-1 0-48,-24-24-16,50-150 32,-25 100 0,-25 24 125,-75 50-125,75 25 62,0 24-62,0-24-16,25 0 1,0-25-32,0 0 15,0 0 17,-1 0-17,-24 25-15,25 0 16,0-25 31,-25 24 0,0 1-1,0 0-14,0 0-1,-25-25 63</inkml:trace>
  <inkml:trace contextRef="#ctx0" brushRef="#br0" timeOffset="308600.0456">9625 6152 0,'24'0'109,"51"0"-109,49 0 16,49 0-1,596 49 32,224-49 0,-820 0-47,-49 0 16,-49 0-1,-51 0 1,1 0-16,0 0 266,546-49-220,520-26-14,-719 75-32,-99 0 15,-50 0 1,0 0 0,-74 0-16,-50 0 15,-49 0 1,-25 0-1,0 0 17,24 0 186,1 0-186,471 50-1,-397-50-15,49 25-1,26-25-15,-1 0 16,-24 24-1,0-24 1,-75 0 0,25 50-16,0-50 15,-50 0 1,1 0-16,73 0 47,-123 0 172,75 0-204,73 0 1,26 0-1,24 0-15,50 0 16,0 0 0,-1-50-16,-73 26 15,-75-1 1,25 25 0,-50-25-1,25 25 16,25 0 1</inkml:trace>
  <inkml:trace contextRef="#ctx0" brushRef="#br0" timeOffset="312734.7741">3919 16073 0,'25'0'78,"25"0"-62,24 0-16,-24 0 16,24 0-1,-24 0 1,0 0 0,-1 0-1,-24 0 1,0 0-16,124 0 47,-1 0-16,-98 0-15,0 0-16,-1-24 15,1 24 1,-1 0-1,1 0-15,-25 0 16,49-25 0,-24 25-1,0 0-15,-1 0 16,-24 0 0,149 0 30,-125 0-46,125 0 32,-100-25-32,25 25 15,-24 0 1,24 0 0,0 0-1,-24 0-15,-1 0 16,1 0-1,-1 0 1,0 0 0,100 0 15,0 0 16,-125 0-47,26 25 15,-26-25 1,26 25-16,-1-1 16,1-24-1,-1 0 1,0 0-16,1 0 16,-26 0-1,150 0 16,-150 0 16,-24 0-47,0 0 313,173-24-266,-49-1 0,-99 25-47,0-25 15,24 25-15,-24 0 16,-26 0-1,26 0-15,-25 0 16,24 0 0,-24 0-1,25-25 1,-25 25-16,24 0 16,26 0 30,-51 0 33,1 0-48,25 0 0,-25 0-15,-1 0-16,26 0 62,-25 0-31</inkml:trace>
  <inkml:trace contextRef="#ctx0" brushRef="#br0" timeOffset="316154.6376">12626 9376 0,'0'-25'94,"50"25"-79,74-99 48,-50 74-32</inkml:trace>
  <inkml:trace contextRef="#ctx0" brushRef="#br0" timeOffset="317017.6924">12725 9475 0,'-25'0'31,"50"0"-31,0 0 125,25-24-109,-26 24-16,51-50 47,-50 50-32,-25-25-15</inkml:trace>
  <inkml:trace contextRef="#ctx0" brushRef="#br0" timeOffset="319447.5183">12948 9029 0,'0'25'140,"25"0"-124,0-1-16,25 26 15,-26 0 1,26-1 0,-25 1-16,0-25 15,-1-1 1,26 1 0,-25 50 30,-25-51 1,25 1-31,-25-50 125,0-74-110,0 50-16,0 24 17,0-25 15,0-49-1,0 25-14,0 49-17,0 0 17,-25 25 93,25-25-94,-25 25 0,25-25-31,-25 25 31,0 0 47,-24 0-46,49 25 171,0 0-156,0 0 0,25-25-32,-1 0 1,26 0 15,-25 0-15,0 0 31,-1 0 46</inkml:trace>
  <inkml:trace contextRef="#ctx0" brushRef="#br0" timeOffset="327125.6858">15652 13543 0,'25'0'218,"49"0"-202,26 0 0,73 0-16,398-24 47,-75 24-1,-347 0-46,-50 0 16,0 0-16,0 0 16,-24 0-1,24 0 1,-25 0 0,-24 0-16,0 0 281,-1 0-266,75 0 17,-25 0-17,-24 0 1,-1 0-16,25 0 16,-24 0-1,-1 0 1,1 0-1,-26 0-15,150 0 47,-75 0 0,-99 0-47,24 0 16,1 0-1,-25 0 1,-1 0-16,1 0 16,0 0-1,0 0 1,0 0 0,-1 0-16,51 0 46,49 0 1,-99 0-31,-1 0-16,1 0 16,25 0-1,-25 0 1,-1 0-16,26 0 15,-25 0 1,0 0 0,-1 0-1,1 0-15,0 0 47</inkml:trace>
  <inkml:trace contextRef="#ctx0" brushRef="#br0" timeOffset="341568.6546">12254 10393 0,'0'25'125,"0"25"-110,0-1 1,0 26 0,0-26-16,0 75 47,0 50-1,0-125-46,0 1 16,0 0-16,0-1 16,0 26-1,25-26 1,-25-24 0,24 25-16,-24-1 15,25-24 1,0 74 31,25 25-16,-50-99 0,0 25-15,0-75 1078,0 50-954,0 0-124,0 24-16,24-24 15,-24 0 17,25 0 30,-25-1-31,0 1 16,0 0-47,-124-99 250,-49-26-203,123 76 109,25-1-109,75 25 31,-25 0-78,24 49 16,50 1 0,-24 24-1,-1-24 1,-24 0 0,-25-26-1,-25-48 235,0-249-219,0 248-15</inkml:trace>
  <inkml:trace contextRef="#ctx0" brushRef="#br0" timeOffset="343681.5401">12576 11112 0,'0'0'0,"0"-24"16,0 48 77,0 1-77,-24 99 15,24-99-15,-25-25 140,25-49-93,0 24-48,0-25 1,-25 25 0,0 25 15,25-25 16,-25 25-16,50 0 156,124 100-155,-124-75-17,0-25 1,-25 24 0,-25-24 187,0 0-188,0 0 1,0 0 15,1 0 47,-26 0-62,25 0 0,25-49 202,25 24-218,25 0 16,-1 0 0,-24 0-1,25 1 1</inkml:trace>
  <inkml:trace contextRef="#ctx0" brushRef="#br0" timeOffset="348056.9543">12130 10393 0,'0'25'172,"0"0"-157,0 0 1,-25-1 0,-49 76 15,24-26 16,25-49-47,0 0 15,-24 24 1,24 1 0,-25-1-16,26 1 15,-1 0 1,-50 49-1,51-25 1,-26 50 0,-99 100 15,-74 296 0,173-445-15,1 49-1,-1-50-15,0 1 16,1 49 0,24-50-1,0 1-15,-24 24 16,49-25 0,-25 1-1,0 24 1,25 0-16,-74 298 47,-1-50 0,50-272-47,25-26 15,0-24 173,-24 25-173,-1 49 1,25 50 0,-25-25-16,25-25 15,0 0 1,0 50-1,-25 248 32,25-149-15,0-174-17,0 1 1,0-26-16,0 26 15,0-1 1,0 1 0,0-1-1,0 0-15,25 1 16,0-26 0,0 26-1,123 297 32,26-74-16,-124-224-31,24 25 16,-49-74 0,49 25-1,-74-1-15,50-24 16,-25 0-1,24-25 235,75 99-218,50-25-1,-75-24-31,25 24 16,-49-24-1,24-25 1,-50 25-1,-24-50-15,0 0 16,-25 24 0,50 26 218,-1-25-187,-74-25 140,1 0-171,-26 0 15,0 0 110,-24-25-110,24 25 16,75 0 109,50 0-124,-26 0-17,-24 0 1,0 25-16,24-25 15,-49-25 267,0-25-251,0 26 31,0-26 48,0 0-63</inkml:trace>
  <inkml:trace contextRef="#ctx0" brushRef="#br0" timeOffset="350154.484">11262 17487 0,'-25'0'0,"50"0"110,24 0-79,-24 0-31,0 0 0,0 0 15,0 0 1,-25-25 297,-25 1-298,25-1 141,0 0-93,0 0-63,-25 25 172,25 25-110,-25-25-46,25 25 0,-25 0-1,25-1-15,0 1 16,0 0 31,-25 0 0,25 0-32</inkml:trace>
  <inkml:trace contextRef="#ctx0" brushRef="#br0" timeOffset="351445.8525">11286 17388 0,'-24'0'141,"24"25"77,0 0-186,24 24-1,1-24 16,-25 0-32,25 0 1,-25 0 109,0-1-78,25 1 31</inkml:trace>
  <inkml:trace contextRef="#ctx0" brushRef="#br0" timeOffset="352983.3532">11262 17562 0,'-25'25'31,"50"-50"-31,-50 25 125,25-25-93,49 0-1,-24 25-16,-25-25 48,25 25 78,0-25-63,0 25 109,0 0-171</inkml:trace>
  <inkml:trace contextRef="#ctx0" brushRef="#br0" timeOffset="369399.226">13841 10542 0,'50'0'93,"-25"25"-77,49-25 0,25 0-16,25 0 15,-24 0 1,-1 0-16,25 0 16,-25 0-1,50 0 1,-75 0-16,26 0 15,-1 0 1,-50 0 0,125 0 15,-50 25 16,-74-25-47,-1 0 15,-24 24 1,25-24-16,-26 0 16,26 0-1,-25 0 1,0 0-16,24 0 16,-24 0-1,25 0 204,198 0-172,124 0-16,-248 0-15,-25 0-16,-24 0 15,-26 0 1,1 0 0,24 0-1,1 0-15,-1 0 16,0 0-1,125 0 32,-125 0-47,-24 0 32,-25 0-32,-1 0 234,26 0-218,0 0-1,74 0 1,0 0-16,25 0 15,-1 0 1,-24 0 0,25 0-1,149 0 32,-149 0 0,-100 0-47,26 0 16,-50 0-16,24 0 15,-24 0 79</inkml:trace>
  <inkml:trace contextRef="#ctx0" brushRef="#br0" timeOffset="390553.0921">12279 16694 0,'0'-25'485,"0"0"-438,0 0 0,0 0 15,0 1-46,24-1 31,1 0-16,0 0 16,0 25-47,0-25 93,-25 1-77,49 24 15,-24 0-15,-25-25 15,25 25-15,0 0 15,0 0 16,-1 0 15,-24-25-46,25 25 15,0 0 1,-25-25 46,25 0-31,0 25-32,-25-25 16,24 25-31,1 0 157,0-24-110,0 24-47,0 0 46,-1 0 111,-24-25-110,25 0 46,0 25-61,-25-25 61,25 0 64</inkml:trace>
  <inkml:trace contextRef="#ctx0" brushRef="#br0" timeOffset="410145.3734">23714 10790 0,'0'25'125,"0"0"-110,0 74 32,24-50-15,-24-24-17,0 25 1,0-25-1,0-1-15,0 1 16,25-25 0,-25 25-1,25-50 110,0-24-109,0 24 0,-25 0 15,0 0-16,24 25 1,-24-25 0,25-24 31,0 24-16</inkml:trace>
  <inkml:trace contextRef="#ctx0" brushRef="#br0" timeOffset="411036.702">24061 10765 0,'0'25'94,"0"0"-79,0 0 32,0-1-47,0 1 0</inkml:trace>
  <inkml:trace contextRef="#ctx0" brushRef="#br0" timeOffset="413129.8567">23391 11857 0,'0'24'234,"0"51"-203,0 24 16,0-74-31,0 0 124,25-25 48,74-75-141,-99 50-47,25 25 15,-25-24 17,25 24-17,-25-25-15,25 0 219,-1 0-188</inkml:trace>
  <inkml:trace contextRef="#ctx0" brushRef="#br0" timeOffset="414045.265">23714 11881 0,'0'-24'16,"24"-1"15,-24 0-31,0 50 234,0 0-234,0 24 16,0-24 15,0 0-15</inkml:trace>
  <inkml:trace contextRef="#ctx0" brushRef="#br0" timeOffset="415659.0871">23862 11832 0,'0'-25'172,"0"50"93,0 24-218,0-24 0,0 0 0,0 0-31,0 0 31</inkml:trace>
  <inkml:trace contextRef="#ctx0" brushRef="#br0" timeOffset="442315.1758">23267 9748 0,'-25'25'172,"1"0"-156,-76 124 15,76-100-16,-26 1-15,25 0 16,-25-26 0,26 1-16,-1 0 15,0-25 1,25 25 0,-50-25-1,50 25-15,-74 24 47,24 1-16,26-50-15,-1 25 0,0-25 15,0 24-16,25 1-15,-25-25 16,25 25 0,-24-25-1,24 25-15,-25-25 47,0 25-16,25-1-15,-25-24 0,25 25-16,-25-25 31,25 25 31,-24 0-15,-1-25 47,50-25 109,-25 0-203,0 0 16,24 25-1,-24-24 1,0-1 31,25 25-16,-25-25 0,0 0 1,25 0-17,0 25 1,-25-24 31,-25 48 250,25 1-282,-25 0 1,0 0 0,25 0 46,-49 24-15,49-24-16,-25-25-15,25 25 15,0 0 47,25-25 141,0 0-203,-1 0 30,1 0-46,0 0 32,0 0-32,0 0 47,-1 0 15,26 0-31,-25 0 1,-25-25 327,0-25-297,-25 1-46,0-26 0,-24 50-1,49 1 1,0-1 31,-25 25 390</inkml:trace>
  <inkml:trace contextRef="#ctx0" brushRef="#br0" timeOffset="456299.2971">22052 10641 0,'25'0'93,"-1"0"-61,1 0-1,0 0-15,0 0 15,-25-25 0,25 1 0,-1-1-15,1 0-16,-25 0 16,50 0-1,-25 1 1,-1-1-1,-24 0-15,25 25 16,25-74 31,49-50 0,-99 99-47,25 0 15,0 0 1,-1-24 0,26 24-16,-25-25 15,0 25 1,24 0 0,-24-24-1,99-26 32,-25-49-16,-74 75-31,25-1 16,-25 1 0,24 24-16,-49 0 15,25 0 1,-25 0-1,25 25-15,0-24 16,-1 24 140,-24-25-140,25 25 187,0 0-156,0 0 62,-25 25 16,-50 24-93,1 1-1,49-25-31,-25-1 15,0 1 17,0 0-17,-24 25 1,-1-50 0,25 49-1,-49 26 16,-1-26 16,75-24-31,-25-25-16,1 0 16,24 50-1,-25-26 1,0 26-1,25-25 1,-25 0-16,0 24 16,1-24 15,-1 0 0,25 0-31,-75 24 47,51-24-47,-1 25 0,0-25 16,0-1-1,0 1 1,1 0-16,-1 0 16,0 24 15,0-49-16,25 25 1,-49 0 15,24 0 1,0 0-17,0-25 16,25 24 79,-25-24-32,1 0-62,24 25 124,-25-25-77,25 25-48,-25-25 17</inkml:trace>
  <inkml:trace contextRef="#ctx0" brushRef="#br0" timeOffset="487555.8153">5557 9475 0,'0'-24'46,"49"24"17,1 0-47,-1 0-1,1 0-15,24 0 16,-24 0-1,0 0 1,148 0 15,-74 24 16,-74-24-47,-1 0 16,-24 0-1,0 0 1,25 0-16,24 0 16,-24 0-1,-1 0 1,1 0 0,-25 0-1,24 0 1,150 0 15,-26 0 16,-148 0-47,25 0 16,-1 0-1,1 0 1,0 0-16,-1 0 15,-24 0 32,0 0 0,49 0-16,-49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11:32.52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9228 5928 0,'24'0'296,"26"0"-296,-25 0 32,0 0-17,24 0 1,1 0 0,24 0-1,-49 0 16,25 0-15,-25 0 0,-1 0-1,1 0-15,0 0 16,49 0 0,-24 0-1,-25 0 1,24-24-16,1 24 15,0 0 1,-26 0 0,1-25-1,25 25 1,-25 0-16,24 0 31,-24 0-15,0-25-1,0 25 1,-1 0 0,1 0-1,0-25-15,0 25 16,0 0 0,0 0-1,-1 0 1,1 0-1,0 0 1,0 0 15,24 0 1,-24 0-17,0 0 16,0 0 16,0 0-47,-1 0 94</inkml:trace>
  <inkml:trace contextRef="#ctx0" brushRef="#br0" timeOffset="5295.0001">2010 6970 0,'99'0'203,"-25"0"-187,1 0-16,-1 0 15,25 0 1,-24 0-1,24 0 1,-25 0 0,-24 0-16,24 0 15,-24 0 1,-1 0-16,1 0 16,0 0-1,-1 0-15,1 0 16,0 0-1,-1 0 1,-24 0 0,25 25-16,-1-25 15,-24 0 1,0 0 0,24 0-1,-24 0 1,0 0-1,0 0 1,-25 25 109</inkml:trace>
  <inkml:trace contextRef="#ctx0" brushRef="#br0" timeOffset="9216.9931">8037 6921 0,'25'0'141,"0"0"-126,-1 0 1,1 0 0,0 0-16,25 0 15,-25 0 1,24 0-1,-24 0 1,25 0-16,-1 0 16,-24 0-1,25 0 1,-1 0-16,1 0 16,24 0-1,1 0-15,-1 0 16,25 0-1,25 0 1,-25 0 0,25 0-16,-24-25 15,49 25 1,24 0 0,-49 0-16,-25 0 15,1 0 1,-1 0-1,-25 0 1,-24 0-16,24 0 16,-24 0-1,0 0 1,24 0-16,-24 0 16,-1 0-1,26 0 1,-26 0-16,26 0 15,-51 0 1,26 0 0,-25 0-1,24 0-15,1 0 16,0 0 0,-1 0-1,1 0 1,-25 0-16,24 0 15,-24 0 1,0 0 0,0 0-1,-1 0-15,1 0 16</inkml:trace>
  <inkml:trace contextRef="#ctx0" brushRef="#br0" timeOffset="12607.9273">14536 6896 0,'25'0'328,"0"0"-313,24 0-15,-24 0 16,0 0 0,49 0-1,-24 0 1,-1 0-16,26 0 15,49 0 1,0 0 0,25 0-1,24 0-15,-24 0 16,25 0 0,-75 0-1,50 0 1,-75 0-1,-24 0 1,-1 0-16,-24 0 16,0 0-1,0 0 204,74 0-219,0-25 16,75 25-1,24-25 1,50 0-16,-24 25 16,-1 0-1,-25 0 1,-49 0-16,0 0 15,-25 0 1,-50 0 0,1 0-16,-26 0 15,-24 0 1,0 0 0,0 0-1,0 0 16,-1 0-15,1 0 15,0 0 16,0 0-47,0 0 16,24 0-1,1 0 1,-25 0 0,24 0-1,1 0-15,-25 0 16,24 0 0,-24 0-1,0 0-15,0 0 16,0 0 15</inkml:trace>
  <inkml:trace contextRef="#ctx0" brushRef="#br0" timeOffset="56036.4567">2034 8880 0,'50'0'156,"-25"0"-140,24 0-1,1 0 1,24 0-1,-24 25 1,-25-25-16,24 0 16,-24 0-1,50 0-15,-26 0 16,1 0 0,-1 0-1,-24 0 1,25 0-16,24 0 15,-49 0 1,25 0 0,-26 0-1,51 0 1,-50 0-16,24 0 16,-24 0-1,0 0 1,25 0-16,-26 0 15,1 0 1,25 0 0,-1 0-1,1 0-15,-25 0 16,0 0 0,24 0-1,-24 0 1,0 0-1,0 0 1,-1 0-16,1 0 16,0 0-1,-25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12:54.2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4292 5358 0,'49'0'156,"-24"0"-124,25 0-17,-26 0 1,26 0 15,-25 0-15,0 0-1,-1 0 17,1 0-17,0 0 1,74 0 15,-49 0 0,-1 0-31,1 0 16,-25 0 0,24 0-1,-24 0-15,0 0 16,25 0-1,-25 0 1,-1 0 0,26 0-1,-25 0 1,0 0-16,49 0 47,-49 0-16,0 0-15,49 0 202,-24 0-218,24 0 16,0 0 0,1 0-1,-1 0-15,1-25 16,-1 25 0,0 0-1,125 0 32,-25 0-16,-125 0-31,1 0 16,24 0 0,-49 0-1,0 0-15,0 0 16,24 0-1,1 0 17,-25 0-1,24 0 235,1 0-251,-1 0 1,1 0-1,0 0-15,-1 0 16,26 0 0,-26 0-1,26 0-15,-26 0 16,125 0 31,-50 0-16,-99 0-15,24 0-16,1 0 15,0 0 17,-1 0-17,-24 0 1,25 0-1,-26 0 1,1 0 0,25 0-1,49 0 32,-74 0-47,0 0 16,24 0-1,1 0 1,0 0-16,-26 0 16,26 0-1,0 0 1,-1 0-16,-24 0 16,25 0-1,49 0 16,-74 0-31,74 0 32,-50 0-17,-24 0 1,0 0-16,0 0 16,0 0 530,-1 0-530,1 0 0,0 0 15,0 0-15,24 0 15,-24 0-16,0 0-15,0 0 47,0 0-15,-1 0 14,1 0 283</inkml:trace>
  <inkml:trace contextRef="#ctx0" brushRef="#br0" timeOffset="237828.5377">3027 3522 0,'24'0'78,"1"0"-62,99 0 15,-99 0 0,0 0-31,0 0 32,-50 0 108,-50 0-124,26 0 15,24 0-31,0 0 16,0 0-1,75 0 220,-25 0-204</inkml:trace>
  <inkml:trace contextRef="#ctx0" brushRef="#br0" timeOffset="241641.8347">3448 3621 0,'-25'0'109,"1"25"-93,-1-25 31,0 25-16,25 0-15,50-25 187,-50 25-187,24-25-1,1 0-15,0 0 16,0 0 15,0 0-15,-1 0 31,-24 25-16,0-1 16,0 1 46,0 0-46,-24 0-15,-1 0-1,-25-25 47,25 0-31,1 0 0</inkml:trace>
  <inkml:trace contextRef="#ctx0" brushRef="#br0" timeOffset="243522.6682">3647 3621 0,'24'-24'141,"1"24"-126,0 0 48,0 0-1,0 0-62,-1 0 32,1 0 15,-25 24-1,0 26 1,0-25 0,0 0 0,-25-25 16,1 0-17,-1 0-14,0 0-1,0 0 16,0 0 93,25-25-93,0 0 0,0 0-31,0 0 62</inkml:trace>
  <inkml:trace contextRef="#ctx0" brushRef="#br0" timeOffset="247086.2729">3820 3497 0,'25'0'79,"0"50"-48,0 0-16,-25-26 1,24-24 0,-24 25 31,25-25-47,0 0 62,0 0-31,0 0 63,-25-49-47,0 24-16,0 0-15,0 0-1,0 0 204,0 50 125,0 0-328,0 0-1,25 0 16,-1-25 32,1 0-1,0 0 32,0 0-63,-25-25 32,0 0-32,0 0 0,0 0 1,0 1-17,0-1 17,-25 25 77,25-25-62,-25 25-32,0 0 17,25-25 171,0 0-188,25 1 32,0-1-15,0 0 14,0 25 126,-25 25-140,24-25-17,-24 25 1,0-1 15,0 1 78,0 0-46,25-25-32,0 0 0,0 0 16</inkml:trace>
  <inkml:trace contextRef="#ctx0" brushRef="#br0" timeOffset="251226.8111">4416 3249 0,'-25'0'141,"0"0"-110,0 0 47,25 25-47,0 0 0,0 0 32,0 0 15,0-1-15,0 1-17,25-25-14,0 0-17,0 0 17,-1 0-1,1 0 16,0 0-32,-25-25 17,25 25-32,-25-24 15,0-1 16,25 25 16,-25-25-47,0 0 16,0 0 31,0 1 93,0-1 32,-25 25 156,0 0-281,25 25 16,-25-1-16,25 1-16,0 0 0,0 0 0,0 0 1,25-25 15,0 0 31,0 0-63,-1 0 32,1 0-47</inkml:trace>
  <inkml:trace contextRef="#ctx0" brushRef="#br0" timeOffset="252341.9973">4589 3349 0,'25'0'141,"0"0"-126,0 0 1,24-25-1,-24 25 1</inkml:trace>
  <inkml:trace contextRef="#ctx0" brushRef="#br0" timeOffset="253879.807">4738 2927 0,'0'25'281,"0"124"-250,0-25 1,0-75-1,0-24-31,0 25 15,0-26 1,0 26 0,0-25-1,0 24 1,0-24 0,0 0 15</inkml:trace>
  <inkml:trace contextRef="#ctx0" brushRef="#br0" timeOffset="259350.9599">4862 3150 0,'25'0'63,"0"0"-48,24-25 1,1 25 0,-25 0 15,0 25 0,-1 50 0,-24-51 1,0 1-1,-24-25 78,-1 0-62,0 0-16,25-25 1,-25 1-17,25-1 1,0 0 31,0 0-16,0-24 0,0 24 1,0 0 14,25 0-30,0 25 15,0 0 1,-1 0 14,-24 25 126,0 0-156,0 0 31,0-1-16,25-24-31,-25 25 16,25-25-1,0 0 17,0 0-32,-1 0 62,-24-25 32,0-24-94,0 24 15,0 0 1,0 0 15,-24 25 79,-1 0-79,0 0 78,0 0-46,50-49 46,49-50-78,-24 99 1,-50 24 218,0 26-250,0-25 15,0 0 1,0-1 0,0-48 359,0 48 156,0 1-516,0 0 17,25-25-32,-25 25 47,25 0-16,-1-25 16,-24-25 187,25 0-218,-25 0 15,0 0 31,0 1-15,0-26-15,0 25 171,-25 25-63,1 0 438</inkml:trace>
  <inkml:trace contextRef="#ctx0" brushRef="#br0" timeOffset="261347.3385">5333 2555 0,'0'25'156,"0"24"-141,0-24 1,25 0-16,0 0 31,-25 0-15,25-25 0,0 74 15,-1-24 0,1-26-15,-25 1-1,25-25 1,-25 25 0,25 0-1,-25 0 173,0-1-157</inkml:trace>
  <inkml:trace contextRef="#ctx0" brushRef="#br0" timeOffset="263436.013">5284 2778 0,'25'0'125,"-1"0"-109,26-25 15,-25 1-31,0-1 16,24 0 0,-24 0-1,0 25 1,0 0-1,-25-25 1,24 0 0,1 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21:19.3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4564 5482 0</inkml:trace>
  <inkml:trace contextRef="#ctx0" brushRef="#br0" timeOffset="1606.3481">4812 5531 0,'0'-24'187,"0"-1"-155,0 0-17,0 0 63,0 0-46,0 1-17,0-1 32,0 0-47,0 0 31,0 0 48,25 25 124,0 0-188,0 50 1,24-25 0,1 24-1,-25-24 1,25 0-16,-26 0 15,1 0 1,0-25 15,-25 24-31</inkml:trace>
  <inkml:trace contextRef="#ctx0" brushRef="#br0" timeOffset="2675.0342">4664 5308 0,'24'-25'94,"26"25"-78,24-24-1,-24 24-15,0 0 16,-26-25-1,26 25 1</inkml:trace>
  <inkml:trace contextRef="#ctx0" brushRef="#br0" timeOffset="3569.0884">5284 5234 0,'25'0'156,"-1"0"-140,76 0-1,-76 0 1,26 0-1,24 0 1,-49 0 0</inkml:trace>
  <inkml:trace contextRef="#ctx0" brushRef="#br0" timeOffset="4511.5511">5358 5407 0,'25'0'141,"0"0"-141,0 0 31,24 0-16,1 0 1,-25 0 0,-1 0 77,1 0-93</inkml:trace>
  <inkml:trace contextRef="#ctx0" brushRef="#br0" timeOffset="6338.8712">6077 5110 0,'-24'0'188,"-1"0"-172,0 0-1,0 0 1,0 0 15,1 0-15,-1 0-1,0 25 32,25-1-31,-25-24 15,0 25 0,25 0 63,0 0-78,0 0-1,25-25 1,-25 24 0,25-24-1,0 0-15,0 0 16,-1 0 15,1 25-15,0-25-1,-25 25 1,25-25 15,0 0 0,-25 25-15,0 0 109,-25-25-78,25 24-31,-50 1-1,25-25 1,1 0-1,-1 25 1,0-25-16,0 0 31,0 0 16,1 0 47,-1 0-78</inkml:trace>
  <inkml:trace contextRef="#ctx0" brushRef="#br0" timeOffset="9282.8604">10344 13022 0</inkml:trace>
  <inkml:trace contextRef="#ctx0" brushRef="#br0" timeOffset="12053.482">10567 13047 0,'0'-25'203,"0"1"-187,0-1 0,0 0 15,0 0-16,0 0 1,0 1 15,0-1 1,0 0-1,0 0-31,0 0 47,25 25 140,0 0-140,-25 25-47,25-25 31,-1 25-15,-24 0 0,25-25 62,-25 25-47,0-50 391,0 0-407,-25 25 1,50 25 359,-25 0-359,25-25-1,0 0 126,-25 24-125,0 1 109,25-25-110</inkml:trace>
  <inkml:trace contextRef="#ctx0" brushRef="#br0" timeOffset="14356.5026">10468 12750 0,'0'24'47,"-25"-24"-47,25 25 47,-25-25-16,1 25 31,48-25 63,1-25-93,25 0-1,-25 1-15,-1 24 15,1 0 141,0 0-125,0-25 296,0 25-327,-25-25-16,24 25 31,1 0 172,-25-25-171,25 25 93</inkml:trace>
  <inkml:trace contextRef="#ctx0" brushRef="#br0" timeOffset="15473.4665">11014 12725 0,'24'0'141,"1"0"-110,25 0-16,-25-25 17,-1 25-17,1 0 17</inkml:trace>
  <inkml:trace contextRef="#ctx0" brushRef="#br0" timeOffset="16772.3825">11063 12849 0,'-25'0'15,"50"0"157,0 0-141,0 0-31,0 0 63,-1 0 31,1 0-63,0 0 94,-25-25-109,25 25-1</inkml:trace>
  <inkml:trace contextRef="#ctx0" brushRef="#br0" timeOffset="19530.4145">11510 12601 0,'-50'0'172,"25"0"-156,1 0-1,-1 0 16,25 25 16,0-1 47,-25-24-78,25 25-1,0 0 48,25-25-16,0 25-32,-1-25 17,1 0 30,0 0-31,0 25 1,0-25 14,-25 24 111,0 1-95,0 0-31,0 0 16,-25-25-31,0 0 15,25 25 16,-25-25 16,0 0-48,1 0-15,-1 0 47</inkml:trace>
  <inkml:trace contextRef="#ctx0" brushRef="#br0" timeOffset="22454.0189">10046 13543 0,'0'0'0,"0"-24"31,0 73 204,0-24-220,0 0 16,0 0-15,0-1 0,0 1 15,0 0 0,25-25 0,0 0 1,0 0-17,-25-25 1,0 0 93,0 1-93,0-1-16,24 25 31,-24-25-15,25 50 265,-25 0-265,0-1-1,25-24-15,0 0 78,0 0-31,-1 0 16,1 0-16,0 0-16,-25-24 63,0-26-79,0 25 79,0-49-16,-25 49-78,0 0 16,25 0-1</inkml:trace>
  <inkml:trace contextRef="#ctx0" brushRef="#br0" timeOffset="24415.1884">10493 13618 0</inkml:trace>
  <inkml:trace contextRef="#ctx0" brushRef="#br0" timeOffset="27275.0835">10741 13519 0,'0'-25'62,"-25"25"63,25-25-109,-25 25 0,0 0-1,1 0 63,-1 0-31,25 25 16,0 0-48,0-1 1,0 1 0,0 0 15,0 0 0,0 0-15,25-25 31,-1 0-16,1 0 0,0 0 0,0 0-15,-25-25 0,0 0 31,25 25-47,-25-25 31,0 0-16,0 1 1,0-26 78,0 25-94,-25 0 31,25 1-31,-25 24 109,0-25-30,25 0-64,-25 0 1,1 25 31,48 0 187,-24 25-218,25 0-16,-25 0 31,25-25-31,0 0 16,-25 24-1,25-24 1,-25 25-16,24-25 15,-24 25 1,0 0 0,25-25-16,0 0 47,-25 25-16,25-1 344,0 1-344,-25 0 32,24-25-32</inkml:trace>
  <inkml:trace contextRef="#ctx0" brushRef="#br0" timeOffset="28176.9946">11014 13444 0,'24'0'78,"1"0"-62,25 0-1,-1 0 1,-24 0 0</inkml:trace>
  <inkml:trace contextRef="#ctx0" brushRef="#br0" timeOffset="29359.9219">11063 13593 0,'25'0'140,"0"0"-124,0 0 15,-1 0-15,1 0 0,0 0 155,-25-25-155</inkml:trace>
  <inkml:trace contextRef="#ctx0" brushRef="#br0" timeOffset="33402.8755">11609 13345 0,'-25'0'141,"0"0"-125,1 0 15,-1 0 0,0 0-15,0 0-16,25 25 31,0 0 0,-25-25-15,25 24-1,0 1 17,0 0 30,0 0-46,25 0-1,25-25 1,-25 24 0,-1 1-1,1-25 1,0 0 0,-25 25 77,25-25-61,-25 25-17,0 0 48,-25-1-32,0-24-15,0 0-1,1 25 1,-1-25-1,0 0 48</inkml:trace>
  <inkml:trace contextRef="#ctx0" brushRef="#br0" timeOffset="34005.4864">11783 13692 0</inkml:trace>
  <inkml:trace contextRef="#ctx0" brushRef="#br0" timeOffset="35975.736">12006 13469 0,'-25'0'157,"0"0"-142,0 0 17,25 25 14,0 0-14,0 24-17,0-24 17,50-25 93,-25 0-110,-25-50 110,25 1-125,-25-1 31,0 25-31,0-24 0,0 24 16,0 0 15,0 0-31,0 1 16,-25 24 31,25-25-32,-50 0 79,50 50 78,0 0-156,0-1-16,0 1 15,0 0 1,0 0 0,0 0-1,0-1 1,25 26 15,0-25 0,-25 0 1,25-1-1,-1-24-31,-24 25 31,25-25-15,0 0 46,-25 25 32,25-25-78,0 0 15</inkml:trace>
  <inkml:trace contextRef="#ctx0" brushRef="#br0" timeOffset="37024.6713">12229 13395 0,'50'0'172,"-26"0"-157,1 0-15,0 0 32,0 0 30,0 0 16,-1 0-31</inkml:trace>
  <inkml:trace contextRef="#ctx0" brushRef="#br0" timeOffset="38272.4582">12378 13271 0,'-25'0'109,"25"24"-93,0 26-1,0 0 1,0-1-1,0-24 1,0 0-16,0 0 31,0-1-15</inkml:trace>
  <inkml:trace contextRef="#ctx0" brushRef="#br0" timeOffset="39631.7432">12552 13271 0,'0'24'187,"0"1"-171,0 0 0,0 0-1,24 49 17,-24-49-17,0 0 1,25 49 78,-25-49-79,0 0 1,0 0 62</inkml:trace>
  <inkml:trace contextRef="#ctx0" brushRef="#br0" timeOffset="42143.8061">9773 12055 0,'25'0'140,"0"0"-124,25 0-16,-1 0 31,50-25-31,25-49 16,-24 24-1,-26 25-15,-49 1 16,0-1 0,0 25 15,-25-25-16,-25 25 189,0 0-189,-25 25 1,25-25-16,1 0 15,-1 0 17,0 25-17,0-25 32,0 24-31,1-24-1,-26 0 17,25 25-17,0 0-15,1-25 32,-1 0-1,0 25 0,0-25-15,0 0-16,1 25 15,-1-1 17,0-24-1,0 0-16,25 25 17,25-25 93,25-25-110,49-24 1,25-1 0,25 1-1,-75 24-15,-24 0 16,-1 0-1,-24 25 17,-50 0 140,1 25-157,-26-25 1,0 50-16,-24-26 15,-1 1 1,26 0 0,-1 0-1,25-25 1</inkml:trace>
  <inkml:trace contextRef="#ctx0" brushRef="#br0" timeOffset="69826.5174">7814 16867 0,'25'0'172,"99"-25"-157,-50 1 1,25-1-16,-24 0 15,-26 25 1,1-25 0,-25 25-16,0 0 31,-25-25-15,-174 75 218,99 0-218,-49-26-1,50 1 1,24-25-1,26 25 1,-26-25 0,50 25-16,-25-25 109,0 0-46,1 0-17,-1 0-14,50 0 124,-1 0-156,1 0 16,0 0-1,25 0-15,24 0 16,-49-25-1,24 25 1,1-25 0,-25 25-1,0-25-15,24 1 16,51 24 0,-76-25-1,1 0 16,0 25-31,-50 0 313,0 25-297,-24-25-1,-1 25 1,0 24-1,-98-24 1,98 0 0,25-25-16,0 0 15,1 25 1,-1-25-16,0 0 16,50 0 374,0 0-374,24 0-1,1-50 1,-25 50-16,-1 0 16,1 0-1,0-25 17,0 25 14,0 0 33,-1 0-64</inkml:trace>
  <inkml:trace contextRef="#ctx0" brushRef="#br0" timeOffset="83183.8708">15826 5457 0</inkml:trace>
  <inkml:trace contextRef="#ctx0" brushRef="#br0" timeOffset="88700.0604">16173 5358 0,'-25'0'250,"0"0"-203,1 0 266,-1 0-267,0 0-14,0 0-17,0 25 79,1-1 31,24 1-78,0 0-16,0 0 0,0 0 32,0-1-1,0 1-30,49-25-32,-24 0 31,0 0-15,0 0 15,-1 0 0,1-25 47,-25 1-62,0-1 15,0 0-31,25 0 31,-25 0-15,0 1 31,0-1-32,0 0 1,0 0 15,0 0-31,0-24 32,0 24-17,-25 25 16,25-50-15,0 26 15,-25 24 1,25-25-17,-24 25 1,24-25 15,0 0 0,-25 25-15,25 25 156,0 0-141,0 24-15,0-24-1,0 25 1,0-25 0,0-1-1,25 1 1,-1 0 15,-24 0-31,25-25 16,-25 25-1,50-25 1,-25 49 0,-1-49-1,-24 25 1,25-25-16,-25 25 15,25 0 17,0-25-17,0 24 17,-1-24 30</inkml:trace>
  <inkml:trace contextRef="#ctx0" brushRef="#br0" timeOffset="90224.9344">15454 4366 0,'0'24'250,"0"26"-234,0-25-16,0 0 15,0-1 1,0 1 0,0 0-1,0 0 1,0 0 0,0-1 15,0 1 0,0 0-15,0 0 31,24 0 31,1-25-47,0 0 0,0 0 0,0 0 1</inkml:trace>
  <inkml:trace contextRef="#ctx0" brushRef="#br0" timeOffset="91279.2541">15354 4564 0,'50'0'94,"-25"0"-78,24 0 15,-24 0-31,0-25 15,0 0 17,0 25-17</inkml:trace>
  <inkml:trace contextRef="#ctx0" brushRef="#br0" timeOffset="92009.7773">15751 4688 0</inkml:trace>
  <inkml:trace contextRef="#ctx0" brushRef="#br0" timeOffset="93820.591">15950 4638 0,'0'-24'203,"0"-1"-187,0 0-1,0 0 1,0 0 15,0 1-15,0-1-1,0 0 32,0 0-16,0 0 1,25 25 155,-1 25-171,1-25-1,0 25 1,0 0 15,-25 0-31,25-1 47,-25 1 0,24-25-31,1 0-1,-25 25 173,0 0-173,25-25-15,-25 25 16</inkml:trace>
  <inkml:trace contextRef="#ctx0" brushRef="#br0" timeOffset="95515.2864">15776 4390 0,'0'0'0,"0"25"62,25-25 188,0 0-234,0 0 0,24 0-1,-24 0 1,0-25-16,0 25 15,-1 0 17,1-24-17,0 24 79,0-25-63,0 25 79,-1 0 15,1-25-94,0 25 0</inkml:trace>
  <inkml:trace contextRef="#ctx0" brushRef="#br0" timeOffset="108765.4604">16471 4490 0,'49'0'172,"26"-25"-157,-1 25 1,1-25-1,-26 25-15,1-25 16</inkml:trace>
  <inkml:trace contextRef="#ctx0" brushRef="#br0" timeOffset="110483.2042">16495 4316 0,'-24'0'47,"73"0"156,-24 0-172,0 0-15,0 0-16,-1 0 15,-24-25 17,25 25 30,0 0-46,0 0-1,0-25 1,0 25 15,-1 0 0,1 0 63,0-24-63,0 24 1</inkml:trace>
  <inkml:trace contextRef="#ctx0" brushRef="#br0" timeOffset="114925.1693">17041 4167 0,'0'25'328,"0"0"-312,0 0-1,0-1-15,0 1 16,0 0 0,0 0-1,0 0 1,0-1 15,25-24-15,0 0 15,0 0-15,-1 0 31,1 0-16,0-24 109,-25-1-93,0 0 47,0 0-78,0 0-1,0 50 267,0 0-267,25 0 16,0 0 1,-25-1-17,24-24 1,1 0 15,0 0 0,0 0 1,0-24 93,24-100-110,-49 99-15,0 0 110,0-25-17,0 26-77,-25 24 125,1 0-141,-1 0 78,0 0-47,-25 0-15,26 0 77,48 24 48,-24 1-110,25-25 16,0 0 0,0 0-16,0 0-15,-1 0 31,1 0 125</inkml:trace>
  <inkml:trace contextRef="#ctx0" brushRef="#br0" timeOffset="116264.9615">16471 5184 0,'49'0'235,"-24"0"-220,0 0 16,0 0-15</inkml:trace>
  <inkml:trace contextRef="#ctx0" brushRef="#br0" timeOffset="117482.1861">16471 5209 0,'0'-25'47,"24"25"0,1 0-32,25 0-15,-25 0 16,24-25 0,-24 25-1,0 0 1,0 0-1,-25-24 1,25 24 0</inkml:trace>
  <inkml:trace contextRef="#ctx0" brushRef="#br0" timeOffset="118833.5474">16545 5308 0,'-25'0'15,"50"0"204,0 0-203,0 0-16,-1 0 31,1 0-16,0 0 17,0 0-1,0 0-15,0 0 15</inkml:trace>
  <inkml:trace contextRef="#ctx0" brushRef="#br0" timeOffset="127046.6365">16942 5135 0,'25'-25'250,"-25"0"-234,0-25 78,25 26-94,-25-1 15,0 74 204,0-24-219,0 25 31,0-25-31,0-1 16,0 1 15,0 0-15,0 0 0,0 0 15,24-1 47,1-24-47,0 0-15,-25-24 15,25 24-15,-25-25-1,0 0 110,25-25-15,-1 50-95,-24-24-15,0 48 282,0 1-267,25-25 141,0 0 657,0 0-782,-25 25-15,25 0 15,-1-25-15,1 0 15,0 0 31,-25-75 267,0 51-314,0-1 501,0-25-329,0 25-171,0 1 15,-25 24 79,25-25-64,-25 25 17,1 0-47,-1-25-1</inkml:trace>
  <inkml:trace contextRef="#ctx0" brushRef="#br0" timeOffset="127872.1739">17512 5234 0</inkml:trace>
  <inkml:trace contextRef="#ctx0" brushRef="#br0" timeOffset="132228.6331">17785 4961 0,'-24'25'516,"24"0"-485,-25-1 16,25 1-32,0 0 360,0 25-375,0-26 32,0 1 15,25-25-1,-1 0-30,-24 25 0,25 0 31,0-25-1,-25-25 111,0 0-142,0-24 1,0-26 31,0 26-32,0-51 1,0 51 0,0 24-1,-25-25 126,0 1-125,1 24-1,-1 25 126,0 0-126,0 25 110,25-1-93,0 1-1,0 0-31,0 25 16,0-25-1,0-1 1,25 1 31,0-25-32,-25 25 1,25-25 0,-25 25-1,0 0-15,24-25 16,1 24 15,0 1-31,0 0 31,0 0 594,-1-25-593,1 25-1,0-25 47,0 0 16,-25 24-79,0 1 95,25-25-95,-1 0 32,1 0-16</inkml:trace>
  <inkml:trace contextRef="#ctx0" brushRef="#br0" timeOffset="133426.0863">18058 4936 0,'25'0'157,"0"0"-142,49-25-15,-49 1 31,25 24 1,-26-25-17,1 25 17</inkml:trace>
  <inkml:trace contextRef="#ctx0" brushRef="#br0" timeOffset="134825.4079">18108 4738 0,'25'0'78,"-1"49"16,1-49-79,-25 25 1,0 25 0,0-25-1,0-1-15,0 1 32,25-25-1,-25 25 0,0 0-15,25-25-1,-25 25 1,0-1 0,25-24-1</inkml:trace>
  <inkml:trace contextRef="#ctx0" brushRef="#br0" timeOffset="136949.4669">18331 4713 0,'0'-25'31,"25"124"219,0-74-235,-1 0 1,-24 0 0,0 0 46,25-1-62,-25 1 31,0 0 688,0 0-703,25-25-1</inkml:trace>
  <inkml:trace contextRef="#ctx0" brushRef="#br0" timeOffset="137763.0985">18579 4812 0,'0'-25'109,"50"0"-93,-26 25 0,1-24-16,0 24 15,0-25 1,0 25-1</inkml:trace>
  <inkml:trace contextRef="#ctx0" brushRef="#br0" timeOffset="138751.3148">18579 4663 0,'-25'0'78,"50"-25"47,0 25-109,-25-24 0,25 24-16,-1-25 15,1 0 1</inkml:trace>
  <inkml:trace contextRef="#ctx0" brushRef="#br0" timeOffset="141583.1243">18827 4539 0,'-25'-25'156,"25"1"-141,0-1-15,0 0 47,0 0 63,0 0-95,25 1-15,0 24 94,0 0-63,0 24-15,-1 1 0,-24 0-1,0 25 48,0-26-48,0 1 1,0 0-16,0 0 31,0 0 16,0-1-31,0 1 93,0 0 157,0 0-251,25-25 157,0 0-141,0 0-31,0 0 141,-1 0 0,1 0-126,0 0 1,-25-25 359,25 25-328,0 0 140</inkml:trace>
  <inkml:trace contextRef="#ctx0" brushRef="#br0" timeOffset="144298.2786">16148 12998 0</inkml:trace>
  <inkml:trace contextRef="#ctx0" brushRef="#br0" timeOffset="146613.2741">16421 12874 0,'-25'0'78,"0"0"-63,1 0 1,-1 0 0,0 0 15,25 24 31,0 1-30,0 0-17,0 0 32,50-25 47,49-25-94,-74 0 15,24-24 1,-24 49 0,-25-25-1,25 0-15,-25 0 32,0-24-1,0-1-31,-25 25 15,25 0 1,0 1 0,0-1 15,-25 25-15,0 0 77,1 0-61,-1 0-1,-25 0-16,50 25 48,0-1-32,0 26-15,0-25-1,0 0 1,0-1 0,25-24 46,0 25-46,24 0-1,-24-25 1,0 0 0,0 0 15,-25 25-31,25-25 94,-1 0-79,1 25 1,0-25 93,0 24-93</inkml:trace>
  <inkml:trace contextRef="#ctx0" brushRef="#br0" timeOffset="147564.0458">16843 12650 0,'74'0'141,"-49"0"-126,25 0 16,-26-24-15</inkml:trace>
  <inkml:trace contextRef="#ctx0" brushRef="#br0" timeOffset="148604.4614">16818 12824 0,'0'0'0,"25"0"110,24 0-95,1-25 1,-25 0-16,0 25 16,-1 0-1</inkml:trace>
  <inkml:trace contextRef="#ctx0" brushRef="#br0" timeOffset="150640.4009">17140 12675 0,'0'-74'78,"0"24"-63,0 25 1,25 25 78,0 0-16,0 0-31,-25 25-32,0 0 48,0 0-48,0 0 1,0-1 0,0 1-1,0 0 95,0 0-79,0 0 0,0-1 204,-25-24-220,25 25 32,25-25 297,24 0-329,-24 0 1,0 0 0,25 0-1,-26 0 17,1 0 108,25 0-109</inkml:trace>
  <inkml:trace contextRef="#ctx0" brushRef="#br0" timeOffset="153364.3188">15801 13543 0,'0'-24'78,"25"24"-31,24 0-16,-24 0 0,0 0-15,-25 24 31,0 1-32,0 0-15,0 0 16,0 0 0,0-1 31,-25-24-16,25 25-16,0-50 204,0 1-188,25-1-15,0 25 0,-25-25-16,0 0 47,0 0-16,25 25-31,-25-24 31,0-1-15,49-50 93,-49 100 188,0 0-266,0 0 47,0 0-46,0-1-17,0 1 16,0 0 32,0 0-16,0 0-16,25-1 16,0-24-16,0 0-15,-25 25-1,24-25 17,1 0 61</inkml:trace>
  <inkml:trace contextRef="#ctx0" brushRef="#br0" timeOffset="154170.2081">16347 13692 0</inkml:trace>
  <inkml:trace contextRef="#ctx0" brushRef="#br0" timeOffset="156191.2528">16520 13543 0,'0'-24'203,"0"-26"-187,0 25-1,0 0 1,0 1 0,0-1 281,25 25-126,25 0-171,-26 0 32,1 0-1,-25 25-15,25-25-1,0 0 16</inkml:trace>
  <inkml:trace contextRef="#ctx0" brushRef="#br0" timeOffset="157876.3323">16694 13395 0,'-25'0'109,"0"0"-62,0 0 63,-24 0-95,24 0 1,25 24-1,-25-24 17,25 25-17,-25-25 17,1 0-17,-1 25 1,0-25-1,0 25 1,25-75 281,25 25-281,0 1-1,0-1 1,-25 0-16,24 25 15,-24-25 1,25 25-16,0 0 31,-25-25-15,25 25 0,0-24-16,-1 24 15,-24-25 1,25 25-1</inkml:trace>
  <inkml:trace contextRef="#ctx0" brushRef="#br0" timeOffset="159089.6849">16917 13370 0,'25'0'78,"25"0"-63,-26 0 17,1-25-17,0 25 1,0 0-16,0 0 47</inkml:trace>
  <inkml:trace contextRef="#ctx0" brushRef="#br0" timeOffset="160792.0131">16892 13271 0,'25'0'109,"0"0"-93,0 0 15,0 0 0,-1 0-15,1 0 0,-25-25-1,25 25 1,0 0 124,-25-25-46</inkml:trace>
  <inkml:trace contextRef="#ctx0" brushRef="#br0" timeOffset="169053.9413">17289 13221 0</inkml:trace>
  <inkml:trace contextRef="#ctx0" brushRef="#br0" timeOffset="174064.1703">17289 13221 0,'0'25'563,"0"24"-547,-25-24-1,25 0 1,0 0 62,0 0-62,25-25 171,-25-25 110,0 0-266,25 25-15,-25-25 15,0 100 703,0-51-734,0 1 63,0 0-32,0 0 16,0 0 0,25-25-16,0 0-15,-1 0 31,1 0-32,0 0 1,0 0 15,0-25-15,-1 25-1,-24-25 1,0 0 156,0 0 15,0 1 79,25 48 437,0 1-672,-25 0 1,25-25 30,0 0-46,-25 25 31,24-25 15,1 0-15,0 0-31,0 0-1,0-25 63,-25 0-46,0 0-1,0-49 78,0 24-93,0 26 250,-25 24-95,25-25-139</inkml:trace>
  <inkml:trace contextRef="#ctx0" brushRef="#br0" timeOffset="177241.4426">9724 16942 0,'25'0'188,"-1"0"-141,-24-25-32,25 25 1,25-25-1,-25 25 1,-1 0-16,-24-25 16,50 25-1,-25 0 1,-25-25 0,25 25-16,-1 0 15,-48 0 298,-1 0-298,0 0 17,0 0-1,-24 50 266,24-25-282,0-25 1,25 25 0,-25-1-1,0-24 1,25 25 93,25-25 126,25-25-220,-25 1 1,-1-1-1,26 25-15,-50-25 16,25 25 0,-25-25-16,25 25 93,-1 0-61,1-25-17,0 25 17,0-24 14,0 24-14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26:23.55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4614 12948 0,'0'0'47,"50"25"31,24 0-62,0-1-1,26-24 1,-1 0-16,25 50 15,-50-50 1,26 25 0,-26-25-16,25 25 15,-24-25 1,-1 0 0,0 0-1,1 0-15,24 0 16,0 24-1,75-24 1,-25 25 0,49 0-16,-24 0 15,-25 0 1,-1 0 0,1-1-16,-74-24 15,-26 0 1,-24 0-1,-25 25-15,25-25 32,99 0 343,99 0-375,124 25 15,-24-25 1,49 50 0,0-26-1,-49 76 1,-51-51-1,-73 1-15,-26-25 16,-24 24 0,-50 1-1,224 49 1,-249-74 0,1 0-1,-26-1-15,1-24 16,-25 0-1,24 0 142,51 0-142,24 0 1,74 25 0,75 0-1,25 49-15,-1-24 16,-49 24-1,0 1 1,-74-26 0,-50-24-16,-25 25 15,25 0 1,-49-26 0,24 26-16,-25 0 15,1-26 1,-26-24-1,1 25 1,-25 0-16,24-25 16,-49 25-1,25 0 1,0-1 0,-25 1-1,25 0 1,0 0-1,-25 0 1,0-1-16,0 26 16,24-25-1,-24 0 1,0-1-16,0 26 16,0-25-1,0 0 1,0 24-16,-24-24 15,24 0 1,-25 0 0,-25-1-16,25 51 15,-49-26 1,24-24 0,1 50-1,-1-50 1,0-1-1,26 1-15,-26 25 16,0-25 0,26 24-1,-1-49-15,25 25 16,-25-25 0,0 25-16,0 0 31,1-1-16,-1 1 17,0 25 77,0-1-93,-24 1-16,-26 24 15,50-49 1,1 0 0,24 0-16,0 0 31,0-1-16,-50-24 345,25 25-345,0 0 1,-24-25-16,24 0 47,25-25 234,25-24-265,-25 24-1,0 0-15,25 0 16,-1 0 15,1 1-15,-25-26 0,25 25-1,-25 0 1,25 1 46,-25-1-30,0 0 46,0 0-63,25 25 1,-25 25 203,-50 99-204,50-50-15,-25-24 16,0-25 0,1 24-1,24-24 1,0 0 15,-25 0-15,25 0-1,0-1 1,0 1 0,0 0-1,-25-25 1,25 25-1,25-25 126,0 0-125,-1-25-1,1 25-15,0 0 16,25-25 0,-50 0-1,49 25 1,-24 0-1,-25-24-15,25 24 16,0 0 15,-1 0-15,1 0 31,0 0-32,-25-50 126,-99-124-125,24 75-1,26 25-15,24 49 16,0 0 0</inkml:trace>
  <inkml:trace contextRef="#ctx0" brushRef="#br0" timeOffset="3198.074">7367 16594 0,'-24'0'125,"-26"25"-109,-24 0 0,-26 49-1,1 1 1,0-1-16,24 1 15,1-51 1,49 51 0,0-75-1,1 49 1,-1-49-16,25 25 16,-25-25-1</inkml:trace>
  <inkml:trace contextRef="#ctx0" brushRef="#br0" timeOffset="4776.7815">6698 16892 0,'0'25'125,"0"0"-110,0-1 17,-25 1-17,25 0 1,0 0 0,0 0 15,-25-1-16,25 1 1,0 0-16,0 0 16,0 0 31,0-1 31,25-24 109,0 0-187,-1 0 16,1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26:08.80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7715 17487 0,'-50'0'141,"0"0"-126,-24 0-15,0 0 16,-50 0 0,24 0-1,1 0 1,0 0-1,-124 0-15,74 0 16,74 0 0,-24 0-1,25 0 1,49 0 0,-25 0-1,-24 0-15,49 0 16,-24 0-1,-1 0 1,75 0 328,-25-25-329,25 25 1,-1-24 15,1-1 1,25 0-1,-50 0-16,25 25-15,-25-25 125,24 25-125,-24 25 172,-24-25-156,-1 0 15,25 25-31,-25 0 16,0-25-1,0 25 17,1-25-17,24 24 1,-25-24 0,0 0-1,25 25 48,25 0 265,0-25-297,-25 25-15,24-25-1,1 25 1,0 0 0,0-1-1,0 1 16,-1-25-15,-24 25 31,0-50 172,0 0-204,0-24 17,0 24-1,0 0-31,0 0 15,0 0 32,0 1-15,0-1-17,0 0-15,0 0 47,0 0 187,0 1-62</inkml:trace>
  <inkml:trace contextRef="#ctx0" brushRef="#br0" timeOffset="51412.4566">21605 8086 0</inkml:trace>
  <inkml:trace contextRef="#ctx0" brushRef="#br0" timeOffset="120685.4417">7715 16718 0,'0'-24'141,"-25"24"-79,0 0-46,0 0-1,-24 0-15,-26 24 16,-49 26 0,25 24-1,-100 50 1,-396 472-1,446-423-15,1-24 16,48-50 0,51-49-1,24-25-15,0 0 16,25-1 15,0 1-15,0 0 15,0 0 63,0-50-16,0-25-62,25-24-16,0 24 15,-25 26 1,24-26-1,1 25 95,-25-24-95,25-1 17,0 50-32,-25-25 15,25 0 17,-25 1-17,25-1 1,-1 0-16,-24 0 15,0 0 1,25 25 0,-25-24-1,25-1 1,-25 0 0,25 25-1,-25-25 48,0 50 109,-25 25-157,25-26 1,-25 51-1,-24 198-15,-1-174 16,25-25 0,25-49-1,-25 25 1,25-26-16,-25-24 16,50 0 171,25-24-171,-25-1-1,24-25 1,1 50 0,0-25-16,-26 1 15,26 24 1,0 0 15,-26 0-15,1 0 15,0 0 0,0 0-15,0 0 46,-25-50 32,0 25-78,0 0-16,-25-24 15,0-26 1,-25 1 0,1 0-1,24-1-15,-25 26 16,50 24-1,0 0-15,0 0 16,-24 25 0,24-25-16,0 0 47,0-24-32,0 24 1</inkml:trace>
  <inkml:trace contextRef="#ctx0" brushRef="#br0" timeOffset="125586.1491">21878 5556 0,'0'-25'0,"-25"25"31,50 0 94,0 0-125,24 0 16,26 0-1,24 50 1,25 0 0,199 123-1,-125-49 1,-24 75 0,49-26-1,-25 26-15,-49-50 16,-25-1-1,-25 1 1,-24 25 0,-1-25-1,1 24-15,-51-24 16,26 25 0,-25-1-1,0 1-15,-25-25 16,25 0-1,-25-50 1,0-74-16,0 0 16,0-1 156,24 51-172,-24 24 15,0 75 1,0 99-16,0-25 15,-49 173 1,-26 224 0,-24-50-1,-75 75 1,1-124-16,49-75 16,-25-198-1,25-99 1,25-50-1,49-75 1,-24-49 0,24 75 265,-99 24-281,-74 25 16,-50 74-1,-74-49 1,-174 50-1,99-26 1,75-49 0,25-49-16,-26-26 15,-24 51 1,-49 24 0,98-75-1,-719 199 1,720-173-16,-1-26 15,-49 1 1,50-25 0,-25-25-1,24 25-15,25-25 16,50 0 0,75 0-1,24 24 1,99-24-1,26 0 1,24 50 0,-25 0 218,-25-1-203,-272 125-31,173-125 16,50 1 0,-1-50-1,1 0 1,50 0-1,-75 0 1,74 0-16,-74 0 31,50 0-31,24 25 16,-25-25 0,26 25-1,-1-25-15,25 0 16,1 0-1,-1 0 1,50 0 140,-25-25-140,24 0-16,1 0 16,0 0-1,0 25 1,0-24-16,-1-1 47,-24 0-32,50 0 1,-25 25 0,-25-25-1,-25 50 173,0 0-173,0 0 1,1 0-16,-26 24 16,0-24-1,1 0 1,49 0-1,-25-1 1,0-24 0,50 0 202,0 0-202,24 50-16,26-50 16,-26 25-1,-24-25 1,0 25-16,25-25 16,-25 0 15,-25 24-31,0 1 47,24-25 15,1 0-46</inkml:trace>
  <inkml:trace contextRef="#ctx0" brushRef="#br0" timeOffset="127746.253">12998 16197 0,'0'0'0,"0"-24"31,-25 24-15,25 49 171,0 1-187,0-25 16,0-1-1,0 1 1,0 0-16,0 0 31,0 0 32,0 0-16,25-25-16,0 0 0,0 0 0,-1 0 1,1 0 30,0 0-31,-25-25-15,25 0 15,-25 0-15,0 0 15,0 0 16,0 1-16,0-1-15,0 0 31,0 0 0,0 50 187,25-25-203,-25 25-31,0 0 16,0-1-1,24-24 1,-24 25-16,25 0 16,0-25-1,-25 25 1,25-25 0,0 25-16,-1-25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28:55.54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7491 16570 0,'-24'0'203,"-26"24"-187,0 1 0,-49-25-1,50 25 1,-1 25-1,0-26 1,-74 51-16,0 24 16,25 0-1,-75 75 1,-123 173 0,148-223-1,50-49 1,49-1-16,-24-24 15,49-26 1,0-24 15,25-49 251,25 24-282,-25 0 15,25 0 1,-25 1-1,0-1-15,24-25 16,1 25 0,0-24-1,0 24 1,-25 0 0,0 50 296,-25 25-281,0-1-31,0 1 16,25-1 0,-24 1-1,-1-50 1,25 25-16,-25-25 62,25 25-30,0-1 14,0 1 48,25-25 62,0 0-156,-1 0 32,1 0-1,0 0-15,0 0-1,0 0 16,-1 0 1,1 0 15,0 0-32,0 0 32,-25-25 125,0 1-156,-25-1 15,25 0-16,-25 0 1,25 0 0,-25 25-1,25-24 1,0-1-16,0 0 31,0 0 16,-24 25 0,24-25-47,-25 25 156,25-24-31,0-1-94,-25 25-31</inkml:trace>
  <inkml:trace contextRef="#ctx0" brushRef="#br0" timeOffset="10866.8054">21060 13072 0</inkml:trace>
  <inkml:trace contextRef="#ctx0" brushRef="#br0" timeOffset="18970.8574">21060 13072 0,'-25'0'203,"-25"0"-187,25 0-1,-124 74 1,25 1-1,-49-1-15,-26 1 16,-123 49 0,-25 25-1,-25-1 1,-50 1 0,50 25-16,74-50 15,50 25 1,50-50-1,-1 0-15,26-24 16,-1 24 0,25-25-1,25 1 1,-25 24 0,50 0-16,0-25 15,-50-24 1,75 49-16,-75-49 15,50 24 1,-1-49 0,-24 25-16,25-25 15,0-1 1,24-24 0,1 25-16,0-25 15,-50 25 1,24-25-1,1 0 1,0 25 0,-50-25-16,50 25 15,-50 24 1,0-24 0,-24 25-16,-1-1 15,50 1 1,-25-25-1,50-1-15,-25 1 16,74-25 0,26 0 15,-1 25 188,-25 0-204,-49 0-15,49-1 16,-24 1 0,24-25-1,25 0-15,-24 25 16,24-25-1,0 0 1,0 0-16,1 0 31,-1 0 1,50 0 202,-25-25-203,24 25-15,-24-25-16,25 25 15,-25-24 17,0-1-1,25 25-15,-25-25-1,25 25 1,-25-25-1,25 0 17,-25 50 265,-25 0-282,0 0 1,0 0-1,0-1-15,25 1 32,-24-25-17,24 25 1,-25 0 15,0-25-15,25 25-16,-25-25 15,25 24 17,25 1 218,0-25-235,0 0 17,-1 0-17,1 0 1,-25 25-1,25-25 1,0 0 15,0 0 1,-1 0-1,-24 25-31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2T05:30:01.9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18083 13494 0,'-25'0'141,"0"0"-125,1 0 15,24 25-16,-25-25 1,25 24 15,0 1-15,0 0 125,25 0-95,-1-25-14,1 25-17,25-1 1,-25-24 15,-1 0-15,1 0 15,0 25-15,-25 0 15,25-25-31,-25 25 62,0 0-46,-25-25 31,0 24-31,0-24-1,-24 25 1,24-25-1,0 0-15,25 25 16,-25-25 0,-24 0 15,24 0 0,0 0-31,0 0 47</inkml:trace>
  <inkml:trace contextRef="#ctx0" brushRef="#br0" timeOffset="2548.1925">17934 14089 0,'-25'25'484,"1"0"-468,-1-1-1,0 1-15,-25 25 16,26-25-16,-26 49 16,25-74-1,0 25 1,0 0-1,25 0 95,-24-25-110,24 24 78,-25-24-62,0 0 93,0 25-47,-24 0-46,24 0 0</inkml:trace>
  <inkml:trace contextRef="#ctx0" brushRef="#br0" timeOffset="4940.3566">17066 14709 0,'25'0'62,"24"0"-46,1 0 0,-25 0-16,24 25 15,-49 0 1,25-25 0,0 0-16,-25 25 15,0 24 16,0-24-15,25-25 0,-25 25-16,0 0 15,0-1 48,0-48 202,0-26-249,0 25 15,0 0-15,0 1 15,0-1 63,0 0-78,25 25-1,-1 0 95,1 0-95,0 0 1,0 0 31,0 0 46,-1 0-61,1 0 30,-25 25 48,0 0 46</inkml:trace>
  <inkml:trace contextRef="#ctx0" brushRef="#br0" timeOffset="6945.58">17959 14089 0,'25'0'141,"24"0"-125,26 0-1,-1 25 1,-24 0-1,-1-1 1,1-24-16,0 25 16,-26-25-1,-24 25 1,50-25-16,-25 25 31,0-25-15,-1 25-1,1-25 1,0 24 0,0 1-1,0-25-15,24 50 110,-24-50-95,0 0 1,-25 25 0,25-25-1,24 49 126,1 1-126,-25-50 64</inkml:trace>
  <inkml:trace contextRef="#ctx0" brushRef="#br0" timeOffset="11221.8246">19001 14536 0,'0'24'281,"-25"-24"-281,0 25 31,0 0 0,25 0 1,-24 0-32,24-1 46,0 1-14,0 0-1,0 0-15,0 0 30,24-25 17,1 0-47,0 0-1,0 0 16,0 0 16,-25-25 0,0 0 125,24 0-63,1 25-109,-25-25 16,0 1 15,0 48 204,0 1-204,0 25 0,0-25 0,25-25-31,-25 24 32,25-24 30,0 0-46,-25 25-1,24-25 1,1 0 0,0 0 31,0 0-1,-25-25-30,0 1 15,0-1-15,0-25 140,0 25-140,0 1 546</inkml:trace>
  <inkml:trace contextRef="#ctx0" brushRef="#br0" timeOffset="13850.0598">17289 15106 0,'0'50'188,"0"-26"-172,-25 1-16,1 25 15,24-25 1,0-1-1,-25 1 1,25 0-16,0 25 16,0-25 15,-50 24-15,50-24 15,-25-25-16,25 25 1,-24-25 0,24 25 15,0-1-15,-25 1-1,25 0 110,0 0-125,-25 0 63</inkml:trace>
  <inkml:trace contextRef="#ctx0" brushRef="#br0" timeOffset="17035.4191">16768 15925 0,'25'49'156,"0"-49"-140,0 50 0,0-1-1,-25-24 16,24 0-15,-24 0 0,0 0-1,25 24 63,0-49-62,-25 25 0,0-50 218,25 0-234,-25 1 16,0-1-1,0 0 32,0 0-31,25 25-1,-25-25-15,24 25 16,-24-24 0,0-1 15,0 0-15,0 0 62,25 0-31,-25 1 234,0-1-156,-25 25 47,1-25-157,-1 25 1,0 0 78,0 0-47,25 25 265,25-25-296,-25 25-1,25-25 1,0 24 62,-1-24-47,1 25 32</inkml:trace>
  <inkml:trace contextRef="#ctx0" brushRef="#br0" timeOffset="19362.4961">3027 12626 0,'74'-25'94,"-24"0"-79,49-49 1,-50 49 0,1-25-1,-25 50 1,24-25-16,-49 1 16,25 24-1,0 0 16,-25-25-15,25 0 15,-25 0-15,25 25 0,-1-25-1,-48 25 141,-26 0-109</inkml:trace>
  <inkml:trace contextRef="#ctx0" brushRef="#br0" timeOffset="21152.9249">3473 12303 0,'0'0'0,"-25"0"31,25 25-31,-25-25 16,1 0 31,-1 0-47,0 0 15,0 0 32,25 25 0,-25-25 0,1 0-31,-26 0-16,25 0 31,0 0-16,1 25 1,-1-25 0,25 24-1,-25-24-15,75 0 94,24 0-78,25 0-1,50 25 1,25-25-16,-1 25 16,26-25-1,-1 0 1,-24 0-16,-75 0 15,0 0 1,-24 0 0,-1 25-16,-24-25 15,-1 0 1,26 25 0,-26-25-1,26 0 1,-26 0-16,1 0 15,-25 0 1,24 0-16,-24 0 31,-74 0 63,-26 0-78,1 24-1,-1-24 1,-24 0 0,25 0-16,-50 0 15,24 0 1,1 0-16,0 0 15,25 0 1,24 0 0,0 0-1,-24 0-15,24 0 16,1 0 0,-26 0-1,-24 0 1,25 0-1,-26 0-15,26 0 16,0 0 0,-1 25-16,26-25 15,-1 0 1,25 0 0,-24 0-1,24 0 1,0 0 15,0 0-15,0 0-1,1 0 1,-1 0 15,0 0-31,0 0 31,25-25 1,50 25 93,-25 0-110,49 0 1,0 0 0,26 0-1,-26 0-15,50 0 16,-50 0-1,1 0 1,-26 0 0,-24 0-16,-25-24 31</inkml:trace>
  <inkml:trace contextRef="#ctx0" brushRef="#br0" timeOffset="31417.1494">19100 15007 0,'-50'74'94,"1"25"-78,-26-24-1,1 49 1,24 0-1,-123 174 1,98-199 0,26-50-16,24 1 15,0 0 1,25-26 0,-25 1 30</inkml:trace>
  <inkml:trace contextRef="#ctx0" brushRef="#br0" timeOffset="32786.9935">18306 16098 0,'0'25'203,"0"0"-187,0 24 15,0 51-15,0-76 0,0 1-1,0 0 1,0 0 15,0 0-15,0 0-1,25-25 1,-25 24 15,25-24 0,-25 25-15,25-25 0,-1 0 15,1 0-15,0 0-1,0 0 16,0 0 1,-1 0-17</inkml:trace>
  <inkml:trace contextRef="#ctx0" brushRef="#br0" timeOffset="33970.8783">18133 16371 0,'24'-25'125,"1"25"-125,25-25 16,-1 25 15,-24 0-16,0-24 1,0 24 0,0 0 31,-1 0-16,1 0 16,0 0-47,0 0 47</inkml:trace>
  <inkml:trace contextRef="#ctx0" brushRef="#br0" timeOffset="38420.1303">19150 15007 0,'0'25'297,"24"-1"-297,1 1 31,0 0 0,0-25-15,-25 25 0,25-25-1,-1 25-15,1-1 16,-25 1-1,25-25 1,-25 25 0,50 0-16,-50 0 15,24-1 1,-24 1 0,25 0 15,0 0-16,-25 0 17,25-25-17,-25 49-15,25-49 32,-1 25-32,1 0 31,-25 0-31,25 0 15,0-1 1,0 1 0,-1-25-1,1 25-15,0 0 32,-25 0-17,25-25 954,0 0-922,-25 24-47,24 1 31,-24 0 32,25-25-63,-25 25 15,25 0 32,0-25-16,-25 24 1,0 1 1030,25 0-1046,-25 0 15</inkml:trace>
  <inkml:trace contextRef="#ctx0" brushRef="#br0" timeOffset="44754.9146">19794 16123 0,'25'0'109,"0"0"-93,0 0-1,0 0 16,0 0-31,-1 0 16,1 0 15,-25 25 47,0 0-46,0-1-1,0 1-15,0 0-1,0 0 16,-25 0-15,25-1 0,-24 1-1,-1-25 1,50 0 375,-25-49-376,49-1 1,-24 25-1,0 0-15,0 1 32,-25-1-17,24 25 1,-24-25 0,25 25-1,-25-25 1,25 25-1,-25-25 1,0 1 0,25 24-16,-25-25 15,25 25 17,-25-25-32,-25 25 250,25 25-235,-25-25 1,0 25 15,0-1-15,1-24 31,24 25-32,0 0 32,0 0 78,0 0-109,0-1 15,0 1 47,24-25-47,1 0-15,-25 25 31,25-25-32,-25 25 1,25-25 15,0 0 1,-1 25-17,1-25 16,0 0 16,0 0 125</inkml:trace>
  <inkml:trace contextRef="#ctx0" brushRef="#br0" timeOffset="64401.768">18356 16718 0,'0'25'266,"0"0"-251,-25 0 1,25 24 0,-25 1-1,-24 24 1,-51 75-16,100-74 16,-24-75-1,-1 24 1,25 1-1,0 0 32,-25 0 31</inkml:trace>
  <inkml:trace contextRef="#ctx0" brushRef="#br0" timeOffset="67948.5696">17959 17512 0,'0'-25'62,"0"-24"-31,0 24 16,0 50 172,0-1-203,0 1 15,0 0-16,0 0 17,0 0-1,0 0 16,0-1 78,25-24-94,0 0 0,-1 0 1,1 0 46,0 0-31,0 0-16,0 0 47,-25-24-31,24-1 47,-24 0-79,0 0 204,0 0-125,0-24 109,0 24 47,0 0-172,0 0-47,0 50 204,0 0-157,0 24-78,0 1 31,0-25 0,25-25-31,0 0 47,-25 25-47,25-25 47,-25 25-31,25-1 15,-1-24 0,1 0-15,0 0 31</inkml:trace>
  <inkml:trace contextRef="#ctx0" brushRef="#br0" timeOffset="71349.9414">20043 16520 0,'0'25'172,"0"0"-141,0 24-15,0 1-16,-25-1 15,0 1 1,25 0-1,0-26 1,0 1-16,-25 0 16,25 0 124,-25-25-108,25 25 14,0-1-14,0 1-17,0 0-15,-24 0 16,24 0 15,0-1 63,-25 1-78,25 0 30,-25 0 1,0-25 875</inkml:trace>
  <inkml:trace contextRef="#ctx0" brushRef="#br0" timeOffset="75480.436">19646 17388 0,'24'0'343,"1"50"-327,0-50 62,-25 24-47,25-24-31,0 0 32,-1 0 15,1 0-1,0 0-14,0 0 15,-25-24 46,0-1 95,-25-74 77,0 49-249,0 25 0,25 0-1,0 75 345,0-25-345,50 0 1,-50-1-16,0 1 31,25-25-15,-25 25-1,25 0 1,-25 0 0,0-1 15,0 1-31,25-25 31,-1 25-31,-24 0 16,0 0-1,0 24 110,0-24-15,-24-25-16,-1 25-79,0-25 16,0 0 32,0 0-16,0 0-47,1 0 31,-1 0 16,25-25 109,0 0-125,0 1 16,0-1-15,25 25-17,-1 0 16,-24-25-31,25 0 16,0 25 0,0 0-1,-25-25 1,25 25 0,0 0 15,-1-25-31,1 25 31,0 0 0,-25-24-15,50 24 0,-26 0 140</inkml:trace>
  <inkml:trace contextRef="#ctx0" brushRef="#br0" timeOffset="80708.7239">7268 4961 0,'0'50'141,"0"-26"-126,0 1 1,0 0 0,0 25-16,0 24 15,0 0 1,25 1-1,0 49-15,0-25 16,-1 0 0,1-24-1,0-26 1,25 51 0,-26-51-16,1 26 15,25-1 1,-1 25-1,26-24-15,-26-1 16,26-49 0,-50 24-1,24 1-15,1 0 16,-1-1 0,1 26-1,-25-26-15,24 1 16,-24-1-1,25 1 1,24 0-16,1 24 16,24-24-1,-25 24 1,-24-49 0,49 25-1,-74-26-15,25 26 16,-1-25-1,-24 24 1,0-49-16,-25 25 16,25-25-1,-1 50 1,1-50-16,-25 25 16,25-25-1,0 24 1,0 1-1,-1-25 282,1 50-281,50-25 0,-51 24-1,1-24-15,149 99 16,-100-74-1,1 24 1,-26-24 0,1-1-1,24 1-15,1-25 16,-26 49 0,51-24-1,-26-1 1,0 1-1,-24-25-15,49 24 0,-49-49 16,24 50 0,-24-25-1,0-25 1,-1 0-16,26 25 16,-26-25-1,1 24 1,24-24-1,-24 0 1,-1 0-16,26 0 16,-26 0-1,26 0-15,-1 0 16,1 0 0,-1 0-1,0 0-15,-24 0 16,0-24-1,-25 24 1,24 0 0,1 0-16,-1-25 15,1 0 1,0 0 0,24 0-1,0 1 1,1-1-1,-1 0 1,-24 0-16,-1 0 16,1 1-16,-25-1 15,0 25 1,-1 0 31,1-50-16,0 50-31,0-25 16,-25 1 15</inkml:trace>
  <inkml:trace contextRef="#ctx0" brushRef="#br0" timeOffset="92630.8999">1513 8260 0,'0'25'172,"124"24"-141,-99-24-15,25-25-1,-1 0 1,51 50 0,-51-25-1,125 49-15,-50-49 16,-25 24-1,25 1 1,-25 0-16,50 24 16,-25 0-1,0-49 1,0 25 0,25-25-1,-25-1 1,25 26-1,-50-25 1,224 74-16,-249-24 16,50-26-1,-25-24 1,1 0 0,24 0-16,-25 24 15,25 1 1,25-1-1,-50 26-15,25-50 16,-25 24 0,50 26-1,0-26-15,-25 1 16,0 24 0,-25-24-1,-49-25 1,-26-1-16,1-24 15,-25 25 1,0 25 15,0 24-31,25-49 219,-25 50-219,25-26 31,24 50-15,26 25-16,-50-49 16,248 346-1,-174-222 1,0-25-1,0-50 1,-24 24 0,24-48-1,-50 24 1,26 0-16,-1-25 16,25 25-16,-24 0 15,-25-50 1,-1 1-1,-49-50 1,0-1 0,0 1 171,25 25-171,25-25-16,-1 49 15,26-49 1,49 24 0,24 26-1,26-1 1,0 25 0,49-24-16,-49-26 15,-50 1 1,24 0-16,1-25 15,-50-1 1,50 26 0,-25-50-1,0 25-15,-49 0 16,-1-25 0,-24 0-1,-50 24 1,49-24 203,1 0-204,24 0 1,26 0-16,-1 0 15,0 0 1,25 0 0,0 0-16,-25 0 15,1 0 1,-1 0 0,-25-24-16,50-26 15,-74 25 1,24-24-1,1-26 1,-51 25 0,51-24-1,-50 24 1,24 1-16,1-26 16,-1 1-16,-24-25 15,50-25 1,-1-25-1,-24 25 1,-1-75 0,1 75-1,74-520 1,-50 395-16,1-73 16,-1 49-1,-24 149 1,-25-25-1,24 50 1,-24 50 265,0-1-281,24 0 16,-24-74 0,25 0-1,-25-49 1,24-1-1,75-223 1,-74 248 0,0 50-16,-26-50 15,-24 75 1,25-1-16,0 1 16,0 0-1,0-50 1,-1 24-16,-24-24 15,25-25 1,0 1 0,0 24-1,0 49-15,-25 1 16,0-1 0,24 1-1,1 0 1,-25-50-1,25-25-15,0-25 16,24 0 0,1 26-16,-25 24 15,0 24 1,24-48 0,1-76-16,-1 26 15,1 99 1,-25 24-1,-25 26 439,0 24-439,0-25 1,25-24-1,-1 24 1,1-24 0,-25-1-1,25 26-15,25-26 16,-26 26 0,26 24-1,0-74 1,24 24-1,1-49-15,49 25 16,-25 0 0,0 0-1,0-25 1,0 24-16,1 51 16,-51-1-16,1 25 15,-1 25 1,-49-24-1,25 24-15,25-25 47,-25 25-31,24-25-16,-24 25 750,0-25-734,0 25-16,49 0 15,-49-25 1,49 1-1,-24 24 1,24-25 0,26-25-1,-26 0-15,0 26 16,-24-1 0,0 0-16,-26 25 15,26-25 1,0 25-1,-26 0 1,26-25-16,0 25 16,-1 0-1,26-24 1,-50 24-16,-1-25 16,26 25-1,-25-25 1,0 25-1,-1 0 1,-24-25 15</inkml:trace>
  <inkml:trace contextRef="#ctx0" brushRef="#br0" timeOffset="95813.6417">8087 8111 0,'4092'-49'141,"-4067"-1"-125,-25-25-1,50 1 1,24-348 0,-74 249-1,25-1 1,-25-49-16,0-50 15,0-25 1,0 50 0,-25 0-1,0 50-15,25 24 16,-24 1 0,24 24-1,0-25-15,0 50 16,0-50-1,0 26 1,0-1-16,24-25 16,1 100-1,0 49 1</inkml:trace>
  <inkml:trace contextRef="#ctx0" brushRef="#br0" timeOffset="99356.4774">17661 3621 0,'25'25'31,"0"50"-31,25-1 16,49 50-1,-50-49 1,1 73-1,49 26 1,0 99 0,50 124-1,0 272-15,74 150 16,-124-174 0,174 992-1,-273-1314 1,0 24-16,0-25 15,-74 1 1,24-50 0,-24-100-16,-25-24 15,74-75 235,-50 75-234,26 25-16,-274 446 16,199-347-1,-24-50 1,73-49-1,1-25-15,24-50 16,-24 25 0,24-75-1,25 51 1,-49-26 0,49-24-16,-25-26 15,26 1 16,-1 0 1,0 0-17</inkml:trace>
  <inkml:trace contextRef="#ctx0" brushRef="#br0" timeOffset="104500.8499">19745 14684 0,'74'0'141,"1"0"-141,24 0 15,0 0 1,50 0 0,0 0-16,-25 0 15,-25 0 1,-25 0 0,-49 0-1,0 0-15,0 0 16,24 0-1,-24 0-15,0 0 16,0 0 15,0 0 16,0 0-31,-1 0-1,-73-49 173,-1 49-172,25-25 15,-24 25 172,24 0-187,74 0 124,-24 0-140,25 0 16,0 0-1,-26 0 17,-24 25 30,0 0-62,0-1 31,-24 1-31,-26 25 16,25-1 0,-25-24-1,1 0-15,24-25 32</inkml:trace>
  <inkml:trace contextRef="#ctx0" brushRef="#br0" timeOffset="105839.4544">21357 14536 0,'0'49'203,"0"-24"-188,0 0 1,-25 24 0,25-24-1,0 0 1,0 0-16,-24 0 31,24-1-31,0 1 16,0 0-1,0 0 17,0 0-1,0-1-15,49-24 109,-24 0-110,0 0 1,24 0-16,1 0 15,-25 0 1,24 0 0,1-24-16</inkml:trace>
  <inkml:trace contextRef="#ctx0" brushRef="#br0" timeOffset="107304.8614">21729 14610 0,'25'50'62,"-25"-26"-46,0 1-16,0 0 15,0 25 1,0-26 0,0 1 15,0 0-15,25 0-1,-25 0 32,0-1 0</inkml:trace>
  <inkml:trace contextRef="#ctx0" brushRef="#br0" timeOffset="109419.8388">20514 16123 0,'173'0'94,"-73"0"-79,24-25-15,-25 25 16,-25-25 0,1 25-1,-26 0 1,-49-24-16,25 24 31,0 0 79,-50 0 30,0-25-124,1 0-16,-1 25 15,-25 0 157,75 0 63,0 0-220,0 0 17,-1 0-17,-24 50 157,0 24-156,-49-49-1,24 0-15,0-1 16,25 1 0,-25-25-1</inkml:trace>
  <inkml:trace contextRef="#ctx0" brushRef="#br0" timeOffset="111057.8838">21531 15825 0,'0'25'110,"0"0"-95,0 74 1,0-74-16,0 25 16,0-26-1,0 1 1,0 0 0,0 0 15,0 0 16,0-1 15,49-24 63,1 0-109,-25 0-1,0 0 1,-1 0 15</inkml:trace>
  <inkml:trace contextRef="#ctx0" brushRef="#br0" timeOffset="114404.7085">21804 15949 0,'0'-24'141,"0"-1"-126,24 25 204,-24 25-188,0-1 79,25-24 327,0-24-406,-25-1-15,25 25-16,0 0 141,-1 0-126,-24 25 63,0-1-62,0 1 0,0 0 15,0 0-16,0 0 142,-24-1 15,-1-24-32,25 25 188,-25 0-312,25 0 15,-25-25-15,0 0 46,50 0 220,25 0-282,-1 0 15,1 0 1,25 0-1,-51 0 1,1 0 15,0 0 79,0 0-95,0 0 32</inkml:trace>
  <inkml:trace contextRef="#ctx0" brushRef="#br0" timeOffset="117100.6445">20291 17438 0,'49'0'78,"174"0"-62,-99 0-1,0 0 1,-24 0-1,-1 0 1,-49 0 0,-1 0-1,-24 0 17,0 0 30,0 0-46,-50-50 171,0 50-171,0 0-1,25-25 17,-25 25 15,25-25-16,-24 25 109,-1-24-124,-25 24 0,25 0 31,50 0 109,0 0-156,25 0 15,-26 0 1,1 0 31,0 0-31,0 0-1,-25 24 1,25-24-1,-25 25 157,0 0-140,0 0 14,0 0-14,0-1-17,-50 1 1,25 25 0,0-50-1,-24 50-15,24-50 63</inkml:trace>
  <inkml:trace contextRef="#ctx0" brushRef="#br0" timeOffset="118557.7334">21357 17289 0,'0'25'125,"0"-1"-109,0 1 0,0 25-16,0-1 15,25-24 1,-25 25-1,0-25 1,0 0 0,0-1 15,0 1 31,25-25 79,0 0-141,24 0 16,-24 0-1,0 0 1,0 0 0,-1 0-1</inkml:trace>
  <inkml:trace contextRef="#ctx0" brushRef="#br0" timeOffset="121192.6799">21630 17239 0,'50'-25'172,"-26"1"-156,1-1-1,25 0 1,-25 25 0,-1 0-1,-24-25-15,25 25 78,0 25-62,-25 0 0,0 0-16,0-1 78,0 1-63,0 0 64,0 0-79,-25 0 15,0-25 48,25 24 30,-24 1-77,-1-25 0,0 0-1,75 0 345,-26 0-345,1 0 1,0 0 0,0 0-1,0 0 1,-1 25 31,1-25-32,0 50 1,-25-26 15,0 1 79,0 0-95,0 0 1,0 0 46,-25-25-30,0 0-17,1 0 1,-1 0-1,-25 0 1,25 0 15,1 0-15,-1 0 0,0 0 62</inkml:trace>
  <inkml:trace contextRef="#ctx0" brushRef="#br0" timeOffset="125453.5577">12477 15280 0,'25'49'234,"-25"-24"-218,25 0 0,0 25-1,-1-26-15,1 1 16,-25 25 0,25-1 15,-25-24 0,0 0 0,25-25 32,-25-50 46,-25 50-93,0-24-1,25-26 1,-25 0 0,25 26-1,0-1 1,0 0 0,0 0-1,-24-25 16,24 26-15,0-1 0,0 0 15,0 0-15,0 0-16,24 1 62,26-1-15,-25 25-16,0 0 16,-25 25-31,49-1-16,-49 1 15,25 0 1,-25 0 0,25 0-16,-25-1 46,0 26-14,0-25-1,0 0 0,-25-25-31,0 25 16,0-1 15,1-24-15,-1 0 109,50 0 93,-1-24-202,26 24-16,-25 0 31,0 0-15,-1 0 15,1 0-15,0 0-1,0 0 1,0 24 62,-25 1-15,0 0-1,0 0-46,0 0-1,-25-25 1,25 24 0,-25-24-16,25 25 31,-25-25-15,0 0-1,1 0 32,-1 0-16,0 0 1,25 25 436,-25-25-436,0 0-32,25 25 31,-24-25-16,73-25 48</inkml:trace>
  <inkml:trace contextRef="#ctx0" brushRef="#br0" timeOffset="127820.1013">12725 15627 0,'25'-25'47,"49"0"-31,50-49-1,-24-25 1,-1 24 0,-74 26-16,24 24 15,-49 0 95,-25 25 46,1 0-141,24-25 17,-25 25-17,25-25 282,0 1-266,-25 24-15,25-25 0,0 0 62,0 0 62,0 50 1,74 124-125,-49-100-1,25 1 1,-25 0 0,-25-25-16,24-1 15,-24 1 1,25 0-1,-25 0 17,0 0 15,0-50 140,-25 0-171,1 0-1,-26 0-15,50-24 16,-50 24 0,50-25-1,-24 25-15,-1 1 16,25-1-1,-25 0 1,25 0 0,-25 0-16,25 1 15,-25-1 1,25 0-16,-24 0 16,24 0 15,0 1 125,24-1-140,1 25 15,0 0-31,25-25 16,-26 25 15,-24-25-16,25 25 1,25-25 0</inkml:trace>
  <inkml:trace contextRef="#ctx0" brushRef="#br0" timeOffset="129206.4919">13221 15379 0,'0'-25'94,"25"25"-94,-25-25 15,25 25 17,0 0 124,-1-25-47,1-24-109,0 49 78,-25-25 110</inkml:trace>
  <inkml:trace contextRef="#ctx0" brushRef="#br0" timeOffset="130927.6556">13569 14932 0,'-25'0'156,"25"25"-140,-25-25 0,0 0-1,25 25 1,0 0 0,-25 0-1,25-1 32,0 1-16,0 0-15,-25-25 0,25 25-16,0 0 78,25-25 0,0 0-78,0 0 15,25 0 1,-1 0 0,1 0-1,-25 0 17,-25 24 14,0 1 1,0 0-15,0 0 14,0 24-14,0-24-32,0 0 15,0 0 17,-25-25 14,0 0-14,25 25 77</inkml:trace>
  <inkml:trace contextRef="#ctx0" brushRef="#br0" timeOffset="132360.5306">14040 14560 0,'0'25'94,"0"0"-78,0 49-1,25 26 1,-1-51-1,1-24-15,-25 0 16,25 24 0,0 1-1,-25 0 1,25-1-16,-25-24 16,24-25-1,-24 25 32</inkml:trace>
  <inkml:trace contextRef="#ctx0" brushRef="#br0" timeOffset="134507.4782">13990 14957 0,'25'-25'109,"-25"1"-93,25 24-1,0 0 1,-25-25 0,24 25-1,1 0 1,0 0 15,0 0 16,0 0-16,-1 0 16,1 0-16,0 0-15,0 0 15,0 0 16,-25 25-16,24-1-31,-24 1 32,25-25-17,-25 25 1,0 0 15,0 0-31,0-1 78,0-48 188,0-1-266,0 0 15,0 0 1,-25-24 0,25 24-1,0 0 17,0 0 14,0 0 1,0 1-15</inkml:trace>
  <inkml:trace contextRef="#ctx0" brushRef="#br0" timeOffset="137656.8007">14387 14709 0,'25'0'63,"-25"25"-48,0 0 17,25-25-32,-1 0 15,-24 25 1,25-25 15,0 0 47,0 0-47,0 0 1,0 0-17,-25-25 17,0 0-17,0 0 16,0 0 63,0 1 31,-25 24-109,0 0-1,0 0 48,0 0-47,0 0 15,1 0-16,24 24 79,0 26-47,0-25-16,0 0-15,0-1 15,0 1-15,24-25-1,1 25 17,0-25 15,0 0-16,0 0-16,0 0 32,-1 0 0,1 0-16,0 0-15,0 0 15,0 0 16,-25-25-31,24 0-16,1 25 15,-25-24 1,0-1 15,25 25-31,-25-25 16,0 0 0,25 0-1,-25 1 48,0-26-16,0 25 93,-50 25-109,25 0 1,1 0 124,24 25-125,0 0 0,0 0-15,0-1 0,0 1 15,0 25-15,24-25 15,1-1 78,0 1-78,0-25-15,0 0 31,-1 0-31,1 0 15,0 0-31,0 0 62,-25-25 16,25 25-62,-25-24 0</inkml:trace>
  <inkml:trace contextRef="#ctx0" brushRef="#br0" timeOffset="141440.5458">12824 16098 0,'0'-25'203,"75"-24"-187,49-1-1,-25 1-15,0-1 16,-24 25 0,-26 0-1,1-24 1,-1 24-16,1-25 15,-25 26 1,25-26 0,49 25-1,-50-24-15,26 24 16,24 25 0,-25-25-1,1-25 1,-26 26-16,1 24 15,0-25 1,24 0 0,-49 0-1,24 0-15,-24 0 16,25 1 0,-1-1-16,1-50 15,25 26 1,-1-26-1,-24 51-15,-1-26 16,-24 50 0,0-25-1,0 25 17,-1-49-1,1 24-16,50 0 1,-51 0 0,1 25-1,0 0 1,-25-25 0,25 25-1,-25-24 1,25 24 343,-25 24-312,0 1 297,0 0-297,-25 25-32,0-1-15,0-24 16,-49 49 0,74-49-1,-25-25 1,0 25 15,0 0-15,1 0-1,-1-1-15,0 1 16,-25 0 0,26 0-1,-1-25 1,0 25-1,-25-25 1,1 24 0,24 1-16,-50 0 15,-24 25 1,25-1 0,24-24-1,1 0-15,24-25 16,-25 0 15,50 25-31,-49 0 16,-1 24-1,25-49 1,-24 50-16,-1-25 16,0-1-1,26 1 1,-26-25-1,25 50-15,-24-25 16,24-1 15,-25-24-15,1 25-16,-1 0 16,0 25-1,1-50 1,-1 24-16,0 1 31,26-25 0,-1 0-15,0 25 93,-25-25-93,26 25 15,-1-25-15,0 25-1,0-25 32,0 49-31,25-24 0,-24 0-16,-1 24 15,25-24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04D26E-D508-49D9-BC47-8B86D4371288}" type="slidenum">
              <a:rPr lang="en-US" altLang="en-US" sz="1200" i="0">
                <a:ea typeface="MS PGothic" panose="020B0600070205080204" pitchFamily="34" charset="-128"/>
              </a:rPr>
              <a:pPr/>
              <a:t>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8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23716-4116-4235-A1B2-F69F47EEA4AD}" type="slidenum">
              <a:rPr lang="en-US" altLang="en-US" sz="1200" i="0">
                <a:ea typeface="MS PGothic" panose="020B0600070205080204" pitchFamily="34" charset="-128"/>
              </a:rPr>
              <a:pPr/>
              <a:t>5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0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AD090D-7E4C-4229-BA51-12D065A79E1C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422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71091-843D-456E-8609-19DF8F08756E}" type="slidenum">
              <a:rPr lang="en-US" altLang="en-US" sz="1200" i="0">
                <a:ea typeface="MS PGothic" panose="020B0600070205080204" pitchFamily="34" charset="-128"/>
              </a:rPr>
              <a:pPr/>
              <a:t>8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6EBCA-9086-4961-AE62-927C4DA5F634}" type="slidenum">
              <a:rPr lang="en-US" altLang="en-US" sz="1200" i="0">
                <a:ea typeface="MS PGothic" panose="020B0600070205080204" pitchFamily="34" charset="-128"/>
              </a:rPr>
              <a:pPr/>
              <a:t>11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0EA0AE-A29E-40C9-ABA4-D19846CAAE81}" type="slidenum">
              <a:rPr lang="en-US" altLang="en-US" sz="1200" i="0">
                <a:ea typeface="MS PGothic" panose="020B0600070205080204" pitchFamily="34" charset="-128"/>
              </a:rPr>
              <a:pPr/>
              <a:t>23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2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165A4-E44D-4150-B7A9-B76619938224}" type="slidenum">
              <a:rPr lang="en-US" altLang="en-US" sz="1200" i="0">
                <a:ea typeface="MS PGothic" panose="020B0600070205080204" pitchFamily="34" charset="-128"/>
              </a:rPr>
              <a:pPr/>
              <a:t>27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1B1FEB-2252-464A-B684-C2C8F8DDAED4}" type="slidenum">
              <a:rPr lang="en-US" altLang="en-US" sz="1200" i="0">
                <a:ea typeface="MS PGothic" panose="020B0600070205080204" pitchFamily="34" charset="-128"/>
              </a:rPr>
              <a:pPr/>
              <a:t>46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Associate vertex “colors” to guide the algorithm</a:t>
            </a:r>
          </a:p>
          <a:p>
            <a:pPr lvl="1"/>
            <a:r>
              <a:rPr lang="en-US" altLang="en-US" dirty="0" smtClean="0"/>
              <a:t>White vertices have not been discovered</a:t>
            </a:r>
          </a:p>
          <a:p>
            <a:pPr lvl="2"/>
            <a:r>
              <a:rPr lang="en-US" altLang="en-US" dirty="0" smtClean="0"/>
              <a:t>All vertices start out white</a:t>
            </a:r>
          </a:p>
          <a:p>
            <a:pPr lvl="1"/>
            <a:r>
              <a:rPr lang="en-US" altLang="en-US" dirty="0" smtClean="0"/>
              <a:t>Grey vertices are discovered but not fully explored</a:t>
            </a:r>
          </a:p>
          <a:p>
            <a:pPr lvl="2"/>
            <a:r>
              <a:rPr lang="en-US" altLang="en-US" dirty="0" smtClean="0"/>
              <a:t>They may be adjacent to white vertices</a:t>
            </a:r>
          </a:p>
          <a:p>
            <a:pPr lvl="1"/>
            <a:r>
              <a:rPr lang="en-US" altLang="en-US" dirty="0" smtClean="0"/>
              <a:t>Black vertices are discovered and fully explored</a:t>
            </a:r>
          </a:p>
          <a:p>
            <a:pPr lvl="2"/>
            <a:r>
              <a:rPr lang="en-US" altLang="en-US" dirty="0" smtClean="0"/>
              <a:t>They are adjacent only to black and gray vertices</a:t>
            </a:r>
          </a:p>
          <a:p>
            <a:r>
              <a:rPr lang="en-US" altLang="en-US" dirty="0" smtClean="0"/>
              <a:t>Explore vertices by scanning adjacency list of grey vertices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3600" y="2098440"/>
              <a:ext cx="6126120" cy="111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2089080"/>
                <a:ext cx="614484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BFS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Franklin Gothic Book" pitchFamily="34" charset="0"/>
              </a:rPr>
              <a:t>BFS tree is not necessarily unique for a given graph</a:t>
            </a:r>
          </a:p>
          <a:p>
            <a:r>
              <a:rPr lang="en-US" altLang="en-US" smtClean="0">
                <a:latin typeface="Franklin Gothic Book" pitchFamily="34" charset="0"/>
              </a:rPr>
              <a:t>Depends on the order in which neighboring vertices are processed</a:t>
            </a:r>
          </a:p>
          <a:p>
            <a:r>
              <a:rPr lang="en-US" altLang="en-US" smtClean="0">
                <a:latin typeface="Franklin Gothic Book" pitchFamily="34" charset="0"/>
              </a:rPr>
              <a:t>During the breadth-first search, assign an integer to each vertex</a:t>
            </a:r>
          </a:p>
          <a:p>
            <a:r>
              <a:rPr lang="en-US" altLang="en-US" smtClean="0">
                <a:latin typeface="Franklin Gothic Book" pitchFamily="34" charset="0"/>
              </a:rPr>
              <a:t>Indicate the distance of each vertex from the source s</a:t>
            </a:r>
          </a:p>
          <a:p>
            <a:endParaRPr lang="en-US" altLang="en-US" smtClean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Times New Roman" panose="02020603050405020304" pitchFamily="18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vertex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− {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2.             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4.                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    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Ø   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     ENQUEUE(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Ø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11.             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= DEQUEUE(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12.                 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13.                       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14.                             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15.                              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16.                              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                              ENQUEUE(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18.           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BLACK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89720" y="919800"/>
              <a:ext cx="2205720" cy="100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910440"/>
                <a:ext cx="222444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79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</p:spTree>
    <p:extLst>
      <p:ext uri="{BB962C8B-B14F-4D97-AF65-F5344CB8AC3E}">
        <p14:creationId xmlns:p14="http://schemas.microsoft.com/office/powerpoint/2010/main" val="26729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3040" y="1482480"/>
              <a:ext cx="5251320" cy="4634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680" y="1473120"/>
                <a:ext cx="5270040" cy="46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7427" name="AutoShape 19"/>
          <p:cNvCxnSpPr>
            <a:cxnSpLocks noChangeShapeType="1"/>
            <a:stCxn id="17412" idx="0"/>
            <a:endCxn id="1741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21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AutoShape 22"/>
          <p:cNvCxnSpPr>
            <a:cxnSpLocks noChangeShapeType="1"/>
            <a:stCxn id="17414" idx="7"/>
            <a:endCxn id="1741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1" name="AutoShape 23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24"/>
          <p:cNvCxnSpPr>
            <a:cxnSpLocks noChangeShapeType="1"/>
            <a:stCxn id="17416" idx="0"/>
            <a:endCxn id="1741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AutoShape 25"/>
          <p:cNvCxnSpPr>
            <a:cxnSpLocks noChangeShapeType="1"/>
            <a:stCxn id="17415" idx="6"/>
            <a:endCxn id="1741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AutoShape 26"/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5" name="AutoShape 27"/>
          <p:cNvCxnSpPr>
            <a:cxnSpLocks noChangeShapeType="1"/>
            <a:stCxn id="17418" idx="0"/>
            <a:endCxn id="1741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61040" y="4661280"/>
              <a:ext cx="3322080" cy="1536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4651920"/>
                <a:ext cx="334080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5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8451" name="AutoShape 19"/>
          <p:cNvCxnSpPr>
            <a:cxnSpLocks noChangeShapeType="1"/>
            <a:stCxn id="18436" idx="0"/>
            <a:endCxn id="1843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AutoShape 20"/>
          <p:cNvCxnSpPr>
            <a:cxnSpLocks noChangeShapeType="1"/>
            <a:stCxn id="18435" idx="6"/>
            <a:endCxn id="1843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3" name="AutoShape 21"/>
          <p:cNvCxnSpPr>
            <a:cxnSpLocks noChangeShapeType="1"/>
            <a:stCxn id="18437" idx="4"/>
            <a:endCxn id="1843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2"/>
          <p:cNvCxnSpPr>
            <a:cxnSpLocks noChangeShapeType="1"/>
            <a:stCxn id="18438" idx="7"/>
            <a:endCxn id="1843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5" name="AutoShape 23"/>
          <p:cNvCxnSpPr>
            <a:cxnSpLocks noChangeShapeType="1"/>
            <a:stCxn id="18438" idx="6"/>
            <a:endCxn id="1844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6" name="AutoShape 24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AutoShape 25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8" name="AutoShape 26"/>
          <p:cNvCxnSpPr>
            <a:cxnSpLocks noChangeShapeType="1"/>
            <a:stCxn id="18440" idx="6"/>
            <a:endCxn id="1844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9" name="AutoShape 27"/>
          <p:cNvCxnSpPr>
            <a:cxnSpLocks noChangeShapeType="1"/>
            <a:stCxn id="18442" idx="0"/>
            <a:endCxn id="1844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1080" y="1991160"/>
              <a:ext cx="6527880" cy="4572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1981800"/>
                <a:ext cx="654660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9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9475" name="AutoShape 19"/>
          <p:cNvCxnSpPr>
            <a:cxnSpLocks noChangeShapeType="1"/>
            <a:stCxn id="19460" idx="0"/>
            <a:endCxn id="1945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6" name="AutoShape 20"/>
          <p:cNvCxnSpPr>
            <a:cxnSpLocks noChangeShapeType="1"/>
            <a:stCxn id="19459" idx="6"/>
            <a:endCxn id="1946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21"/>
          <p:cNvCxnSpPr>
            <a:cxnSpLocks noChangeShapeType="1"/>
            <a:stCxn id="19461" idx="4"/>
            <a:endCxn id="1946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AutoShape 22"/>
          <p:cNvCxnSpPr>
            <a:cxnSpLocks noChangeShapeType="1"/>
            <a:stCxn id="19462" idx="7"/>
            <a:endCxn id="1946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9" name="AutoShape 23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0" name="AutoShape 24"/>
          <p:cNvCxnSpPr>
            <a:cxnSpLocks noChangeShapeType="1"/>
            <a:stCxn id="19464" idx="0"/>
            <a:endCxn id="1946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1" name="AutoShape 25"/>
          <p:cNvCxnSpPr>
            <a:cxnSpLocks noChangeShapeType="1"/>
            <a:stCxn id="19463" idx="6"/>
            <a:endCxn id="1946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2" name="AutoShape 26"/>
          <p:cNvCxnSpPr>
            <a:cxnSpLocks noChangeShapeType="1"/>
            <a:stCxn id="19464" idx="6"/>
            <a:endCxn id="1946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3" name="AutoShape 27"/>
          <p:cNvCxnSpPr>
            <a:cxnSpLocks noChangeShapeType="1"/>
            <a:stCxn id="19466" idx="0"/>
            <a:endCxn id="1946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16440" y="4705920"/>
              <a:ext cx="5465520" cy="173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4696560"/>
                <a:ext cx="548424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6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499" name="AutoShape 19"/>
          <p:cNvCxnSpPr>
            <a:cxnSpLocks noChangeShapeType="1"/>
            <a:stCxn id="20484" idx="0"/>
            <a:endCxn id="2048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/>
          <p:cNvCxnSpPr>
            <a:cxnSpLocks noChangeShapeType="1"/>
            <a:stCxn id="20483" idx="6"/>
            <a:endCxn id="2048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AutoShape 21"/>
          <p:cNvCxnSpPr>
            <a:cxnSpLocks noChangeShapeType="1"/>
            <a:stCxn id="20485" idx="4"/>
            <a:endCxn id="2048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2" name="AutoShape 22"/>
          <p:cNvCxnSpPr>
            <a:cxnSpLocks noChangeShapeType="1"/>
            <a:stCxn id="20486" idx="7"/>
            <a:endCxn id="2048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AutoShape 23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488" idx="0"/>
            <a:endCxn id="2048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487" idx="6"/>
            <a:endCxn id="2048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6" name="AutoShape 26"/>
          <p:cNvCxnSpPr>
            <a:cxnSpLocks noChangeShapeType="1"/>
            <a:stCxn id="20488" idx="6"/>
            <a:endCxn id="2049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7" name="AutoShape 27"/>
          <p:cNvCxnSpPr>
            <a:cxnSpLocks noChangeShapeType="1"/>
            <a:stCxn id="20490" idx="0"/>
            <a:endCxn id="2048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331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graph G = (V, E)</a:t>
            </a:r>
          </a:p>
          <a:p>
            <a:pPr lvl="1"/>
            <a:r>
              <a:rPr lang="en-US" altLang="en-US" dirty="0" smtClean="0"/>
              <a:t>V = set of vertices, E = set of edges 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Dense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graph: |E| </a:t>
            </a:r>
            <a:r>
              <a:rPr lang="en-US" altLang="en-US" dirty="0" smtClean="0">
                <a:sym typeface="Symbol" panose="05050102010706020507" pitchFamily="18" charset="2"/>
              </a:rPr>
              <a:t> |V|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; </a:t>
            </a:r>
            <a:r>
              <a:rPr lang="en-US" altLang="en-US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Sparse</a:t>
            </a:r>
            <a:r>
              <a:rPr lang="en-US" altLang="en-US" dirty="0" smtClean="0">
                <a:sym typeface="Symbol" panose="05050102010706020507" pitchFamily="18" charset="2"/>
              </a:rPr>
              <a:t> graph: </a:t>
            </a:r>
            <a:r>
              <a:rPr lang="en-US" altLang="en-US" dirty="0" smtClean="0"/>
              <a:t>|E| </a:t>
            </a:r>
            <a:r>
              <a:rPr lang="en-US" altLang="en-US" dirty="0" smtClean="0">
                <a:sym typeface="Symbol" panose="05050102010706020507" pitchFamily="18" charset="2"/>
              </a:rPr>
              <a:t> |V|</a:t>
            </a:r>
            <a:endParaRPr lang="en-US" altLang="en-US" i="1" dirty="0" smtClean="0"/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dge 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= edge (</a:t>
            </a:r>
            <a:r>
              <a:rPr lang="en-US" altLang="en-US" dirty="0" err="1" smtClean="0"/>
              <a:t>v,u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No self-loops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Directed</a:t>
            </a:r>
            <a:r>
              <a:rPr lang="en-US" altLang="en-US" dirty="0" smtClean="0"/>
              <a:t> graph:</a:t>
            </a:r>
          </a:p>
          <a:p>
            <a:pPr lvl="2"/>
            <a:r>
              <a:rPr lang="en-US" altLang="en-US" dirty="0" smtClean="0"/>
              <a:t>Edge 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goes from vertex u to vertex v, notated </a:t>
            </a:r>
            <a:r>
              <a:rPr lang="en-US" altLang="en-US" dirty="0" err="1" smtClean="0"/>
              <a:t>u</a:t>
            </a:r>
            <a:r>
              <a:rPr lang="en-US" altLang="en-US" dirty="0" err="1" smtClean="0">
                <a:sym typeface="Symbol" panose="05050102010706020507" pitchFamily="18" charset="2"/>
              </a:rPr>
              <a:t>v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weighted graph</a:t>
            </a:r>
            <a:r>
              <a:rPr lang="en-US" altLang="en-US" dirty="0" smtClean="0"/>
              <a:t> associates weights with either the edges or the vertices</a:t>
            </a:r>
          </a:p>
        </p:txBody>
      </p:sp>
    </p:spTree>
    <p:extLst>
      <p:ext uri="{BB962C8B-B14F-4D97-AF65-F5344CB8AC3E}">
        <p14:creationId xmlns:p14="http://schemas.microsoft.com/office/powerpoint/2010/main" val="719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1523" name="AutoShape 19"/>
          <p:cNvCxnSpPr>
            <a:cxnSpLocks noChangeShapeType="1"/>
            <a:stCxn id="21508" idx="0"/>
            <a:endCxn id="21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4" name="AutoShape 20"/>
          <p:cNvCxnSpPr>
            <a:cxnSpLocks noChangeShapeType="1"/>
            <a:stCxn id="21507" idx="6"/>
            <a:endCxn id="21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5" name="AutoShape 21"/>
          <p:cNvCxnSpPr>
            <a:cxnSpLocks noChangeShapeType="1"/>
            <a:stCxn id="21509" idx="4"/>
            <a:endCxn id="21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22"/>
          <p:cNvCxnSpPr>
            <a:cxnSpLocks noChangeShapeType="1"/>
            <a:stCxn id="21510" idx="7"/>
            <a:endCxn id="21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23"/>
          <p:cNvCxnSpPr>
            <a:cxnSpLocks noChangeShapeType="1"/>
            <a:stCxn id="21510" idx="6"/>
            <a:endCxn id="21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24"/>
          <p:cNvCxnSpPr>
            <a:cxnSpLocks noChangeShapeType="1"/>
            <a:stCxn id="21512" idx="0"/>
            <a:endCxn id="21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25"/>
          <p:cNvCxnSpPr>
            <a:cxnSpLocks noChangeShapeType="1"/>
            <a:stCxn id="21511" idx="6"/>
            <a:endCxn id="21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0" name="AutoShape 26"/>
          <p:cNvCxnSpPr>
            <a:cxnSpLocks noChangeShapeType="1"/>
            <a:stCxn id="21512" idx="6"/>
            <a:endCxn id="21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1" name="AutoShape 27"/>
          <p:cNvCxnSpPr>
            <a:cxnSpLocks noChangeShapeType="1"/>
            <a:stCxn id="21514" idx="0"/>
            <a:endCxn id="21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679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2547" name="AutoShape 19"/>
          <p:cNvCxnSpPr>
            <a:cxnSpLocks noChangeShapeType="1"/>
            <a:stCxn id="22532" idx="0"/>
            <a:endCxn id="22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1" idx="6"/>
            <a:endCxn id="22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33" idx="4"/>
            <a:endCxn id="22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0" name="AutoShape 22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AutoShape 23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2" name="AutoShape 24"/>
          <p:cNvCxnSpPr>
            <a:cxnSpLocks noChangeShapeType="1"/>
            <a:stCxn id="22536" idx="0"/>
            <a:endCxn id="22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3" name="AutoShape 25"/>
          <p:cNvCxnSpPr>
            <a:cxnSpLocks noChangeShapeType="1"/>
            <a:stCxn id="22535" idx="6"/>
            <a:endCxn id="22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4" name="AutoShape 26"/>
          <p:cNvCxnSpPr>
            <a:cxnSpLocks noChangeShapeType="1"/>
            <a:stCxn id="22536" idx="6"/>
            <a:endCxn id="22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38" idx="0"/>
            <a:endCxn id="22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456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3571" name="AutoShape 19"/>
          <p:cNvCxnSpPr>
            <a:cxnSpLocks noChangeShapeType="1"/>
            <a:stCxn id="23556" idx="0"/>
            <a:endCxn id="23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20"/>
          <p:cNvCxnSpPr>
            <a:cxnSpLocks noChangeShapeType="1"/>
            <a:stCxn id="23555" idx="6"/>
            <a:endCxn id="23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21"/>
          <p:cNvCxnSpPr>
            <a:cxnSpLocks noChangeShapeType="1"/>
            <a:stCxn id="23557" idx="4"/>
            <a:endCxn id="23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22"/>
          <p:cNvCxnSpPr>
            <a:cxnSpLocks noChangeShapeType="1"/>
            <a:stCxn id="23558" idx="7"/>
            <a:endCxn id="23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5" name="AutoShape 23"/>
          <p:cNvCxnSpPr>
            <a:cxnSpLocks noChangeShapeType="1"/>
            <a:stCxn id="23558" idx="6"/>
            <a:endCxn id="23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6" name="AutoShape 24"/>
          <p:cNvCxnSpPr>
            <a:cxnSpLocks noChangeShapeType="1"/>
            <a:stCxn id="23560" idx="0"/>
            <a:endCxn id="23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25"/>
          <p:cNvCxnSpPr>
            <a:cxnSpLocks noChangeShapeType="1"/>
            <a:stCxn id="23559" idx="6"/>
            <a:endCxn id="23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8" name="AutoShape 26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9" name="AutoShape 27"/>
          <p:cNvCxnSpPr>
            <a:cxnSpLocks noChangeShapeType="1"/>
            <a:stCxn id="23562" idx="0"/>
            <a:endCxn id="23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 i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4680" y="1223280"/>
              <a:ext cx="7448040" cy="513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213920"/>
                <a:ext cx="7466760" cy="51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751000" y="4991760"/>
              <a:ext cx="1803960" cy="1188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1640" y="4982400"/>
                <a:ext cx="182268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2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BFS Running Time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6516"/>
            <a:ext cx="5598433" cy="52371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Initialization of each vertex takes </a:t>
            </a:r>
            <a:r>
              <a:rPr lang="en-US" altLang="en-US" sz="2400" b="1" i="1" dirty="0" smtClean="0"/>
              <a:t>O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V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time</a:t>
            </a:r>
          </a:p>
          <a:p>
            <a:r>
              <a:rPr lang="en-US" altLang="en-US" sz="2400" dirty="0" smtClean="0"/>
              <a:t>Every vertex is </a:t>
            </a:r>
            <a:r>
              <a:rPr lang="en-US" altLang="en-US" sz="2400" dirty="0" err="1" smtClean="0"/>
              <a:t>enqueued</a:t>
            </a:r>
            <a:r>
              <a:rPr lang="en-US" altLang="en-US" sz="2400" dirty="0" smtClean="0"/>
              <a:t> once and </a:t>
            </a:r>
            <a:r>
              <a:rPr lang="en-US" altLang="en-US" sz="2400" dirty="0" err="1" smtClean="0"/>
              <a:t>dequeued</a:t>
            </a:r>
            <a:r>
              <a:rPr lang="en-US" altLang="en-US" sz="2400" dirty="0" smtClean="0"/>
              <a:t> once, taking </a:t>
            </a:r>
            <a:r>
              <a:rPr lang="en-US" altLang="en-US" sz="2400" b="1" i="1" dirty="0" smtClean="0"/>
              <a:t>O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V</a:t>
            </a:r>
            <a:r>
              <a:rPr lang="en-US" altLang="en-US" sz="2400" b="1" dirty="0" smtClean="0"/>
              <a:t>) </a:t>
            </a:r>
            <a:r>
              <a:rPr lang="en-US" altLang="en-US" sz="2400" dirty="0" smtClean="0"/>
              <a:t>time</a:t>
            </a:r>
          </a:p>
          <a:p>
            <a:r>
              <a:rPr lang="en-US" altLang="en-US" sz="2400" dirty="0" smtClean="0"/>
              <a:t>When a vertex is </a:t>
            </a:r>
            <a:r>
              <a:rPr lang="en-US" altLang="en-US" sz="2400" dirty="0" err="1" smtClean="0"/>
              <a:t>dequeued</a:t>
            </a:r>
            <a:r>
              <a:rPr lang="en-US" altLang="en-US" sz="2400" dirty="0" smtClean="0"/>
              <a:t>, all its neighbors are checked to see if they are unvisited, taking time proportional to number of neighbors of the vertex, and summing to </a:t>
            </a:r>
            <a:r>
              <a:rPr lang="en-US" altLang="en-US" sz="2400" b="1" i="1" dirty="0" smtClean="0"/>
              <a:t>O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E</a:t>
            </a:r>
            <a:r>
              <a:rPr lang="en-US" altLang="en-US" sz="2400" b="1" dirty="0" smtClean="0"/>
              <a:t>) </a:t>
            </a:r>
            <a:r>
              <a:rPr lang="en-US" altLang="en-US" sz="2400" dirty="0" smtClean="0"/>
              <a:t>over all iterations</a:t>
            </a:r>
          </a:p>
          <a:p>
            <a:r>
              <a:rPr lang="en-US" altLang="en-US" sz="2400" dirty="0" smtClean="0"/>
              <a:t>Total time is </a:t>
            </a:r>
            <a:r>
              <a:rPr lang="en-US" altLang="en-US" sz="2400" b="1" i="1" dirty="0" smtClean="0"/>
              <a:t>O</a:t>
            </a:r>
            <a:r>
              <a:rPr lang="en-US" altLang="en-US" sz="2400" b="1" dirty="0" smtClean="0"/>
              <a:t>(</a:t>
            </a:r>
            <a:r>
              <a:rPr lang="en-US" altLang="en-US" sz="2400" b="1" i="1" dirty="0" smtClean="0"/>
              <a:t>V+E</a:t>
            </a:r>
            <a:r>
              <a:rPr lang="en-US" altLang="en-US" sz="2400" b="1" dirty="0" smtClean="0"/>
              <a:t>)</a:t>
            </a: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98433" y="800104"/>
            <a:ext cx="4576082" cy="523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BFS(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1.         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vertex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− {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2.                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3.                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4.                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s.color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              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l-G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          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8.        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Ø             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     ENQUEUE(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10        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Ø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11.               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= DEQUEUE(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   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12.                 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         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13.                       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        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14.                             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15.                              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16.                              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                              ENQUEUE(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18.                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BLACK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96680" y="1098360"/>
              <a:ext cx="7322760" cy="463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320" y="1089000"/>
                <a:ext cx="7341480" cy="46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0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BFS calculates the </a:t>
            </a:r>
            <a:r>
              <a:rPr lang="en-US" altLang="en-US" i="1" dirty="0" smtClean="0">
                <a:solidFill>
                  <a:schemeClr val="tx2"/>
                </a:solidFill>
              </a:rPr>
              <a:t>shortest-path distance</a:t>
            </a:r>
            <a:r>
              <a:rPr lang="en-US" altLang="en-US" dirty="0" smtClean="0"/>
              <a:t> to the source node</a:t>
            </a:r>
          </a:p>
          <a:p>
            <a:pPr lvl="1"/>
            <a:r>
              <a:rPr lang="en-US" altLang="en-US" dirty="0" smtClean="0"/>
              <a:t>Shortest-path distance </a:t>
            </a:r>
            <a:r>
              <a:rPr lang="en-US" altLang="en-US" dirty="0" smtClean="0">
                <a:sym typeface="Symbol" panose="05050102010706020507" pitchFamily="18" charset="2"/>
              </a:rPr>
              <a:t>(</a:t>
            </a:r>
            <a:r>
              <a:rPr lang="en-US" altLang="en-US" dirty="0" err="1" smtClean="0">
                <a:sym typeface="Symbol" panose="05050102010706020507" pitchFamily="18" charset="2"/>
              </a:rPr>
              <a:t>s,v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 smtClean="0"/>
              <a:t>= minimum number of edges from s to v, or </a:t>
            </a:r>
            <a:r>
              <a:rPr lang="en-US" altLang="en-US" dirty="0" smtClean="0">
                <a:sym typeface="Symbol" panose="05050102010706020507" pitchFamily="18" charset="2"/>
              </a:rPr>
              <a:t> if v not reachable from s</a:t>
            </a:r>
            <a:endParaRPr lang="en-US" altLang="en-US" dirty="0" smtClean="0"/>
          </a:p>
          <a:p>
            <a:r>
              <a:rPr lang="en-US" altLang="en-US" dirty="0" smtClean="0">
                <a:sym typeface="Symbol" panose="05050102010706020507" pitchFamily="18" charset="2"/>
              </a:rPr>
              <a:t>BFS builds </a:t>
            </a:r>
            <a:r>
              <a:rPr lang="en-US" altLang="en-US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breadth-first tree</a:t>
            </a:r>
            <a:r>
              <a:rPr lang="en-US" altLang="en-US" dirty="0" smtClean="0">
                <a:sym typeface="Symbol" panose="05050102010706020507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Thus we can use BFS to calculate shortest path from one vertex to another in O(V+E)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75840" y="3634560"/>
              <a:ext cx="135756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6480" y="3625200"/>
                <a:ext cx="13762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2"/>
                </a:solidFill>
              </a:rPr>
              <a:t>Depth-first search</a:t>
            </a:r>
            <a:r>
              <a:rPr lang="en-US" altLang="en-US" smtClean="0"/>
              <a:t> is another strategy for exploring a graph</a:t>
            </a:r>
          </a:p>
          <a:p>
            <a:pPr lvl="1"/>
            <a:r>
              <a:rPr lang="en-US" altLang="en-US" smtClean="0"/>
              <a:t>Explore “deeper” in the graph whenever possible</a:t>
            </a:r>
          </a:p>
          <a:p>
            <a:pPr lvl="1"/>
            <a:r>
              <a:rPr lang="en-US" altLang="en-US" smtClean="0"/>
              <a:t>Edges are explored out of the most recently discovered vertex </a:t>
            </a:r>
            <a:r>
              <a:rPr lang="en-US" altLang="en-US" i="1" smtClean="0"/>
              <a:t>v</a:t>
            </a:r>
            <a:r>
              <a:rPr lang="en-US" altLang="en-US" smtClean="0"/>
              <a:t> that still has unexplored edges</a:t>
            </a:r>
          </a:p>
          <a:p>
            <a:pPr lvl="1"/>
            <a:r>
              <a:rPr lang="en-US" altLang="en-US" smtClean="0"/>
              <a:t>When all of </a:t>
            </a:r>
            <a:r>
              <a:rPr lang="en-US" altLang="en-US" i="1" smtClean="0"/>
              <a:t>v</a:t>
            </a:r>
            <a:r>
              <a:rPr lang="en-US" altLang="en-US" smtClean="0"/>
              <a:t>’s edges have been explored, backtrack to the vertex from which </a:t>
            </a:r>
            <a:r>
              <a:rPr lang="en-US" altLang="en-US" i="1" smtClean="0"/>
              <a:t>v</a:t>
            </a:r>
            <a:r>
              <a:rPr lang="en-US" altLang="en-US" smtClean="0"/>
              <a:t> was discovered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04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Vertices initially colored white</a:t>
            </a:r>
          </a:p>
          <a:p>
            <a:r>
              <a:rPr lang="en-US" altLang="en-US" smtClean="0"/>
              <a:t>Then colored gray when discovered</a:t>
            </a:r>
          </a:p>
          <a:p>
            <a:r>
              <a:rPr lang="en-US" altLang="en-US" smtClean="0"/>
              <a:t>Then black when finished</a:t>
            </a:r>
          </a:p>
        </p:txBody>
      </p:sp>
    </p:spTree>
    <p:extLst>
      <p:ext uri="{BB962C8B-B14F-4D97-AF65-F5344CB8AC3E}">
        <p14:creationId xmlns:p14="http://schemas.microsoft.com/office/powerpoint/2010/main" val="8697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Franklin Gothic Book" pitchFamily="34" charset="0"/>
              </a:rPr>
              <a:t>Actually might be a DFS forest (collection of trees)</a:t>
            </a:r>
          </a:p>
          <a:p>
            <a:r>
              <a:rPr lang="en-US" altLang="en-US" smtClean="0">
                <a:latin typeface="Franklin Gothic Book" pitchFamily="34" charset="0"/>
              </a:rPr>
              <a:t>Keep track of parents</a:t>
            </a:r>
          </a:p>
        </p:txBody>
      </p:sp>
    </p:spTree>
    <p:extLst>
      <p:ext uri="{BB962C8B-B14F-4D97-AF65-F5344CB8AC3E}">
        <p14:creationId xmlns:p14="http://schemas.microsoft.com/office/powerpoint/2010/main" val="28971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Depth-First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DFS-V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1524000"/>
            <a:ext cx="4152900" cy="4343400"/>
          </a:xfrm>
        </p:spPr>
        <p:txBody>
          <a:bodyPr/>
          <a:lstStyle/>
          <a:p>
            <a:pPr marL="0" indent="0">
              <a:buFont typeface="Times New Roman" panose="02020603050405020304" pitchFamily="18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DFS-V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 time = time + 1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  DFS-V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BLACK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 time = time + 1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10.  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  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9920" y="1321560"/>
              <a:ext cx="8849520" cy="412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60" y="1312200"/>
                <a:ext cx="8868240" cy="41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Example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731" name="AutoShape 11"/>
          <p:cNvCxnSpPr>
            <a:cxnSpLocks noChangeShapeType="1"/>
            <a:stCxn id="30723" idx="3"/>
            <a:endCxn id="307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9" idx="5"/>
            <a:endCxn id="307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9" idx="6"/>
            <a:endCxn id="307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7" idx="2"/>
            <a:endCxn id="307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8" idx="0"/>
            <a:endCxn id="307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3" idx="5"/>
            <a:endCxn id="307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24" idx="4"/>
            <a:endCxn id="307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19"/>
          <p:cNvCxnSpPr>
            <a:cxnSpLocks noChangeShapeType="1"/>
            <a:stCxn id="30725" idx="2"/>
            <a:endCxn id="307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20"/>
          <p:cNvCxnSpPr>
            <a:cxnSpLocks noChangeShapeType="1"/>
            <a:stCxn id="30724" idx="5"/>
            <a:endCxn id="307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21"/>
          <p:cNvCxnSpPr>
            <a:cxnSpLocks noChangeShapeType="1"/>
            <a:stCxn id="30725" idx="3"/>
            <a:endCxn id="307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2"/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AutoShape 23"/>
          <p:cNvCxnSpPr>
            <a:cxnSpLocks noChangeShapeType="1"/>
            <a:stCxn id="30726" idx="2"/>
            <a:endCxn id="307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30" idx="3"/>
            <a:endCxn id="307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" name="TextBox 2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81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Adjacency Matrix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099" name="Group 100"/>
          <p:cNvGrpSpPr>
            <a:grpSpLocks/>
          </p:cNvGrpSpPr>
          <p:nvPr/>
        </p:nvGrpSpPr>
        <p:grpSpPr bwMode="auto">
          <a:xfrm>
            <a:off x="1143000" y="2133600"/>
            <a:ext cx="2590800" cy="1681163"/>
            <a:chOff x="720" y="1344"/>
            <a:chExt cx="1632" cy="1059"/>
          </a:xfrm>
        </p:grpSpPr>
        <p:grpSp>
          <p:nvGrpSpPr>
            <p:cNvPr id="4162" name="Group 3"/>
            <p:cNvGrpSpPr>
              <a:grpSpLocks/>
            </p:cNvGrpSpPr>
            <p:nvPr/>
          </p:nvGrpSpPr>
          <p:grpSpPr bwMode="auto">
            <a:xfrm>
              <a:off x="768" y="1344"/>
              <a:ext cx="288" cy="291"/>
              <a:chOff x="1200" y="1488"/>
              <a:chExt cx="288" cy="291"/>
            </a:xfrm>
          </p:grpSpPr>
          <p:sp>
            <p:nvSpPr>
              <p:cNvPr id="4181" name="Oval 4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82" name="Text Box 5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a</a:t>
                </a:r>
              </a:p>
            </p:txBody>
          </p:sp>
        </p:grpSp>
        <p:grpSp>
          <p:nvGrpSpPr>
            <p:cNvPr id="4163" name="Group 6"/>
            <p:cNvGrpSpPr>
              <a:grpSpLocks/>
            </p:cNvGrpSpPr>
            <p:nvPr/>
          </p:nvGrpSpPr>
          <p:grpSpPr bwMode="auto">
            <a:xfrm>
              <a:off x="720" y="2112"/>
              <a:ext cx="288" cy="288"/>
              <a:chOff x="1200" y="1488"/>
              <a:chExt cx="288" cy="288"/>
            </a:xfrm>
          </p:grpSpPr>
          <p:sp>
            <p:nvSpPr>
              <p:cNvPr id="4179" name="Oval 7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80" name="Text Box 8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c</a:t>
                </a:r>
              </a:p>
            </p:txBody>
          </p:sp>
        </p:grpSp>
        <p:sp>
          <p:nvSpPr>
            <p:cNvPr id="4164" name="Line 9"/>
            <p:cNvSpPr>
              <a:spLocks noChangeShapeType="1"/>
            </p:cNvSpPr>
            <p:nvPr/>
          </p:nvSpPr>
          <p:spPr bwMode="auto">
            <a:xfrm flipV="1">
              <a:off x="864" y="1632"/>
              <a:ext cx="0" cy="4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10"/>
            <p:cNvSpPr>
              <a:spLocks noChangeShapeType="1"/>
            </p:cNvSpPr>
            <p:nvPr/>
          </p:nvSpPr>
          <p:spPr bwMode="auto">
            <a:xfrm flipH="1" flipV="1">
              <a:off x="1056" y="1488"/>
              <a:ext cx="4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6" name="Group 11"/>
            <p:cNvGrpSpPr>
              <a:grpSpLocks/>
            </p:cNvGrpSpPr>
            <p:nvPr/>
          </p:nvGrpSpPr>
          <p:grpSpPr bwMode="auto">
            <a:xfrm>
              <a:off x="1440" y="2112"/>
              <a:ext cx="288" cy="291"/>
              <a:chOff x="1200" y="1488"/>
              <a:chExt cx="288" cy="291"/>
            </a:xfrm>
          </p:grpSpPr>
          <p:sp>
            <p:nvSpPr>
              <p:cNvPr id="4177" name="Oval 12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8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Franklin Gothic Book" pitchFamily="34" charset="0"/>
                    <a:ea typeface="MS PGothic" panose="020B0600070205080204" pitchFamily="34" charset="-128"/>
                  </a:rPr>
                  <a:t>d</a:t>
                </a:r>
              </a:p>
            </p:txBody>
          </p:sp>
        </p:grpSp>
        <p:grpSp>
          <p:nvGrpSpPr>
            <p:cNvPr id="4167" name="Group 14"/>
            <p:cNvGrpSpPr>
              <a:grpSpLocks/>
            </p:cNvGrpSpPr>
            <p:nvPr/>
          </p:nvGrpSpPr>
          <p:grpSpPr bwMode="auto">
            <a:xfrm>
              <a:off x="1488" y="1344"/>
              <a:ext cx="288" cy="291"/>
              <a:chOff x="1200" y="1488"/>
              <a:chExt cx="288" cy="291"/>
            </a:xfrm>
          </p:grpSpPr>
          <p:sp>
            <p:nvSpPr>
              <p:cNvPr id="4175" name="Oval 15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6" name="Text Box 16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b</a:t>
                </a:r>
              </a:p>
            </p:txBody>
          </p:sp>
        </p:grpSp>
        <p:grpSp>
          <p:nvGrpSpPr>
            <p:cNvPr id="4168" name="Group 17"/>
            <p:cNvGrpSpPr>
              <a:grpSpLocks/>
            </p:cNvGrpSpPr>
            <p:nvPr/>
          </p:nvGrpSpPr>
          <p:grpSpPr bwMode="auto">
            <a:xfrm>
              <a:off x="2064" y="1728"/>
              <a:ext cx="288" cy="291"/>
              <a:chOff x="1200" y="1488"/>
              <a:chExt cx="288" cy="291"/>
            </a:xfrm>
          </p:grpSpPr>
          <p:sp>
            <p:nvSpPr>
              <p:cNvPr id="4173" name="Oval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4" name="Text Box 19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Franklin Gothic Book" pitchFamily="34" charset="0"/>
                    <a:ea typeface="MS PGothic" panose="020B0600070205080204" pitchFamily="34" charset="-128"/>
                  </a:rPr>
                  <a:t>e</a:t>
                </a:r>
              </a:p>
            </p:txBody>
          </p:sp>
        </p:grpSp>
        <p:sp>
          <p:nvSpPr>
            <p:cNvPr id="4169" name="Line 20"/>
            <p:cNvSpPr>
              <a:spLocks noChangeShapeType="1"/>
            </p:cNvSpPr>
            <p:nvPr/>
          </p:nvSpPr>
          <p:spPr bwMode="auto">
            <a:xfrm flipH="1" flipV="1">
              <a:off x="1008" y="2256"/>
              <a:ext cx="4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21"/>
            <p:cNvSpPr>
              <a:spLocks noChangeShapeType="1"/>
            </p:cNvSpPr>
            <p:nvPr/>
          </p:nvSpPr>
          <p:spPr bwMode="auto">
            <a:xfrm flipV="1">
              <a:off x="1584" y="1632"/>
              <a:ext cx="0" cy="4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22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288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23"/>
            <p:cNvSpPr>
              <a:spLocks noChangeShapeType="1"/>
            </p:cNvSpPr>
            <p:nvPr/>
          </p:nvSpPr>
          <p:spPr bwMode="auto">
            <a:xfrm flipH="1">
              <a:off x="1728" y="1968"/>
              <a:ext cx="384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71"/>
          <p:cNvGrpSpPr>
            <a:grpSpLocks/>
          </p:cNvGrpSpPr>
          <p:nvPr/>
        </p:nvGrpSpPr>
        <p:grpSpPr bwMode="auto">
          <a:xfrm>
            <a:off x="4800600" y="2286000"/>
            <a:ext cx="457200" cy="2286000"/>
            <a:chOff x="3024" y="1440"/>
            <a:chExt cx="288" cy="1440"/>
          </a:xfrm>
        </p:grpSpPr>
        <p:sp>
          <p:nvSpPr>
            <p:cNvPr id="4157" name="Rectangle 24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8" name="Rectangle 25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9" name="Rectangle 26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60" name="Rectangle 27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61" name="Rectangle 28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101" name="Text Box 53"/>
          <p:cNvSpPr txBox="1">
            <a:spLocks noChangeArrowheads="1"/>
          </p:cNvSpPr>
          <p:nvPr/>
        </p:nvSpPr>
        <p:spPr bwMode="auto">
          <a:xfrm>
            <a:off x="4419600" y="228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4102" name="Text Box 54"/>
          <p:cNvSpPr txBox="1">
            <a:spLocks noChangeArrowheads="1"/>
          </p:cNvSpPr>
          <p:nvPr/>
        </p:nvSpPr>
        <p:spPr bwMode="auto">
          <a:xfrm>
            <a:off x="44196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4103" name="Text Box 55"/>
          <p:cNvSpPr txBox="1">
            <a:spLocks noChangeArrowheads="1"/>
          </p:cNvSpPr>
          <p:nvPr/>
        </p:nvSpPr>
        <p:spPr bwMode="auto">
          <a:xfrm>
            <a:off x="446405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4104" name="Text Box 56"/>
          <p:cNvSpPr txBox="1">
            <a:spLocks noChangeArrowheads="1"/>
          </p:cNvSpPr>
          <p:nvPr/>
        </p:nvSpPr>
        <p:spPr bwMode="auto">
          <a:xfrm>
            <a:off x="44196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4105" name="Text Box 57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467014" name="Text Box 70"/>
          <p:cNvSpPr txBox="1">
            <a:spLocks noChangeArrowheads="1"/>
          </p:cNvSpPr>
          <p:nvPr/>
        </p:nvSpPr>
        <p:spPr bwMode="auto">
          <a:xfrm>
            <a:off x="914400" y="4956175"/>
            <a:ext cx="518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800" i="0" dirty="0" smtClean="0">
                <a:latin typeface="+mn-lt"/>
              </a:rPr>
              <a:t>Check for an edge in constant time</a:t>
            </a:r>
          </a:p>
        </p:txBody>
      </p:sp>
      <p:grpSp>
        <p:nvGrpSpPr>
          <p:cNvPr id="4107" name="Group 72"/>
          <p:cNvGrpSpPr>
            <a:grpSpLocks/>
          </p:cNvGrpSpPr>
          <p:nvPr/>
        </p:nvGrpSpPr>
        <p:grpSpPr bwMode="auto">
          <a:xfrm>
            <a:off x="5257800" y="2286000"/>
            <a:ext cx="457200" cy="2286000"/>
            <a:chOff x="3024" y="1440"/>
            <a:chExt cx="288" cy="1440"/>
          </a:xfrm>
        </p:grpSpPr>
        <p:sp>
          <p:nvSpPr>
            <p:cNvPr id="4152" name="Rectangle 73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3" name="Rectangle 74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4" name="Rectangle 75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5" name="Rectangle 76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6" name="Rectangle 77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08" name="Group 78"/>
          <p:cNvGrpSpPr>
            <a:grpSpLocks/>
          </p:cNvGrpSpPr>
          <p:nvPr/>
        </p:nvGrpSpPr>
        <p:grpSpPr bwMode="auto">
          <a:xfrm>
            <a:off x="5715000" y="2286000"/>
            <a:ext cx="457200" cy="2286000"/>
            <a:chOff x="3024" y="1440"/>
            <a:chExt cx="288" cy="1440"/>
          </a:xfrm>
        </p:grpSpPr>
        <p:sp>
          <p:nvSpPr>
            <p:cNvPr id="4147" name="Rectangle 79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8" name="Rectangle 80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9" name="Rectangle 81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0" name="Rectangle 82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1" name="Rectangle 83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09" name="Group 84"/>
          <p:cNvGrpSpPr>
            <a:grpSpLocks/>
          </p:cNvGrpSpPr>
          <p:nvPr/>
        </p:nvGrpSpPr>
        <p:grpSpPr bwMode="auto">
          <a:xfrm>
            <a:off x="6172200" y="2286000"/>
            <a:ext cx="457200" cy="2286000"/>
            <a:chOff x="3024" y="1440"/>
            <a:chExt cx="288" cy="1440"/>
          </a:xfrm>
        </p:grpSpPr>
        <p:sp>
          <p:nvSpPr>
            <p:cNvPr id="4142" name="Rectangle 85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3" name="Rectangle 86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4" name="Rectangle 87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5" name="Rectangle 88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6" name="Rectangle 89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10" name="Group 90"/>
          <p:cNvGrpSpPr>
            <a:grpSpLocks/>
          </p:cNvGrpSpPr>
          <p:nvPr/>
        </p:nvGrpSpPr>
        <p:grpSpPr bwMode="auto">
          <a:xfrm>
            <a:off x="6629400" y="2286000"/>
            <a:ext cx="457200" cy="2286000"/>
            <a:chOff x="3024" y="1440"/>
            <a:chExt cx="288" cy="1440"/>
          </a:xfrm>
        </p:grpSpPr>
        <p:sp>
          <p:nvSpPr>
            <p:cNvPr id="4137" name="Rectangle 91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38" name="Rectangle 92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39" name="Rectangle 93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0" name="Rectangle 94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1" name="Rectangle 95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111" name="Text Box 96"/>
          <p:cNvSpPr txBox="1">
            <a:spLocks noChangeArrowheads="1"/>
          </p:cNvSpPr>
          <p:nvPr/>
        </p:nvSpPr>
        <p:spPr bwMode="auto">
          <a:xfrm>
            <a:off x="4876800" y="1905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   b    c    d    e</a:t>
            </a:r>
          </a:p>
        </p:txBody>
      </p:sp>
      <p:sp>
        <p:nvSpPr>
          <p:cNvPr id="4112" name="Text Box 101"/>
          <p:cNvSpPr txBox="1">
            <a:spLocks noChangeArrowheads="1"/>
          </p:cNvSpPr>
          <p:nvPr/>
        </p:nvSpPr>
        <p:spPr bwMode="auto">
          <a:xfrm>
            <a:off x="4860925" y="2260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3" name="Text Box 102"/>
          <p:cNvSpPr txBox="1">
            <a:spLocks noChangeArrowheads="1"/>
          </p:cNvSpPr>
          <p:nvPr/>
        </p:nvSpPr>
        <p:spPr bwMode="auto">
          <a:xfrm>
            <a:off x="52578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4" name="Text Box 103"/>
          <p:cNvSpPr txBox="1">
            <a:spLocks noChangeArrowheads="1"/>
          </p:cNvSpPr>
          <p:nvPr/>
        </p:nvSpPr>
        <p:spPr bwMode="auto">
          <a:xfrm>
            <a:off x="57150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5" name="Text Box 104"/>
          <p:cNvSpPr txBox="1">
            <a:spLocks noChangeArrowheads="1"/>
          </p:cNvSpPr>
          <p:nvPr/>
        </p:nvSpPr>
        <p:spPr bwMode="auto">
          <a:xfrm>
            <a:off x="61722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6" name="Text Box 105"/>
          <p:cNvSpPr txBox="1">
            <a:spLocks noChangeArrowheads="1"/>
          </p:cNvSpPr>
          <p:nvPr/>
        </p:nvSpPr>
        <p:spPr bwMode="auto">
          <a:xfrm>
            <a:off x="66294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7" name="Text Box 106"/>
          <p:cNvSpPr txBox="1">
            <a:spLocks noChangeArrowheads="1"/>
          </p:cNvSpPr>
          <p:nvPr/>
        </p:nvSpPr>
        <p:spPr bwMode="auto">
          <a:xfrm>
            <a:off x="48006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8" name="Text Box 107"/>
          <p:cNvSpPr txBox="1">
            <a:spLocks noChangeArrowheads="1"/>
          </p:cNvSpPr>
          <p:nvPr/>
        </p:nvSpPr>
        <p:spPr bwMode="auto">
          <a:xfrm>
            <a:off x="52578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9" name="Text Box 108"/>
          <p:cNvSpPr txBox="1">
            <a:spLocks noChangeArrowheads="1"/>
          </p:cNvSpPr>
          <p:nvPr/>
        </p:nvSpPr>
        <p:spPr bwMode="auto">
          <a:xfrm>
            <a:off x="57150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0" name="Text Box 109"/>
          <p:cNvSpPr txBox="1">
            <a:spLocks noChangeArrowheads="1"/>
          </p:cNvSpPr>
          <p:nvPr/>
        </p:nvSpPr>
        <p:spPr bwMode="auto">
          <a:xfrm>
            <a:off x="61722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1" name="Text Box 110"/>
          <p:cNvSpPr txBox="1">
            <a:spLocks noChangeArrowheads="1"/>
          </p:cNvSpPr>
          <p:nvPr/>
        </p:nvSpPr>
        <p:spPr bwMode="auto">
          <a:xfrm>
            <a:off x="66294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2" name="Text Box 111"/>
          <p:cNvSpPr txBox="1">
            <a:spLocks noChangeArrowheads="1"/>
          </p:cNvSpPr>
          <p:nvPr/>
        </p:nvSpPr>
        <p:spPr bwMode="auto">
          <a:xfrm>
            <a:off x="48006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3" name="Text Box 112"/>
          <p:cNvSpPr txBox="1">
            <a:spLocks noChangeArrowheads="1"/>
          </p:cNvSpPr>
          <p:nvPr/>
        </p:nvSpPr>
        <p:spPr bwMode="auto">
          <a:xfrm>
            <a:off x="52578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4" name="Text Box 113"/>
          <p:cNvSpPr txBox="1">
            <a:spLocks noChangeArrowheads="1"/>
          </p:cNvSpPr>
          <p:nvPr/>
        </p:nvSpPr>
        <p:spPr bwMode="auto">
          <a:xfrm>
            <a:off x="57150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5" name="Text Box 114"/>
          <p:cNvSpPr txBox="1">
            <a:spLocks noChangeArrowheads="1"/>
          </p:cNvSpPr>
          <p:nvPr/>
        </p:nvSpPr>
        <p:spPr bwMode="auto">
          <a:xfrm>
            <a:off x="61722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6" name="Text Box 115"/>
          <p:cNvSpPr txBox="1">
            <a:spLocks noChangeArrowheads="1"/>
          </p:cNvSpPr>
          <p:nvPr/>
        </p:nvSpPr>
        <p:spPr bwMode="auto">
          <a:xfrm>
            <a:off x="66294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7" name="Text Box 116"/>
          <p:cNvSpPr txBox="1">
            <a:spLocks noChangeArrowheads="1"/>
          </p:cNvSpPr>
          <p:nvPr/>
        </p:nvSpPr>
        <p:spPr bwMode="auto">
          <a:xfrm>
            <a:off x="48006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8" name="Text Box 117"/>
          <p:cNvSpPr txBox="1">
            <a:spLocks noChangeArrowheads="1"/>
          </p:cNvSpPr>
          <p:nvPr/>
        </p:nvSpPr>
        <p:spPr bwMode="auto">
          <a:xfrm>
            <a:off x="52578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9" name="Text Box 118"/>
          <p:cNvSpPr txBox="1">
            <a:spLocks noChangeArrowheads="1"/>
          </p:cNvSpPr>
          <p:nvPr/>
        </p:nvSpPr>
        <p:spPr bwMode="auto">
          <a:xfrm>
            <a:off x="57150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0" name="Text Box 119"/>
          <p:cNvSpPr txBox="1">
            <a:spLocks noChangeArrowheads="1"/>
          </p:cNvSpPr>
          <p:nvPr/>
        </p:nvSpPr>
        <p:spPr bwMode="auto">
          <a:xfrm>
            <a:off x="61722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1" name="Text Box 120"/>
          <p:cNvSpPr txBox="1">
            <a:spLocks noChangeArrowheads="1"/>
          </p:cNvSpPr>
          <p:nvPr/>
        </p:nvSpPr>
        <p:spPr bwMode="auto">
          <a:xfrm>
            <a:off x="66294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2" name="Text Box 121"/>
          <p:cNvSpPr txBox="1">
            <a:spLocks noChangeArrowheads="1"/>
          </p:cNvSpPr>
          <p:nvPr/>
        </p:nvSpPr>
        <p:spPr bwMode="auto">
          <a:xfrm>
            <a:off x="48006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3" name="Text Box 122"/>
          <p:cNvSpPr txBox="1">
            <a:spLocks noChangeArrowheads="1"/>
          </p:cNvSpPr>
          <p:nvPr/>
        </p:nvSpPr>
        <p:spPr bwMode="auto">
          <a:xfrm>
            <a:off x="52578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4" name="Text Box 123"/>
          <p:cNvSpPr txBox="1">
            <a:spLocks noChangeArrowheads="1"/>
          </p:cNvSpPr>
          <p:nvPr/>
        </p:nvSpPr>
        <p:spPr bwMode="auto">
          <a:xfrm>
            <a:off x="57150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5" name="Text Box 124"/>
          <p:cNvSpPr txBox="1">
            <a:spLocks noChangeArrowheads="1"/>
          </p:cNvSpPr>
          <p:nvPr/>
        </p:nvSpPr>
        <p:spPr bwMode="auto">
          <a:xfrm>
            <a:off x="61722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6" name="Text Box 125"/>
          <p:cNvSpPr txBox="1">
            <a:spLocks noChangeArrowheads="1"/>
          </p:cNvSpPr>
          <p:nvPr/>
        </p:nvSpPr>
        <p:spPr bwMode="auto">
          <a:xfrm>
            <a:off x="66294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4400" y="2009160"/>
              <a:ext cx="7126200" cy="290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1999800"/>
                <a:ext cx="714492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3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lang="en-US" altLang="en-US"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1755" name="AutoShape 11"/>
          <p:cNvCxnSpPr>
            <a:cxnSpLocks noChangeShapeType="1"/>
            <a:stCxn id="31747" idx="3"/>
            <a:endCxn id="317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2"/>
          <p:cNvCxnSpPr>
            <a:cxnSpLocks noChangeShapeType="1"/>
            <a:stCxn id="31753" idx="5"/>
            <a:endCxn id="317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6"/>
            <a:endCxn id="317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/>
          <p:cNvCxnSpPr>
            <a:cxnSpLocks noChangeShapeType="1"/>
            <a:stCxn id="31751" idx="2"/>
            <a:endCxn id="317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/>
          <p:cNvCxnSpPr>
            <a:cxnSpLocks noChangeShapeType="1"/>
            <a:stCxn id="31752" idx="0"/>
            <a:endCxn id="317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47" idx="5"/>
            <a:endCxn id="317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8" idx="4"/>
            <a:endCxn id="317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20"/>
          <p:cNvCxnSpPr>
            <a:cxnSpLocks noChangeShapeType="1"/>
            <a:stCxn id="31748" idx="5"/>
            <a:endCxn id="317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1"/>
          <p:cNvCxnSpPr>
            <a:cxnSpLocks noChangeShapeType="1"/>
            <a:stCxn id="31749" idx="3"/>
            <a:endCxn id="317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22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AutoShape 23"/>
          <p:cNvCxnSpPr>
            <a:cxnSpLocks noChangeShapeType="1"/>
            <a:stCxn id="31750" idx="2"/>
            <a:endCxn id="317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4" idx="3"/>
            <a:endCxn id="317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2960" y="2277000"/>
              <a:ext cx="4152600" cy="3393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2267640"/>
                <a:ext cx="41713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lang="en-US" altLang="en-US"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2779" name="AutoShape 11"/>
          <p:cNvCxnSpPr>
            <a:cxnSpLocks noChangeShapeType="1"/>
            <a:stCxn id="32771" idx="3"/>
            <a:endCxn id="327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7" idx="5"/>
            <a:endCxn id="327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  <a:stCxn id="32777" idx="6"/>
            <a:endCxn id="327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5" idx="2"/>
            <a:endCxn id="327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/>
          <p:cNvCxnSpPr>
            <a:cxnSpLocks noChangeShapeType="1"/>
            <a:stCxn id="32776" idx="0"/>
            <a:endCxn id="327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1" idx="5"/>
            <a:endCxn id="327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2" idx="4"/>
            <a:endCxn id="327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/>
          <p:cNvCxnSpPr>
            <a:cxnSpLocks noChangeShapeType="1"/>
            <a:stCxn id="32773" idx="2"/>
            <a:endCxn id="327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20"/>
          <p:cNvCxnSpPr>
            <a:cxnSpLocks noChangeShapeType="1"/>
            <a:stCxn id="32772" idx="5"/>
            <a:endCxn id="327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21"/>
          <p:cNvCxnSpPr>
            <a:cxnSpLocks noChangeShapeType="1"/>
            <a:stCxn id="32773" idx="3"/>
            <a:endCxn id="327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22"/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1" name="AutoShape 23"/>
          <p:cNvCxnSpPr>
            <a:cxnSpLocks noChangeShapeType="1"/>
            <a:stCxn id="32774" idx="2"/>
            <a:endCxn id="327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8" idx="3"/>
            <a:endCxn id="327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45160" y="5599080"/>
              <a:ext cx="2473920" cy="169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800" y="5589720"/>
                <a:ext cx="249264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3803" name="AutoShape 11"/>
          <p:cNvCxnSpPr>
            <a:cxnSpLocks noChangeShapeType="1"/>
            <a:stCxn id="33795" idx="3"/>
            <a:endCxn id="338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801" idx="5"/>
            <a:endCxn id="338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6"/>
            <a:endCxn id="337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14"/>
          <p:cNvCxnSpPr>
            <a:cxnSpLocks noChangeShapeType="1"/>
            <a:stCxn id="33799" idx="2"/>
            <a:endCxn id="338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stCxn id="33800" idx="0"/>
            <a:endCxn id="337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5" idx="5"/>
            <a:endCxn id="337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796" idx="4"/>
            <a:endCxn id="337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2" name="AutoShape 20"/>
          <p:cNvCxnSpPr>
            <a:cxnSpLocks noChangeShapeType="1"/>
            <a:stCxn id="33796" idx="5"/>
            <a:endCxn id="338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21"/>
          <p:cNvCxnSpPr>
            <a:cxnSpLocks noChangeShapeType="1"/>
            <a:stCxn id="33797" idx="3"/>
            <a:endCxn id="338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AutoShape 22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AutoShape 23"/>
          <p:cNvCxnSpPr>
            <a:cxnSpLocks noChangeShapeType="1"/>
            <a:stCxn id="33798" idx="2"/>
            <a:endCxn id="337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2" idx="3"/>
            <a:endCxn id="337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4827" name="AutoShape 11"/>
          <p:cNvCxnSpPr>
            <a:cxnSpLocks noChangeShapeType="1"/>
            <a:stCxn id="34819" idx="3"/>
            <a:endCxn id="348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5" idx="5"/>
            <a:endCxn id="348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5" idx="6"/>
            <a:endCxn id="348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3" idx="2"/>
            <a:endCxn id="348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1" name="AutoShape 15"/>
          <p:cNvCxnSpPr>
            <a:cxnSpLocks noChangeShapeType="1"/>
            <a:stCxn id="34824" idx="0"/>
            <a:endCxn id="348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9" idx="5"/>
            <a:endCxn id="348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/>
          <p:cNvCxnSpPr>
            <a:cxnSpLocks noChangeShapeType="1"/>
            <a:stCxn id="34820" idx="4"/>
            <a:endCxn id="348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  <a:stCxn id="34819" idx="6"/>
            <a:endCxn id="348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9"/>
          <p:cNvCxnSpPr>
            <a:cxnSpLocks noChangeShapeType="1"/>
            <a:stCxn id="34821" idx="2"/>
            <a:endCxn id="348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20" idx="5"/>
            <a:endCxn id="348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21"/>
          <p:cNvCxnSpPr>
            <a:cxnSpLocks noChangeShapeType="1"/>
            <a:stCxn id="34821" idx="3"/>
            <a:endCxn id="348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9" name="AutoShape 23"/>
          <p:cNvCxnSpPr>
            <a:cxnSpLocks noChangeShapeType="1"/>
            <a:stCxn id="34822" idx="2"/>
            <a:endCxn id="348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26" idx="3"/>
            <a:endCxn id="348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1080" y="5205960"/>
              <a:ext cx="438120" cy="45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5196600"/>
                <a:ext cx="45684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0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5851" name="AutoShape 11"/>
          <p:cNvCxnSpPr>
            <a:cxnSpLocks noChangeShapeType="1"/>
            <a:stCxn id="35843" idx="3"/>
            <a:endCxn id="358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2"/>
          <p:cNvCxnSpPr>
            <a:cxnSpLocks noChangeShapeType="1"/>
            <a:stCxn id="35849" idx="5"/>
            <a:endCxn id="358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9" idx="6"/>
            <a:endCxn id="358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47" idx="2"/>
            <a:endCxn id="358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8" idx="0"/>
            <a:endCxn id="358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3" idx="5"/>
            <a:endCxn id="358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4" idx="4"/>
            <a:endCxn id="358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0" name="AutoShape 20"/>
          <p:cNvCxnSpPr>
            <a:cxnSpLocks noChangeShapeType="1"/>
            <a:stCxn id="35844" idx="5"/>
            <a:endCxn id="358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AutoShape 21"/>
          <p:cNvCxnSpPr>
            <a:cxnSpLocks noChangeShapeType="1"/>
            <a:stCxn id="35845" idx="3"/>
            <a:endCxn id="358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AutoShape 22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3" name="AutoShape 23"/>
          <p:cNvCxnSpPr>
            <a:cxnSpLocks noChangeShapeType="1"/>
            <a:stCxn id="35846" idx="2"/>
            <a:endCxn id="358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50" idx="3"/>
            <a:endCxn id="358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5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6875" name="AutoShape 11"/>
          <p:cNvCxnSpPr>
            <a:cxnSpLocks noChangeShapeType="1"/>
            <a:stCxn id="36867" idx="3"/>
            <a:endCxn id="368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3" idx="5"/>
            <a:endCxn id="368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3" idx="6"/>
            <a:endCxn id="368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1" idx="2"/>
            <a:endCxn id="368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72" idx="0"/>
            <a:endCxn id="368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7" idx="5"/>
            <a:endCxn id="368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8" idx="4"/>
            <a:endCxn id="368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69" idx="2"/>
            <a:endCxn id="368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68" idx="5"/>
            <a:endCxn id="368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69" idx="3"/>
            <a:endCxn id="368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70" idx="2"/>
            <a:endCxn id="368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74" idx="3"/>
            <a:endCxn id="368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65080" y="5456160"/>
              <a:ext cx="545040" cy="12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720" y="5446800"/>
                <a:ext cx="563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|  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7899" name="AutoShape 11"/>
          <p:cNvCxnSpPr>
            <a:cxnSpLocks noChangeShapeType="1"/>
            <a:stCxn id="37891" idx="3"/>
            <a:endCxn id="378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7" idx="5"/>
            <a:endCxn id="378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7" idx="6"/>
            <a:endCxn id="378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6" idx="0"/>
            <a:endCxn id="378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1" idx="5"/>
            <a:endCxn id="378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7"/>
          <p:cNvCxnSpPr>
            <a:cxnSpLocks noChangeShapeType="1"/>
            <a:stCxn id="37892" idx="4"/>
            <a:endCxn id="378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8"/>
          <p:cNvCxnSpPr>
            <a:cxnSpLocks noChangeShapeType="1"/>
            <a:stCxn id="37891" idx="6"/>
            <a:endCxn id="378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8" name="AutoShape 20"/>
          <p:cNvCxnSpPr>
            <a:cxnSpLocks noChangeShapeType="1"/>
            <a:stCxn id="37892" idx="5"/>
            <a:endCxn id="378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893" idx="3"/>
            <a:endCxn id="378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894" idx="2"/>
            <a:endCxn id="378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898" idx="3"/>
            <a:endCxn id="378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1440" y="4000320"/>
              <a:ext cx="2325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080" y="3990960"/>
                <a:ext cx="251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8923" name="AutoShape 11"/>
          <p:cNvCxnSpPr>
            <a:cxnSpLocks noChangeShapeType="1"/>
            <a:stCxn id="38915" idx="3"/>
            <a:endCxn id="389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  <a:stCxn id="38921" idx="5"/>
            <a:endCxn id="389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6"/>
            <a:endCxn id="389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14"/>
          <p:cNvCxnSpPr>
            <a:cxnSpLocks noChangeShapeType="1"/>
            <a:stCxn id="38919" idx="2"/>
            <a:endCxn id="389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5"/>
          <p:cNvCxnSpPr>
            <a:cxnSpLocks noChangeShapeType="1"/>
            <a:stCxn id="38920" idx="0"/>
            <a:endCxn id="389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8" name="AutoShape 16"/>
          <p:cNvCxnSpPr>
            <a:cxnSpLocks noChangeShapeType="1"/>
            <a:stCxn id="38915" idx="5"/>
            <a:endCxn id="389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4"/>
            <a:endCxn id="389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AutoShape 18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2"/>
            <a:endCxn id="389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20"/>
          <p:cNvCxnSpPr>
            <a:cxnSpLocks noChangeShapeType="1"/>
            <a:stCxn id="38916" idx="5"/>
            <a:endCxn id="389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21"/>
          <p:cNvCxnSpPr>
            <a:cxnSpLocks noChangeShapeType="1"/>
            <a:stCxn id="38917" idx="3"/>
            <a:endCxn id="389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5" name="AutoShape 23"/>
          <p:cNvCxnSpPr>
            <a:cxnSpLocks noChangeShapeType="1"/>
            <a:stCxn id="38918" idx="2"/>
            <a:endCxn id="389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6" name="AutoShape 24"/>
          <p:cNvCxnSpPr>
            <a:cxnSpLocks noChangeShapeType="1"/>
            <a:stCxn id="38922" idx="3"/>
            <a:endCxn id="389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0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39947" name="AutoShape 11"/>
          <p:cNvCxnSpPr>
            <a:cxnSpLocks noChangeShapeType="1"/>
            <a:stCxn id="39939" idx="3"/>
            <a:endCxn id="399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2"/>
          <p:cNvCxnSpPr>
            <a:cxnSpLocks noChangeShapeType="1"/>
            <a:stCxn id="39945" idx="5"/>
            <a:endCxn id="399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13"/>
          <p:cNvCxnSpPr>
            <a:cxnSpLocks noChangeShapeType="1"/>
            <a:stCxn id="39945" idx="6"/>
            <a:endCxn id="399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AutoShape 14"/>
          <p:cNvCxnSpPr>
            <a:cxnSpLocks noChangeShapeType="1"/>
            <a:stCxn id="39943" idx="2"/>
            <a:endCxn id="399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1" name="AutoShape 15"/>
          <p:cNvCxnSpPr>
            <a:cxnSpLocks noChangeShapeType="1"/>
            <a:stCxn id="39944" idx="0"/>
            <a:endCxn id="399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2" name="AutoShape 16"/>
          <p:cNvCxnSpPr>
            <a:cxnSpLocks noChangeShapeType="1"/>
            <a:stCxn id="39939" idx="5"/>
            <a:endCxn id="399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3" name="AutoShape 17"/>
          <p:cNvCxnSpPr>
            <a:cxnSpLocks noChangeShapeType="1"/>
            <a:stCxn id="39940" idx="4"/>
            <a:endCxn id="399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AutoShape 18"/>
          <p:cNvCxnSpPr>
            <a:cxnSpLocks noChangeShapeType="1"/>
            <a:stCxn id="39939" idx="6"/>
            <a:endCxn id="399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6" name="AutoShape 20"/>
          <p:cNvCxnSpPr>
            <a:cxnSpLocks noChangeShapeType="1"/>
            <a:stCxn id="39940" idx="5"/>
            <a:endCxn id="399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7" name="AutoShape 21"/>
          <p:cNvCxnSpPr>
            <a:cxnSpLocks noChangeShapeType="1"/>
            <a:stCxn id="39941" idx="3"/>
            <a:endCxn id="399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8" name="AutoShape 22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9" name="AutoShape 23"/>
          <p:cNvCxnSpPr>
            <a:cxnSpLocks noChangeShapeType="1"/>
            <a:stCxn id="39942" idx="2"/>
            <a:endCxn id="399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0" name="AutoShape 24"/>
          <p:cNvCxnSpPr>
            <a:cxnSpLocks noChangeShapeType="1"/>
            <a:stCxn id="39946" idx="3"/>
            <a:endCxn id="399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1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0971" name="AutoShape 11"/>
          <p:cNvCxnSpPr>
            <a:cxnSpLocks noChangeShapeType="1"/>
            <a:stCxn id="40963" idx="3"/>
            <a:endCxn id="409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12"/>
          <p:cNvCxnSpPr>
            <a:cxnSpLocks noChangeShapeType="1"/>
            <a:stCxn id="40969" idx="5"/>
            <a:endCxn id="409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9" idx="6"/>
            <a:endCxn id="409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" name="AutoShape 14"/>
          <p:cNvCxnSpPr>
            <a:cxnSpLocks noChangeShapeType="1"/>
            <a:stCxn id="40967" idx="2"/>
            <a:endCxn id="409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5" name="AutoShape 15"/>
          <p:cNvCxnSpPr>
            <a:cxnSpLocks noChangeShapeType="1"/>
            <a:stCxn id="40968" idx="0"/>
            <a:endCxn id="409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16"/>
          <p:cNvCxnSpPr>
            <a:cxnSpLocks noChangeShapeType="1"/>
            <a:stCxn id="40963" idx="5"/>
            <a:endCxn id="409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64" idx="4"/>
            <a:endCxn id="409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18"/>
          <p:cNvCxnSpPr>
            <a:cxnSpLocks noChangeShapeType="1"/>
            <a:stCxn id="40963" idx="6"/>
            <a:endCxn id="409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19"/>
          <p:cNvCxnSpPr>
            <a:cxnSpLocks noChangeShapeType="1"/>
            <a:stCxn id="40965" idx="2"/>
            <a:endCxn id="409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5"/>
            <a:endCxn id="409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1" name="AutoShape 21"/>
          <p:cNvCxnSpPr>
            <a:cxnSpLocks noChangeShapeType="1"/>
            <a:stCxn id="40965" idx="3"/>
            <a:endCxn id="409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2" name="AutoShape 22"/>
          <p:cNvCxnSpPr>
            <a:cxnSpLocks noChangeShapeType="1"/>
            <a:stCxn id="40965" idx="4"/>
            <a:endCxn id="409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AutoShape 23"/>
          <p:cNvCxnSpPr>
            <a:cxnSpLocks noChangeShapeType="1"/>
            <a:stCxn id="40966" idx="2"/>
            <a:endCxn id="409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AutoShape 24"/>
          <p:cNvCxnSpPr>
            <a:cxnSpLocks noChangeShapeType="1"/>
            <a:stCxn id="40970" idx="3"/>
            <a:endCxn id="409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86680" y="4214880"/>
              <a:ext cx="500400" cy="187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7320" y="4205520"/>
                <a:ext cx="51912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Adjacency Matrix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Memory required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O(V+V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)=O(V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Preferred when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 graph is </a:t>
            </a:r>
            <a:r>
              <a:rPr lang="en-US" altLang="en-US" sz="2000" b="1" dirty="0">
                <a:sym typeface="Symbol" panose="05050102010706020507" pitchFamily="18" charset="2"/>
              </a:rPr>
              <a:t>dense:</a:t>
            </a:r>
            <a:r>
              <a:rPr lang="en-US" altLang="en-US" sz="2000" dirty="0">
                <a:sym typeface="Symbol" panose="05050102010706020507" pitchFamily="18" charset="2"/>
              </a:rPr>
              <a:t> E = O(V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Advantage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Can quickly determine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there is an edge between two vertices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Disadvantage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No quick way to determine the vertices adjacent </a:t>
            </a:r>
            <a:r>
              <a:rPr lang="en-US" altLang="en-US" sz="2000" b="1" u="sng" dirty="0" smtClean="0"/>
              <a:t>from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another </a:t>
            </a:r>
            <a:r>
              <a:rPr lang="en-US" altLang="en-US" sz="2000" dirty="0" smtClean="0"/>
              <a:t>vertex.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Listing all the neighbors of ANY vertex takes O(V) time.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8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1995" name="AutoShape 11"/>
          <p:cNvCxnSpPr>
            <a:cxnSpLocks noChangeShapeType="1"/>
            <a:stCxn id="41987" idx="3"/>
            <a:endCxn id="419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2"/>
          <p:cNvCxnSpPr>
            <a:cxnSpLocks noChangeShapeType="1"/>
            <a:stCxn id="41993" idx="5"/>
            <a:endCxn id="419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7" name="AutoShape 13"/>
          <p:cNvCxnSpPr>
            <a:cxnSpLocks noChangeShapeType="1"/>
            <a:stCxn id="41993" idx="6"/>
            <a:endCxn id="419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AutoShape 14"/>
          <p:cNvCxnSpPr>
            <a:cxnSpLocks noChangeShapeType="1"/>
            <a:stCxn id="41991" idx="2"/>
            <a:endCxn id="419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9" name="AutoShape 15"/>
          <p:cNvCxnSpPr>
            <a:cxnSpLocks noChangeShapeType="1"/>
            <a:stCxn id="41992" idx="0"/>
            <a:endCxn id="419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87" idx="5"/>
            <a:endCxn id="419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1" name="AutoShape 17"/>
          <p:cNvCxnSpPr>
            <a:cxnSpLocks noChangeShapeType="1"/>
            <a:stCxn id="41988" idx="4"/>
            <a:endCxn id="419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2" name="AutoShape 18"/>
          <p:cNvCxnSpPr>
            <a:cxnSpLocks noChangeShapeType="1"/>
            <a:stCxn id="41987" idx="6"/>
            <a:endCxn id="419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1988" idx="5"/>
            <a:endCxn id="419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1989" idx="3"/>
            <a:endCxn id="419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6" name="AutoShape 22"/>
          <p:cNvCxnSpPr>
            <a:cxnSpLocks noChangeShapeType="1"/>
            <a:stCxn id="41989" idx="4"/>
            <a:endCxn id="419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7" name="AutoShape 23"/>
          <p:cNvCxnSpPr>
            <a:cxnSpLocks noChangeShapeType="1"/>
            <a:stCxn id="41990" idx="2"/>
            <a:endCxn id="419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8" name="AutoShape 24"/>
          <p:cNvCxnSpPr>
            <a:cxnSpLocks noChangeShapeType="1"/>
            <a:stCxn id="41994" idx="3"/>
            <a:endCxn id="419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13200" y="2071800"/>
              <a:ext cx="509400" cy="85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2062440"/>
                <a:ext cx="52812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5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3019" name="AutoShape 11"/>
          <p:cNvCxnSpPr>
            <a:cxnSpLocks noChangeShapeType="1"/>
            <a:stCxn id="43011" idx="3"/>
            <a:endCxn id="430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2"/>
          <p:cNvCxnSpPr>
            <a:cxnSpLocks noChangeShapeType="1"/>
            <a:stCxn id="43017" idx="5"/>
            <a:endCxn id="430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1" name="AutoShape 13"/>
          <p:cNvCxnSpPr>
            <a:cxnSpLocks noChangeShapeType="1"/>
            <a:stCxn id="43017" idx="6"/>
            <a:endCxn id="430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5" idx="2"/>
            <a:endCxn id="430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5"/>
          <p:cNvCxnSpPr>
            <a:cxnSpLocks noChangeShapeType="1"/>
            <a:stCxn id="43016" idx="0"/>
            <a:endCxn id="430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AutoShape 16"/>
          <p:cNvCxnSpPr>
            <a:cxnSpLocks noChangeShapeType="1"/>
            <a:stCxn id="43011" idx="5"/>
            <a:endCxn id="430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AutoShape 17"/>
          <p:cNvCxnSpPr>
            <a:cxnSpLocks noChangeShapeType="1"/>
            <a:stCxn id="43012" idx="4"/>
            <a:endCxn id="430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6" name="AutoShape 18"/>
          <p:cNvCxnSpPr>
            <a:cxnSpLocks noChangeShapeType="1"/>
            <a:stCxn id="43011" idx="6"/>
            <a:endCxn id="430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7" name="AutoShape 19"/>
          <p:cNvCxnSpPr>
            <a:cxnSpLocks noChangeShapeType="1"/>
            <a:stCxn id="43013" idx="2"/>
            <a:endCxn id="430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8" name="AutoShape 20"/>
          <p:cNvCxnSpPr>
            <a:cxnSpLocks noChangeShapeType="1"/>
            <a:stCxn id="43012" idx="5"/>
            <a:endCxn id="430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21"/>
          <p:cNvCxnSpPr>
            <a:cxnSpLocks noChangeShapeType="1"/>
            <a:stCxn id="43013" idx="3"/>
            <a:endCxn id="430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13" idx="4"/>
            <a:endCxn id="430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1" name="AutoShape 23"/>
          <p:cNvCxnSpPr>
            <a:cxnSpLocks noChangeShapeType="1"/>
            <a:stCxn id="43014" idx="2"/>
            <a:endCxn id="430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2" name="AutoShape 24"/>
          <p:cNvCxnSpPr>
            <a:cxnSpLocks noChangeShapeType="1"/>
            <a:stCxn id="43018" idx="3"/>
            <a:endCxn id="430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39600" y="2259360"/>
              <a:ext cx="705960" cy="66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240" y="2250000"/>
                <a:ext cx="72468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4043" name="AutoShape 11"/>
          <p:cNvCxnSpPr>
            <a:cxnSpLocks noChangeShapeType="1"/>
            <a:stCxn id="44035" idx="3"/>
            <a:endCxn id="440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AutoShape 12"/>
          <p:cNvCxnSpPr>
            <a:cxnSpLocks noChangeShapeType="1"/>
            <a:stCxn id="44041" idx="5"/>
            <a:endCxn id="440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1" idx="6"/>
            <a:endCxn id="440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AutoShape 14"/>
          <p:cNvCxnSpPr>
            <a:cxnSpLocks noChangeShapeType="1"/>
            <a:stCxn id="44039" idx="2"/>
            <a:endCxn id="440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AutoShape 15"/>
          <p:cNvCxnSpPr>
            <a:cxnSpLocks noChangeShapeType="1"/>
            <a:stCxn id="44040" idx="0"/>
            <a:endCxn id="440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8" name="AutoShape 16"/>
          <p:cNvCxnSpPr>
            <a:cxnSpLocks noChangeShapeType="1"/>
            <a:stCxn id="44035" idx="5"/>
            <a:endCxn id="440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9" name="AutoShape 17"/>
          <p:cNvCxnSpPr>
            <a:cxnSpLocks noChangeShapeType="1"/>
            <a:stCxn id="44036" idx="4"/>
            <a:endCxn id="440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0" name="AutoShape 18"/>
          <p:cNvCxnSpPr>
            <a:cxnSpLocks noChangeShapeType="1"/>
            <a:stCxn id="44035" idx="6"/>
            <a:endCxn id="440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2" name="AutoShape 20"/>
          <p:cNvCxnSpPr>
            <a:cxnSpLocks noChangeShapeType="1"/>
            <a:stCxn id="44036" idx="5"/>
            <a:endCxn id="440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3" name="AutoShape 21"/>
          <p:cNvCxnSpPr>
            <a:cxnSpLocks noChangeShapeType="1"/>
            <a:stCxn id="44037" idx="3"/>
            <a:endCxn id="440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4" name="AutoShape 22"/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5" name="AutoShape 23"/>
          <p:cNvCxnSpPr>
            <a:cxnSpLocks noChangeShapeType="1"/>
            <a:stCxn id="44038" idx="2"/>
            <a:endCxn id="440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6" name="AutoShape 24"/>
          <p:cNvCxnSpPr>
            <a:cxnSpLocks noChangeShapeType="1"/>
            <a:stCxn id="44042" idx="3"/>
            <a:endCxn id="440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5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9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0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7560" y="71280"/>
              <a:ext cx="7554960" cy="588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61920"/>
                <a:ext cx="7573680" cy="59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Running Time of DFS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867230"/>
            <a:ext cx="8797925" cy="27602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initialization takes </a:t>
            </a:r>
            <a:r>
              <a:rPr lang="en-US" altLang="en-US" b="1" i="1" dirty="0" smtClean="0"/>
              <a:t>O(V) </a:t>
            </a:r>
            <a:r>
              <a:rPr lang="en-US" altLang="en-US" dirty="0" smtClean="0"/>
              <a:t>time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second for loop in non-recursive wrapper, DFS(G), considers each vertex, so </a:t>
            </a:r>
            <a:r>
              <a:rPr lang="en-US" altLang="en-US" b="1" i="1" dirty="0" smtClean="0"/>
              <a:t>O(V)</a:t>
            </a:r>
            <a:r>
              <a:rPr lang="en-US" altLang="en-US" dirty="0" smtClean="0"/>
              <a:t> iterations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one </a:t>
            </a:r>
            <a:r>
              <a:rPr lang="en-US" altLang="en-US" smtClean="0"/>
              <a:t>recursive call of DFS-VISIT </a:t>
            </a:r>
            <a:r>
              <a:rPr lang="en-US" altLang="en-US" dirty="0" smtClean="0"/>
              <a:t>is made for each vertex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n a recursive call for vertex u, all its neighbors are checked; so total time in all recursive calls is </a:t>
            </a:r>
            <a:r>
              <a:rPr lang="en-US" altLang="en-US" b="1" i="1" dirty="0" smtClean="0"/>
              <a:t>O(E)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Total time is </a:t>
            </a:r>
            <a:r>
              <a:rPr lang="en-US" altLang="en-US" b="1" i="1" dirty="0" smtClean="0"/>
              <a:t>O(V+E) </a:t>
            </a:r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3608161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DFS-VISIT(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991100" y="3478665"/>
            <a:ext cx="4152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DFS-VISIT(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 time = time + 1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  DFS-VISIT(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BLACK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 time = time + 1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 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000" y="2187720"/>
              <a:ext cx="8635320" cy="459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" y="2178360"/>
                <a:ext cx="8654040" cy="46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7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Adjacency List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1219200" y="2133600"/>
            <a:ext cx="457200" cy="461963"/>
            <a:chOff x="1200" y="1488"/>
            <a:chExt cx="288" cy="291"/>
          </a:xfrm>
        </p:grpSpPr>
        <p:sp>
          <p:nvSpPr>
            <p:cNvPr id="6213" name="Oval 6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4" name="Text Box 7"/>
            <p:cNvSpPr txBox="1">
              <a:spLocks noChangeArrowheads="1"/>
            </p:cNvSpPr>
            <p:nvPr/>
          </p:nvSpPr>
          <p:spPr bwMode="auto">
            <a:xfrm>
              <a:off x="1248" y="1488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a</a:t>
              </a:r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1143000" y="3352800"/>
            <a:ext cx="457200" cy="457200"/>
            <a:chOff x="1200" y="1488"/>
            <a:chExt cx="288" cy="288"/>
          </a:xfrm>
        </p:grpSpPr>
        <p:sp>
          <p:nvSpPr>
            <p:cNvPr id="6211" name="Oval 9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2" name="Text Box 10"/>
            <p:cNvSpPr txBox="1">
              <a:spLocks noChangeArrowheads="1"/>
            </p:cNvSpPr>
            <p:nvPr/>
          </p:nvSpPr>
          <p:spPr bwMode="auto">
            <a:xfrm>
              <a:off x="1248" y="1488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c</a:t>
              </a:r>
            </a:p>
          </p:txBody>
        </p:sp>
      </p:grpSp>
      <p:sp>
        <p:nvSpPr>
          <p:cNvPr id="6149" name="Line 11"/>
          <p:cNvSpPr>
            <a:spLocks noChangeShapeType="1"/>
          </p:cNvSpPr>
          <p:nvPr/>
        </p:nvSpPr>
        <p:spPr bwMode="auto">
          <a:xfrm flipV="1">
            <a:off x="1371600" y="2590800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12"/>
          <p:cNvSpPr>
            <a:spLocks noChangeShapeType="1"/>
          </p:cNvSpPr>
          <p:nvPr/>
        </p:nvSpPr>
        <p:spPr bwMode="auto">
          <a:xfrm flipH="1" flipV="1">
            <a:off x="1676400" y="2362200"/>
            <a:ext cx="685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2286000" y="3352800"/>
            <a:ext cx="457200" cy="461963"/>
            <a:chOff x="1200" y="1488"/>
            <a:chExt cx="288" cy="291"/>
          </a:xfrm>
        </p:grpSpPr>
        <p:sp>
          <p:nvSpPr>
            <p:cNvPr id="6209" name="Oval 14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0" name="Text Box 15"/>
            <p:cNvSpPr txBox="1">
              <a:spLocks noChangeArrowheads="1"/>
            </p:cNvSpPr>
            <p:nvPr/>
          </p:nvSpPr>
          <p:spPr bwMode="auto">
            <a:xfrm>
              <a:off x="1248" y="1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Franklin Gothic Book" pitchFamily="34" charset="0"/>
                  <a:ea typeface="MS PGothic" panose="020B0600070205080204" pitchFamily="34" charset="-128"/>
                </a:rPr>
                <a:t>d</a:t>
              </a:r>
            </a:p>
          </p:txBody>
        </p:sp>
      </p:grp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2362200" y="2133600"/>
            <a:ext cx="457200" cy="461963"/>
            <a:chOff x="1200" y="1488"/>
            <a:chExt cx="288" cy="291"/>
          </a:xfrm>
        </p:grpSpPr>
        <p:sp>
          <p:nvSpPr>
            <p:cNvPr id="6207" name="Oval 18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08" name="Text Box 19"/>
            <p:cNvSpPr txBox="1">
              <a:spLocks noChangeArrowheads="1"/>
            </p:cNvSpPr>
            <p:nvPr/>
          </p:nvSpPr>
          <p:spPr bwMode="auto">
            <a:xfrm>
              <a:off x="1248" y="1488"/>
              <a:ext cx="2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b</a:t>
              </a:r>
            </a:p>
          </p:txBody>
        </p:sp>
      </p:grpSp>
      <p:grpSp>
        <p:nvGrpSpPr>
          <p:cNvPr id="6153" name="Group 20"/>
          <p:cNvGrpSpPr>
            <a:grpSpLocks/>
          </p:cNvGrpSpPr>
          <p:nvPr/>
        </p:nvGrpSpPr>
        <p:grpSpPr bwMode="auto">
          <a:xfrm>
            <a:off x="3276600" y="2743203"/>
            <a:ext cx="457200" cy="461963"/>
            <a:chOff x="1200" y="1488"/>
            <a:chExt cx="288" cy="291"/>
          </a:xfrm>
        </p:grpSpPr>
        <p:sp>
          <p:nvSpPr>
            <p:cNvPr id="6205" name="Oval 21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06" name="Text Box 22"/>
            <p:cNvSpPr txBox="1">
              <a:spLocks noChangeArrowheads="1"/>
            </p:cNvSpPr>
            <p:nvPr/>
          </p:nvSpPr>
          <p:spPr bwMode="auto">
            <a:xfrm>
              <a:off x="1248" y="1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Franklin Gothic Book" pitchFamily="34" charset="0"/>
                  <a:ea typeface="MS PGothic" panose="020B0600070205080204" pitchFamily="34" charset="-128"/>
                </a:rPr>
                <a:t>e</a:t>
              </a:r>
            </a:p>
          </p:txBody>
        </p:sp>
      </p:grpSp>
      <p:sp>
        <p:nvSpPr>
          <p:cNvPr id="6154" name="Line 23"/>
          <p:cNvSpPr>
            <a:spLocks noChangeShapeType="1"/>
          </p:cNvSpPr>
          <p:nvPr/>
        </p:nvSpPr>
        <p:spPr bwMode="auto">
          <a:xfrm flipH="1" flipV="1">
            <a:off x="1600200" y="3581400"/>
            <a:ext cx="685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24"/>
          <p:cNvSpPr>
            <a:spLocks noChangeShapeType="1"/>
          </p:cNvSpPr>
          <p:nvPr/>
        </p:nvSpPr>
        <p:spPr bwMode="auto">
          <a:xfrm flipV="1">
            <a:off x="2514600" y="2590800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25"/>
          <p:cNvSpPr>
            <a:spLocks noChangeShapeType="1"/>
          </p:cNvSpPr>
          <p:nvPr/>
        </p:nvSpPr>
        <p:spPr bwMode="auto">
          <a:xfrm flipH="1" flipV="1">
            <a:off x="2819400" y="2438400"/>
            <a:ext cx="4572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26"/>
          <p:cNvSpPr>
            <a:spLocks noChangeShapeType="1"/>
          </p:cNvSpPr>
          <p:nvPr/>
        </p:nvSpPr>
        <p:spPr bwMode="auto">
          <a:xfrm flipH="1">
            <a:off x="2743200" y="3124200"/>
            <a:ext cx="60960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27"/>
          <p:cNvSpPr>
            <a:spLocks noChangeArrowheads="1"/>
          </p:cNvSpPr>
          <p:nvPr/>
        </p:nvSpPr>
        <p:spPr bwMode="auto">
          <a:xfrm>
            <a:off x="4800600" y="22860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59" name="Rectangle 28"/>
          <p:cNvSpPr>
            <a:spLocks noChangeArrowheads="1"/>
          </p:cNvSpPr>
          <p:nvPr/>
        </p:nvSpPr>
        <p:spPr bwMode="auto">
          <a:xfrm>
            <a:off x="4800600" y="27432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0" name="Rectangle 29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1" name="Rectangle 30"/>
          <p:cNvSpPr>
            <a:spLocks noChangeArrowheads="1"/>
          </p:cNvSpPr>
          <p:nvPr/>
        </p:nvSpPr>
        <p:spPr bwMode="auto">
          <a:xfrm>
            <a:off x="4800600" y="36576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2" name="Rectangle 31"/>
          <p:cNvSpPr>
            <a:spLocks noChangeArrowheads="1"/>
          </p:cNvSpPr>
          <p:nvPr/>
        </p:nvSpPr>
        <p:spPr bwMode="auto">
          <a:xfrm>
            <a:off x="4800600" y="41148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3" name="Rectangle 32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4" name="Rectangle 35"/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5" name="Rectangle 40"/>
          <p:cNvSpPr>
            <a:spLocks noChangeArrowheads="1"/>
          </p:cNvSpPr>
          <p:nvPr/>
        </p:nvSpPr>
        <p:spPr bwMode="auto">
          <a:xfrm>
            <a:off x="5791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6" name="Rectangle 41"/>
          <p:cNvSpPr>
            <a:spLocks noChangeArrowheads="1"/>
          </p:cNvSpPr>
          <p:nvPr/>
        </p:nvSpPr>
        <p:spPr bwMode="auto">
          <a:xfrm>
            <a:off x="6553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7" name="Rectangle 42"/>
          <p:cNvSpPr>
            <a:spLocks noChangeArrowheads="1"/>
          </p:cNvSpPr>
          <p:nvPr/>
        </p:nvSpPr>
        <p:spPr bwMode="auto">
          <a:xfrm>
            <a:off x="7315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8" name="Rectangle 43"/>
          <p:cNvSpPr>
            <a:spLocks noChangeArrowheads="1"/>
          </p:cNvSpPr>
          <p:nvPr/>
        </p:nvSpPr>
        <p:spPr bwMode="auto">
          <a:xfrm>
            <a:off x="5791200" y="32766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9" name="Rectangle 44"/>
          <p:cNvSpPr>
            <a:spLocks noChangeArrowheads="1"/>
          </p:cNvSpPr>
          <p:nvPr/>
        </p:nvSpPr>
        <p:spPr bwMode="auto">
          <a:xfrm>
            <a:off x="6553200" y="32766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0" name="Rectangle 45"/>
          <p:cNvSpPr>
            <a:spLocks noChangeArrowheads="1"/>
          </p:cNvSpPr>
          <p:nvPr/>
        </p:nvSpPr>
        <p:spPr bwMode="auto">
          <a:xfrm>
            <a:off x="5791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1" name="Rectangle 46"/>
          <p:cNvSpPr>
            <a:spLocks noChangeArrowheads="1"/>
          </p:cNvSpPr>
          <p:nvPr/>
        </p:nvSpPr>
        <p:spPr bwMode="auto">
          <a:xfrm>
            <a:off x="6553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2" name="Rectangle 47"/>
          <p:cNvSpPr>
            <a:spLocks noChangeArrowheads="1"/>
          </p:cNvSpPr>
          <p:nvPr/>
        </p:nvSpPr>
        <p:spPr bwMode="auto">
          <a:xfrm>
            <a:off x="7315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3" name="Rectangle 48"/>
          <p:cNvSpPr>
            <a:spLocks noChangeArrowheads="1"/>
          </p:cNvSpPr>
          <p:nvPr/>
        </p:nvSpPr>
        <p:spPr bwMode="auto">
          <a:xfrm>
            <a:off x="5791200" y="4191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4" name="Rectangle 49"/>
          <p:cNvSpPr>
            <a:spLocks noChangeArrowheads="1"/>
          </p:cNvSpPr>
          <p:nvPr/>
        </p:nvSpPr>
        <p:spPr bwMode="auto">
          <a:xfrm>
            <a:off x="6553200" y="4191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5" name="Line 50"/>
          <p:cNvSpPr>
            <a:spLocks noChangeShapeType="1"/>
          </p:cNvSpPr>
          <p:nvPr/>
        </p:nvSpPr>
        <p:spPr bwMode="auto">
          <a:xfrm flipH="1" flipV="1">
            <a:off x="5029200" y="24384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51"/>
          <p:cNvSpPr>
            <a:spLocks noChangeShapeType="1"/>
          </p:cNvSpPr>
          <p:nvPr/>
        </p:nvSpPr>
        <p:spPr bwMode="auto">
          <a:xfrm flipH="1" flipV="1">
            <a:off x="5029200" y="29718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52"/>
          <p:cNvSpPr>
            <a:spLocks noChangeShapeType="1"/>
          </p:cNvSpPr>
          <p:nvPr/>
        </p:nvSpPr>
        <p:spPr bwMode="auto">
          <a:xfrm flipH="1" flipV="1">
            <a:off x="5029200" y="34290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53"/>
          <p:cNvSpPr>
            <a:spLocks noChangeShapeType="1"/>
          </p:cNvSpPr>
          <p:nvPr/>
        </p:nvSpPr>
        <p:spPr bwMode="auto">
          <a:xfrm flipH="1" flipV="1">
            <a:off x="5029200" y="38862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54"/>
          <p:cNvSpPr>
            <a:spLocks noChangeShapeType="1"/>
          </p:cNvSpPr>
          <p:nvPr/>
        </p:nvSpPr>
        <p:spPr bwMode="auto">
          <a:xfrm flipH="1" flipV="1">
            <a:off x="5029200" y="43434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Line 55"/>
          <p:cNvSpPr>
            <a:spLocks noChangeShapeType="1"/>
          </p:cNvSpPr>
          <p:nvPr/>
        </p:nvSpPr>
        <p:spPr bwMode="auto">
          <a:xfrm flipH="1" flipV="1">
            <a:off x="6172200" y="24384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56"/>
          <p:cNvSpPr>
            <a:spLocks noChangeShapeType="1"/>
          </p:cNvSpPr>
          <p:nvPr/>
        </p:nvSpPr>
        <p:spPr bwMode="auto">
          <a:xfrm flipH="1" flipV="1">
            <a:off x="6172200" y="29718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57"/>
          <p:cNvSpPr>
            <a:spLocks noChangeShapeType="1"/>
          </p:cNvSpPr>
          <p:nvPr/>
        </p:nvSpPr>
        <p:spPr bwMode="auto">
          <a:xfrm flipH="1" flipV="1">
            <a:off x="6934200" y="29718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58"/>
          <p:cNvSpPr>
            <a:spLocks noChangeShapeType="1"/>
          </p:cNvSpPr>
          <p:nvPr/>
        </p:nvSpPr>
        <p:spPr bwMode="auto">
          <a:xfrm flipH="1" flipV="1">
            <a:off x="6172200" y="34290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59"/>
          <p:cNvSpPr>
            <a:spLocks noChangeShapeType="1"/>
          </p:cNvSpPr>
          <p:nvPr/>
        </p:nvSpPr>
        <p:spPr bwMode="auto">
          <a:xfrm flipH="1" flipV="1">
            <a:off x="6172200" y="38862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60"/>
          <p:cNvSpPr>
            <a:spLocks noChangeShapeType="1"/>
          </p:cNvSpPr>
          <p:nvPr/>
        </p:nvSpPr>
        <p:spPr bwMode="auto">
          <a:xfrm flipH="1" flipV="1">
            <a:off x="6934200" y="38862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61"/>
          <p:cNvSpPr>
            <a:spLocks noChangeShapeType="1"/>
          </p:cNvSpPr>
          <p:nvPr/>
        </p:nvSpPr>
        <p:spPr bwMode="auto">
          <a:xfrm flipH="1" flipV="1">
            <a:off x="6172200" y="43434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62"/>
          <p:cNvSpPr txBox="1">
            <a:spLocks noChangeArrowheads="1"/>
          </p:cNvSpPr>
          <p:nvPr/>
        </p:nvSpPr>
        <p:spPr bwMode="auto">
          <a:xfrm>
            <a:off x="4419600" y="228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88" name="Text Box 63"/>
          <p:cNvSpPr txBox="1">
            <a:spLocks noChangeArrowheads="1"/>
          </p:cNvSpPr>
          <p:nvPr/>
        </p:nvSpPr>
        <p:spPr bwMode="auto">
          <a:xfrm>
            <a:off x="44196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189" name="Text Box 64"/>
          <p:cNvSpPr txBox="1">
            <a:spLocks noChangeArrowheads="1"/>
          </p:cNvSpPr>
          <p:nvPr/>
        </p:nvSpPr>
        <p:spPr bwMode="auto">
          <a:xfrm>
            <a:off x="446405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190" name="Text Box 65"/>
          <p:cNvSpPr txBox="1">
            <a:spLocks noChangeArrowheads="1"/>
          </p:cNvSpPr>
          <p:nvPr/>
        </p:nvSpPr>
        <p:spPr bwMode="auto">
          <a:xfrm>
            <a:off x="44196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1" name="Text Box 66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192" name="Text Box 69"/>
          <p:cNvSpPr txBox="1">
            <a:spLocks noChangeArrowheads="1"/>
          </p:cNvSpPr>
          <p:nvPr/>
        </p:nvSpPr>
        <p:spPr bwMode="auto">
          <a:xfrm>
            <a:off x="5791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193" name="Text Box 70"/>
          <p:cNvSpPr txBox="1">
            <a:spLocks noChangeArrowheads="1"/>
          </p:cNvSpPr>
          <p:nvPr/>
        </p:nvSpPr>
        <p:spPr bwMode="auto">
          <a:xfrm>
            <a:off x="6553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194" name="Text Box 71"/>
          <p:cNvSpPr txBox="1">
            <a:spLocks noChangeArrowheads="1"/>
          </p:cNvSpPr>
          <p:nvPr/>
        </p:nvSpPr>
        <p:spPr bwMode="auto">
          <a:xfrm>
            <a:off x="57912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95" name="Text Box 72"/>
          <p:cNvSpPr txBox="1">
            <a:spLocks noChangeArrowheads="1"/>
          </p:cNvSpPr>
          <p:nvPr/>
        </p:nvSpPr>
        <p:spPr bwMode="auto">
          <a:xfrm>
            <a:off x="66294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6" name="Text Box 73"/>
          <p:cNvSpPr txBox="1">
            <a:spLocks noChangeArrowheads="1"/>
          </p:cNvSpPr>
          <p:nvPr/>
        </p:nvSpPr>
        <p:spPr bwMode="auto">
          <a:xfrm>
            <a:off x="73914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197" name="Text Box 74"/>
          <p:cNvSpPr txBox="1">
            <a:spLocks noChangeArrowheads="1"/>
          </p:cNvSpPr>
          <p:nvPr/>
        </p:nvSpPr>
        <p:spPr bwMode="auto">
          <a:xfrm>
            <a:off x="586740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98" name="Text Box 75"/>
          <p:cNvSpPr txBox="1">
            <a:spLocks noChangeArrowheads="1"/>
          </p:cNvSpPr>
          <p:nvPr/>
        </p:nvSpPr>
        <p:spPr bwMode="auto">
          <a:xfrm>
            <a:off x="655320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9" name="Text Box 76"/>
          <p:cNvSpPr txBox="1">
            <a:spLocks noChangeArrowheads="1"/>
          </p:cNvSpPr>
          <p:nvPr/>
        </p:nvSpPr>
        <p:spPr bwMode="auto">
          <a:xfrm>
            <a:off x="58674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200" name="Text Box 77"/>
          <p:cNvSpPr txBox="1">
            <a:spLocks noChangeArrowheads="1"/>
          </p:cNvSpPr>
          <p:nvPr/>
        </p:nvSpPr>
        <p:spPr bwMode="auto">
          <a:xfrm>
            <a:off x="65532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201" name="Text Box 78"/>
          <p:cNvSpPr txBox="1">
            <a:spLocks noChangeArrowheads="1"/>
          </p:cNvSpPr>
          <p:nvPr/>
        </p:nvSpPr>
        <p:spPr bwMode="auto">
          <a:xfrm>
            <a:off x="73152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202" name="Text Box 79"/>
          <p:cNvSpPr txBox="1">
            <a:spLocks noChangeArrowheads="1"/>
          </p:cNvSpPr>
          <p:nvPr/>
        </p:nvSpPr>
        <p:spPr bwMode="auto">
          <a:xfrm>
            <a:off x="58674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203" name="Text Box 80"/>
          <p:cNvSpPr txBox="1">
            <a:spLocks noChangeArrowheads="1"/>
          </p:cNvSpPr>
          <p:nvPr/>
        </p:nvSpPr>
        <p:spPr bwMode="auto">
          <a:xfrm>
            <a:off x="66294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466001" name="Text Box 81"/>
          <p:cNvSpPr txBox="1">
            <a:spLocks noChangeArrowheads="1"/>
          </p:cNvSpPr>
          <p:nvPr/>
        </p:nvSpPr>
        <p:spPr bwMode="auto">
          <a:xfrm>
            <a:off x="914400" y="4956175"/>
            <a:ext cx="489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800" i="0" dirty="0" smtClean="0">
                <a:latin typeface="+mn-lt"/>
              </a:rPr>
              <a:t>Space-efficient for sparse graphs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640" y="1294920"/>
              <a:ext cx="8117640" cy="5331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0" y="1285560"/>
                <a:ext cx="8136360" cy="53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1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Adjacency List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Memory required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sym typeface="Symbol" pitchFamily="18" charset="2"/>
              </a:rPr>
              <a:t>O(V +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Preferred when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/>
              <a:t>for</a:t>
            </a:r>
            <a:r>
              <a:rPr lang="en-US" sz="2000" b="1" dirty="0" smtClean="0"/>
              <a:t> sparse </a:t>
            </a:r>
            <a:r>
              <a:rPr lang="en-US" sz="2000" dirty="0" smtClean="0"/>
              <a:t>graphs: </a:t>
            </a:r>
            <a:r>
              <a:rPr lang="en-US" sz="2000" dirty="0" smtClean="0">
                <a:sym typeface="Symbol" pitchFamily="18" charset="2"/>
              </a:rPr>
              <a:t>E = O(V) </a:t>
            </a:r>
            <a:endParaRPr lang="en-US" sz="2000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Disadvantage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/>
              <a:t>No quick way to determine whether there is an edge between vertices u and v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Advantage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sym typeface="Symbol" pitchFamily="18" charset="2"/>
              </a:rPr>
              <a:t>Can quickly determine all the vertices adjacent </a:t>
            </a:r>
            <a:r>
              <a:rPr lang="en-US" sz="2000" b="1" u="sng" dirty="0" smtClean="0">
                <a:sym typeface="Symbol" pitchFamily="18" charset="2"/>
              </a:rPr>
              <a:t>from</a:t>
            </a:r>
            <a:r>
              <a:rPr lang="en-US" sz="2000" dirty="0" smtClean="0">
                <a:sym typeface="Symbol" pitchFamily="18" charset="2"/>
              </a:rPr>
              <a:t> a given vertex, </a:t>
            </a:r>
            <a:r>
              <a:rPr lang="en-US" sz="2000" i="1" dirty="0" smtClean="0">
                <a:sym typeface="Symbol" pitchFamily="18" charset="2"/>
              </a:rPr>
              <a:t>v: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</a:t>
            </a:r>
            <a:r>
              <a:rPr lang="en-US" sz="2000" dirty="0" smtClean="0">
                <a:sym typeface="Symbol" pitchFamily="18" charset="2"/>
              </a:rPr>
              <a:t>akes O(N(v)) time, where N(v) is the number of neighbors of v.</a:t>
            </a:r>
            <a:endParaRPr lang="en-US" sz="2000" dirty="0" smtClean="0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2362200" y="1954213"/>
            <a:ext cx="1295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2362200" y="2259013"/>
            <a:ext cx="1219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657600" y="1725613"/>
            <a:ext cx="393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9933"/>
                </a:solidFill>
                <a:latin typeface="Arial" panose="020B0604020202020204" pitchFamily="34" charset="0"/>
              </a:rPr>
              <a:t>O(V) for sparse graphs since E=O(V)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657600" y="2335213"/>
            <a:ext cx="404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O(V</a:t>
            </a:r>
            <a:r>
              <a:rPr lang="en-US" altLang="en-US" sz="1800" baseline="30000">
                <a:solidFill>
                  <a:srgbClr val="FF9933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) for dense graphs since E=O(V</a:t>
            </a:r>
            <a:r>
              <a:rPr lang="en-US" altLang="en-US" sz="1800" baseline="30000">
                <a:solidFill>
                  <a:srgbClr val="FF9933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ym typeface="Symbol" panose="05050102010706020507" pitchFamily="18" charset="2"/>
              </a:rPr>
              <a:t>Graph Searching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Given: a graph G = (V, E), directed or undirected</a:t>
            </a:r>
          </a:p>
          <a:p>
            <a:r>
              <a:rPr lang="en-US" altLang="en-US" smtClean="0"/>
              <a:t>Goal: methodically explore every vertex and every edge</a:t>
            </a:r>
          </a:p>
          <a:p>
            <a:r>
              <a:rPr lang="en-US" altLang="en-US" smtClean="0"/>
              <a:t>Ultimately: build a tree on the graph</a:t>
            </a:r>
          </a:p>
          <a:p>
            <a:pPr lvl="1"/>
            <a:r>
              <a:rPr lang="en-US" altLang="en-US" smtClean="0"/>
              <a:t>Pick a vertex as the root</a:t>
            </a:r>
          </a:p>
          <a:p>
            <a:pPr lvl="1"/>
            <a:r>
              <a:rPr lang="en-US" altLang="en-US" smtClean="0"/>
              <a:t>Choose certain edges to produce a tree</a:t>
            </a:r>
          </a:p>
          <a:p>
            <a:pPr lvl="1"/>
            <a:r>
              <a:rPr lang="en-US" altLang="en-US" smtClean="0"/>
              <a:t>Note: might also build a </a:t>
            </a:r>
            <a:r>
              <a:rPr lang="en-US" altLang="en-US" i="1" smtClean="0">
                <a:solidFill>
                  <a:schemeClr val="tx2"/>
                </a:solidFill>
              </a:rPr>
              <a:t>forest</a:t>
            </a:r>
            <a:r>
              <a:rPr lang="en-US" altLang="en-US" smtClean="0"/>
              <a:t> if graph is not connected</a:t>
            </a:r>
          </a:p>
        </p:txBody>
      </p:sp>
    </p:spTree>
    <p:extLst>
      <p:ext uri="{BB962C8B-B14F-4D97-AF65-F5344CB8AC3E}">
        <p14:creationId xmlns:p14="http://schemas.microsoft.com/office/powerpoint/2010/main" val="4601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 Traversals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Franklin Gothic Book" pitchFamily="34" charset="0"/>
              </a:rPr>
              <a:t>Ways to traverse/search a graph</a:t>
            </a:r>
          </a:p>
          <a:p>
            <a:pPr lvl="1"/>
            <a:r>
              <a:rPr lang="en-US" altLang="en-US" dirty="0" smtClean="0">
                <a:latin typeface="Franklin Gothic Book" pitchFamily="34" charset="0"/>
              </a:rPr>
              <a:t>Visit every vertex exactly once</a:t>
            </a:r>
          </a:p>
          <a:p>
            <a:endParaRPr lang="en-US" altLang="en-US" dirty="0" smtClean="0">
              <a:latin typeface="Franklin Gothic Book" pitchFamily="34" charset="0"/>
            </a:endParaRPr>
          </a:p>
          <a:p>
            <a:r>
              <a:rPr lang="en-US" altLang="en-US" dirty="0" smtClean="0">
                <a:latin typeface="Franklin Gothic Book" pitchFamily="34" charset="0"/>
              </a:rPr>
              <a:t>Breadth-First Search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40909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“Explore” a graph, turning it into a tree</a:t>
            </a:r>
          </a:p>
          <a:p>
            <a:pPr lvl="1"/>
            <a:r>
              <a:rPr lang="en-US" altLang="en-US" dirty="0" smtClean="0"/>
              <a:t>One vertex at a time</a:t>
            </a:r>
          </a:p>
          <a:p>
            <a:pPr lvl="1"/>
            <a:r>
              <a:rPr lang="en-US" altLang="en-US" dirty="0" smtClean="0"/>
              <a:t>Expand frontier of explored vertices across the </a:t>
            </a:r>
            <a:r>
              <a:rPr lang="en-US" altLang="en-US" i="1" dirty="0" smtClean="0">
                <a:solidFill>
                  <a:schemeClr val="tx2"/>
                </a:solidFill>
              </a:rPr>
              <a:t>breadth</a:t>
            </a:r>
            <a:r>
              <a:rPr lang="en-US" altLang="en-US" dirty="0" smtClean="0"/>
              <a:t> of the frontier</a:t>
            </a:r>
          </a:p>
          <a:p>
            <a:r>
              <a:rPr lang="en-US" altLang="en-US" dirty="0" smtClean="0"/>
              <a:t>Builds a tree over the graph</a:t>
            </a:r>
          </a:p>
          <a:p>
            <a:pPr lvl="1"/>
            <a:r>
              <a:rPr lang="en-US" altLang="en-US" dirty="0" smtClean="0"/>
              <a:t>Pick a </a:t>
            </a:r>
            <a:r>
              <a:rPr lang="en-US" altLang="en-US" i="1" dirty="0" smtClean="0">
                <a:solidFill>
                  <a:schemeClr val="tx2"/>
                </a:solidFill>
              </a:rPr>
              <a:t>source vertex</a:t>
            </a:r>
            <a:r>
              <a:rPr lang="en-US" altLang="en-US" dirty="0" smtClean="0"/>
              <a:t> to be the root</a:t>
            </a:r>
          </a:p>
          <a:p>
            <a:pPr lvl="1"/>
            <a:r>
              <a:rPr lang="en-US" altLang="en-US" dirty="0" smtClean="0"/>
              <a:t>Find (“discover”) all of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val="22669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3698</TotalTime>
  <Words>1609</Words>
  <Application>Microsoft Office PowerPoint</Application>
  <PresentationFormat>On-screen Show (4:3)</PresentationFormat>
  <Paragraphs>682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MS PGothic</vt:lpstr>
      <vt:lpstr>Aharoni</vt:lpstr>
      <vt:lpstr>Arial</vt:lpstr>
      <vt:lpstr>Britannic Bold</vt:lpstr>
      <vt:lpstr>Calibri</vt:lpstr>
      <vt:lpstr>Calibri Light</vt:lpstr>
      <vt:lpstr>Courier New</vt:lpstr>
      <vt:lpstr>Franklin Gothic Book</vt:lpstr>
      <vt:lpstr>Gungsuh</vt:lpstr>
      <vt:lpstr>Impact</vt:lpstr>
      <vt:lpstr>Symbol</vt:lpstr>
      <vt:lpstr>Times New Roman</vt:lpstr>
      <vt:lpstr>Verdana</vt:lpstr>
      <vt:lpstr>Office Theme</vt:lpstr>
      <vt:lpstr>Lecture 12 Graph-Based Algorithms</vt:lpstr>
      <vt:lpstr>Graphs</vt:lpstr>
      <vt:lpstr>Adjacency Matrix Representation</vt:lpstr>
      <vt:lpstr>Adjacency Matrix Representation</vt:lpstr>
      <vt:lpstr>Adjacency List Representation</vt:lpstr>
      <vt:lpstr>Adjacency List Representation</vt:lpstr>
      <vt:lpstr>Graph Searching</vt:lpstr>
      <vt:lpstr>Graph Traversals</vt:lpstr>
      <vt:lpstr>Breadth-First Search</vt:lpstr>
      <vt:lpstr>Breadth-First Search</vt:lpstr>
      <vt:lpstr>BFS Trees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 Running Time</vt:lpstr>
      <vt:lpstr>Breadth-First Search: Properties</vt:lpstr>
      <vt:lpstr>Depth-First Search</vt:lpstr>
      <vt:lpstr>Depth-First Search</vt:lpstr>
      <vt:lpstr>DFS Tree</vt:lpstr>
      <vt:lpstr>Depth-First Search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Running Time of 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156</cp:revision>
  <dcterms:created xsi:type="dcterms:W3CDTF">2014-09-11T18:03:18Z</dcterms:created>
  <dcterms:modified xsi:type="dcterms:W3CDTF">2021-06-09T11:40:28Z</dcterms:modified>
</cp:coreProperties>
</file>