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94"/>
  </p:notesMasterIdLst>
  <p:sldIdLst>
    <p:sldId id="256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23" r:id="rId17"/>
    <p:sldId id="422" r:id="rId18"/>
    <p:sldId id="258" r:id="rId19"/>
    <p:sldId id="39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262" r:id="rId40"/>
    <p:sldId id="344" r:id="rId41"/>
    <p:sldId id="388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75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4" r:id="rId79"/>
    <p:sldId id="385" r:id="rId80"/>
    <p:sldId id="386" r:id="rId81"/>
    <p:sldId id="387" r:id="rId82"/>
    <p:sldId id="389" r:id="rId83"/>
    <p:sldId id="390" r:id="rId84"/>
    <p:sldId id="391" r:id="rId85"/>
    <p:sldId id="394" r:id="rId86"/>
    <p:sldId id="281" r:id="rId87"/>
    <p:sldId id="282" r:id="rId88"/>
    <p:sldId id="283" r:id="rId89"/>
    <p:sldId id="284" r:id="rId90"/>
    <p:sldId id="424" r:id="rId91"/>
    <p:sldId id="425" r:id="rId92"/>
    <p:sldId id="426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7" autoAdjust="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15:19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10269 13395 0,'25'0'219,"0"0"-204,0 0 1,0 0-1,24 0 17,125 24-1,-100-24-31,26 0 16,-1 0-1,25 0 1,0 0-16,0 0 15,25-24 1,-75 24 0,1 0-1,-26 0-15,-24 0 16,25 0 15,-1 0 0,-49 24-31,0 1 16,25-25 0,-25 25-16,25-25 15,-25 25 1,0 0 0,0-1 30,-25-24 48,25-24-16,0-1-46,0 0-32,25 0 15,74-74 16,-25 49 1,-49 50-17,0 0-15,0 0 32,24 0-17,1 0-15,0 0 16,-26 0-1,26 0 1,0 0 0,-1 0-16,26 25 31,-1-25 0,-49 0-15,0 0-1,0 25 1,24-25 0,-24 0-1,0 0 1,0 0 0,-1 0-16,26 0 15,-25 0 1,0 0-1,-25-25 17</inkml:trace>
  <inkml:trace contextRef="#ctx0" brushRef="#br0" timeOffset="2697.1845">12031 13667 0,'0'25'172,"0"0"-172,0 0 15,0 0 1,0-1 0,0 76 15,0-76 16,0 1 15,24-25-31,-24 25-31,25-25 16,0 0 0,0 0 15,0 0-15,-1 0-16,1 0 15,0 0 16,0 0-15,0 0 15,-25-25 32,0 0-16,0 1 46,-25 24 126,0 0-156,0 0-1,25 24-15,-25-24-31,25 25 62,0 0 0,0 0-16,0 0-15,25-25 0,0 0 47,0 0-32,0 0-46,-1 0 15,1 0 47</inkml:trace>
  <inkml:trace contextRef="#ctx0" brushRef="#br0" timeOffset="7615.1224">16744 8657 0,'0'49'93,"0"26"-77,0 24 0,0 75-1,0-25 1,0-1-16,0-98 15,0 0 1,0-26 0,24-24-1,1 0 110,0 0-109,25 0 0,-1 0-16,50 0 15,100 0 1,74-24-1,24 24 1,1 0-16,-25 0 16,-124 0-1,74 0 17,-99 0-1,-74 0 203,49 0-234,0 0 16,75 0-1,-1 0 1,26 0 0,-1 0-16,25 24 15,-49 1 1,0-25 0,-1 25-16,-49-25 31,248 25 0,-272-25-31,24 0 16,-50 0-1,0 0 1,1 0-16,49 0 16,-25 0-1,25 0 1,50 0-1,-50 0-15,25 0 16,148 0 15,1 0 1,-149 0-32,-50 0 15,-25 0 1,1 0-1,-1 0-15,1-25 16,-26 25 0,1 0-1,-1 0-15,1 0 16,0 0 0,-50-25-1,24 25 1,1 0 31,-25-25 375,0 1-391,0-1 31,0 0-30,0-74-1,0 0 0,0 74-31,0-25 16,0 25 15,0 1-15,0-1-1,0 0 157,-25 25-94,-74-25-47,0 0 1,49 25-17,1 0-15,-1 0 16,25 0 0,-24-25-1,24 25 32,-25 0-16,-24 0 1,-149-49 14,173 49-30,0 0-16,-24 0 16,0 0-1,-50 0 1,49-25-16,1 25 16,-1 0-1,26 0 1,-26 0-1,1 0-15,0 0 16,-125 0 31,75 0-31,74 0-1,1 0 1,-1 0-16,-24 0 15,-1 0 1,26 0 0,-26 0-16,1 0 15,24 0 1,-24 0 0,0 0-1,-75 0 1,-174 0 15,174 0-15,1 0-1,-26 0 1,0 0 0,1 0-16,49 0 15,24 0 1,26 0-1,-25 25-15,49 49 16,25-74 265,-49 0-265,-50-25-16,0-24 16,-25 24-1,0-25-15,50 26 16,0 24-1,24-25 1,1 0 0,0 25-1,-1-25-15,50 25 16,-148-25 15,74-24 0,49 49-15,-24 0-16,24-25 16,0 25-1,25 0 1,-24 0 0,24 0-16,0 0 15,0 0 1,-24 0-1,24 0-15,-74 0 47,-50 0-15,124 25-32,-24 0 15,24-25 1,-50 0-16,51 24 15,-26 1 1,0 0 0,1-25-16,-1 0 15,25 25 1,-24-25 0,24 0-1,0 0 16,0 25 1</inkml:trace>
  <inkml:trace contextRef="#ctx0" brushRef="#br0" timeOffset="11140.5098">16917 9649 0,'0'25'828,"0"0"-797,0 99 1,0-100-17,0 1 1,0 0 0,0 25-1,0-26 1,0 26-1,0 0-15,0-25 16,25-1 0,-25 26-16,25 0 15,-25-1 17,0-24-17,0 25 16,0-26-15,0 1 15,-25-25-15,0 25 0,25 0-1,-25-25-15,1 0 31,-1 0-15,0 0 15,0-25 1,0 25-17,25-25 1,0 0 15,-24-24 0,24 24-15,0 0 46,0 0-62,0 1 32,24-26-17,1 25 1,25-24 0,-1 24-16,1-25 15,0 25 1,-26 0-1,26 1 1,-25-1-16,0 25 31,-25-25 1,24 0-1,-24 0 156,-24 25-15,-1 0-141,0 0-15,25 25 31,0 0-31,-25 0 15,25 0 0,0-1-31,0 1 31,0 0-15,0 0 15,0 0-31,0 0 94,25-25-32,0 0-30,0 0 15</inkml:trace>
  <inkml:trace contextRef="#ctx0" brushRef="#br0" timeOffset="12370.7149">17215 9723 0</inkml:trace>
  <inkml:trace contextRef="#ctx0" brushRef="#br0" timeOffset="14042.6364">17289 9798 0,'25'49'94,"-25"51"-63,0-76-15,0 1-1,0 0-15,0 0 32,0 0 93,25-125 31,24-73-125,1 98 0,-25 75-31</inkml:trace>
  <inkml:trace contextRef="#ctx0" brushRef="#br0" timeOffset="15192.8957">17587 9847 0,'0'25'62,"-25"-25"-46,-25 75 15,26-75 0,24 24-31,0 1 32,0 0 77,49-25-78,-24 25 0,-25 0 16,-25 0-31,25-1-16,-25 1 31,1 0 32</inkml:trace>
  <inkml:trace contextRef="#ctx0" brushRef="#br0" timeOffset="16250.2136">17686 9723 0,'0'25'109,"0"25"-93,0-1-1,0 1-15,25 0 16,-25-1 0,0 1-1,25 0 1,-25-26-1,0 1 48,0 0-16</inkml:trace>
  <inkml:trace contextRef="#ctx0" brushRef="#br0" timeOffset="17472.4257">17686 10071 0,'0'-25'188,"25"25"-157,0 0 0,49 0-15,-49-25-16,0 25 16,0 0-1,-25-25 1,24 25-1</inkml:trace>
  <inkml:trace contextRef="#ctx0" brushRef="#br0" timeOffset="22682.0688">23044 9847 0,'0'25'140,"0"0"-108,0 0-17,0 0 16,0 24 1,0-24-17,0 0-15,0 25 16,0-26 0,0 1 30,25 0-46,0 0 32,-1 0 15,1-25-16,-25 24-16,25-24 17,0 25-1,0-25 0,-1 0 16,1 0-16,-25-25 16,0-24 78,25-1-109,-25 25-1,0 1 157,-25 24-31,0 0-110,-24 0 0,24 0 1,0 0 15,0 24-16,25 1 0,0 0-15,0 0 15,0 0 31,0-1-15,0 1-47,25-25 47,0 0-16,0 0 1,0 0-1,-1 0-15,1-25 62,-25 1-63,25-1 1,-25 0 15,0 0 282,0 75-173,0-25-108,0-1 61,0 1-46,0 0-16,25-25 126,0 0-95,-1 0-31,1 0-15,0 0 62,-25-25-47,25 25-15,-25-25 47,49-49-48,-24 0 1,-25 24-1,0 25 1,0 0 0,-25 25 202,1 0-186,-1 0-17,25 25 17,0 0 46,0 0-31,25-25-16,-1 25-16,1-1 1,0-24 0,0 0-1,0 25 110,-25 0-93,0 0 30,0 0-46,0-1 15,-25-24-15,0 25 15,-25 0 0</inkml:trace>
  <inkml:trace contextRef="#ctx0" brushRef="#br0" timeOffset="24172.1084">23689 9922 0,'0'25'172,"0"-1"-110,0 1-62,0 0 16,0 25 0,0-1-1,0-24 1,0 0-1,0 25 17,0-26-1,0 1-15,0 0 30,0 0 48,25-25-16</inkml:trace>
  <inkml:trace contextRef="#ctx0" brushRef="#br0" timeOffset="25661.0677">23614 10096 0,'25'0'78,"0"0"-46,25 0-17,-26 0-15,26 0 31,0 0 16</inkml:trace>
  <inkml:trace contextRef="#ctx0" brushRef="#br0" timeOffset="27449.9169">10369 5159 0,'25'0'125,"24"0"-109,-24 0 0,25 0-1,-26 0-15,1 0 16</inkml:trace>
  <inkml:trace contextRef="#ctx0" brushRef="#br0" timeOffset="30891.0125">15900 9500 0,'0'-25'203,"0"1"-172,0-26-31,0 25 16,0-24 0,0 24-1,0-50-15,25 1 47,-25 24-16,0 26-31,0-1 16,0 0 0,25 0-1,-25 0 17,0 0-32,0 1 31,0-1 0,0 50 172,25-1-187,-25 1 15,49 0-31,-49 0 16,25 25-1,0-50-15,0 49 16,-1-24 0,-24 0-1,25 0-15,0-1 16,0 26-1,0-25 1,24 49 15,-49-24 1,0-25 46,25-25 47</inkml:trace>
  <inkml:trace contextRef="#ctx0" brushRef="#br0" timeOffset="32269.126">15925 9227 0,'25'0'187,"0"0"-171,24 0 0,1 0-1,-1 0-15,1 0 16,24 0 15</inkml:trace>
  <inkml:trace contextRef="#ctx0" brushRef="#br0" timeOffset="39675.0418">20067 8930 0,'-24'49'390,"24"26"-390,0-26 16,-25 26 0,25-1-1,0-24 1,0-1-16,0 26 47,0-50-32,0-1 1,0 1 0,-25-25-1</inkml:trace>
  <inkml:trace contextRef="#ctx0" brushRef="#br0" timeOffset="41575.3881">20539 8880 0,'0'50'141,"0"-26"-141,0 51 15,0-25 1,0-1 0,0 26-1,0-26 32,0-24-47,-25 0 0,25 0 47,0-1-31,0 1 171,-25-25-171,25 25 15,0 0 0,0 0 1,0-1 14</inkml:trace>
  <inkml:trace contextRef="#ctx0" brushRef="#br0" timeOffset="47608.2611">19770 9922 0,'0'-25'0,"0"50"94,24 0-63,26 74-15,-50-25-1,25-49-15,-25 0 16,0 25 0,0-26 15,0-48 203,0-51-218,0 50-1,0 1 17,0-1-1,25 25-15,-25-25-1,0 0 1,25 25-1,-25-25-15,24 0 32,-24 1 15,25 24-16,0 0 0,0 0 16,24 0-31,-49 24-1,50-24-15,-50 50 16,25-25-1,0 25 17,-25-1-1,0 26 0,0-51-15,0-48 156,0-1-141,0 0-15,0 0-16,0 0 46,0 1 17,24 24-16,1 0 62,-25-25-62,25 25-31,25 0 15,-26 0 0,1 0 0,0 0 32,-25 25-32,25-1 0,-25 1-15,25 0 0,-25 0 62,0 0-31,0-1-16,0 1 0</inkml:trace>
  <inkml:trace contextRef="#ctx0" brushRef="#br0" timeOffset="48770.9202">20489 10120 0,'25'0'47,"-25"25"93,0 25-124,0-1-1,25-24 1,-25 0 15</inkml:trace>
  <inkml:trace contextRef="#ctx0" brushRef="#br0" timeOffset="49759.2823">20539 9996 0</inkml:trace>
  <inkml:trace contextRef="#ctx0" brushRef="#br0" timeOffset="56139.1687">20911 10120 0,'-25'0'266,"0"0"-235,0 0-15,-24 0 15,24 25-16,-25-25 1,25 0 0,1 0 15,-1 25-15,0-25 15,25 25-31,0 0 31,0-1 47,0 1-78,0 0 16,0 0-1,0 0 32,0-1 0,25-24-16,24 0-15,-24 0 0,0 0-16,0 0 15,0 0 17,-1 0-32,1-24 15,0-26 16,0 50-15,-25-25-16,0-49 31,25-1 16,-25 51 16,0-1-32,0 0-15,0 0 15,0 0 0,-25 0 0,25 1-15,-25 24 15,25-25 79,-25 25-95,0-25 16,1 25 79,24 25 46,0 0-109,0-1-16,0 1 0,0 0-15,0 0 0,0 0 15,0 0-15,24-1-1,-24 1-15,25-25 16,-25 25-1,25 0 1,0-25 15,0 25 1,0-1-1,-1-24 0,-24 25-15,25 0-1,0-25 1,0 25 0,0-25 155,-25 25-77</inkml:trace>
  <inkml:trace contextRef="#ctx0" brushRef="#br0" timeOffset="71971.1584">20464 9128 0,'0'0'0,"0"-25"32,0 1-32,0-1 15,0 0 17,-25 25 61,1 0-61,-1 0-32,-25-25 31,25 25-16,1 0 1,-1 0 0,0 0 15,0 0 0,0 0 0,1 0-31,24 25 47,-25 0-31,25 0 0,-25-1-1,0 1 1,25 0 31,0 0-16,0 49 0,0-49-31,25 0 16,-25 0-1,50-25 1,-50 24-16,24-24 16,1 0-1,0 0 1,0 0 0,0 0-16,-1 0 15,1 0 1,25 0 15,-1 0 0,-24 0-31,0 0 16,0 0-16,-25-24 78,0-1-47,0 0 1,0 0-17,0-24 16,0 24-15,-25 0 0,25 0 15,0 0-15,-25 25-1,25-24 1,-25 24-1</inkml:trace>
  <inkml:trace contextRef="#ctx0" brushRef="#br0" timeOffset="83100.9377">16818 8285 0,'-25'0'203,"25"-25"-188,0-25 1,0 26 15,0-1-15,0 0 15,0 0-15,0 0 31,0 1-16,50-1 0,-25 0-15,-1 25-16,51 0 15,-26 0 1,1-25 0,24 25-1,1 0 1,123 0 0,-99 0-16,100 0 46,-50 25-30,-75 0 0,-24-25-16,-1 0 15,1 0 1,0 0 0,-26 0-16,1 0 15,0 0 1,0 0 15,-25-25-15,0 0-1,25 25 17,-1-50-1,-24 26 0,25 24 16,-25-25-31,-49 25 218,-26 0-203,50 0 0,1 0-31,24 25 32,0-1 30,0 1-46,0 0 15,0 0 0,24 0 1,-24 0-32,25-25 15,0 24 1,0-24-1,0 0 1,24 0 0,-24 0-1,-25 25 1,50-25 0,-26 0-16,26 0 31,0 0 0,-1 0-31,-24 0 16,25 0-1,-26 0 1,1 0-16,25 0 16,-25 0-1,24 0 1,-24 0-1,25 0 1,24 0-16,1 0 16,24 0 15,-25 0 0,-49 0-31,25 0 31,-26 0-15,1 0 31,0 0 78,0 25-109,0 0-1,-1-25 1,1 25-16,0-1 15,0-24 1,0 25 15,-1-25-31,1 25 16,25 0 15,-25 0 0,-1-1 32,1 1-47,-25 0 62,0 0 78,0 0-140,25-25-1,-25 24 16,0 1 251,0 0-189,0 0 32</inkml:trace>
  <inkml:trace contextRef="#ctx0" brushRef="#br0" timeOffset="88551.2201">12427 13667 0,'0'50'109,"0"0"-93,0 49 15,25-74-31,-25 49 16,0-49-16,0 0 31,0-1-15,0 1 77,-25 0-46,1-25 0,-1 0 47,25-25-78,0-24 15,0 24 0,0 0 63,49 25-32,-24 0-46,-25-25 0,25 25 93</inkml:trace>
  <inkml:trace contextRef="#ctx0" brushRef="#br0" timeOffset="90152.4481">12651 13593 0,'0'25'156,"0"0"-140,0-1 0,0 26-1,0 0-15,0-1 16,0 1-1,0-1 17,0-24-1,0-50 235</inkml:trace>
  <inkml:trace contextRef="#ctx0" brushRef="#br0" timeOffset="91244.8859">12552 13816 0,'0'0'0,"24"0"187,1 0-155,0 0-17,0 0-15,0 0 16,24-25-1,-24 25 1,0 0 0,0 0-1</inkml:trace>
  <inkml:trace contextRef="#ctx0" brushRef="#br0" timeOffset="98378.2365">17388 8706 0,'0'50'563,"0"-25"-548,0 198 17,0-99-32,0-25 15,0-74 1,0 0 0,0 0-16,0 0 31,0-1-16,0 1 17,0 0 61,0 0 1,0 0-47</inkml:trace>
  <inkml:trace contextRef="#ctx0" brushRef="#br0" timeOffset="101197.4381">22920 9004 0,'0'25'437,"0"0"-421,25 24 0,-25-24-1,0 0-15,0 0 16,24-25 0,-24 25-1,0-1 1,0 1 15,0 0 16,0 0 31,0 0 0,0-1-47,0 1 1,0 0-1,0 0-15,25-25 15,-25 25 31,0-1-15,0 1 78</inkml:trace>
  <inkml:trace contextRef="#ctx0" brushRef="#br0" timeOffset="106996.1251">19497 8806 0,'0'24'15,"0"1"1,0 0-1,0 25-15,0-26 16,0 1 0,0 0 15,0 0 0,0 0 0,0 0-31,0-1 32,0 26-1,0-25-15,0 0-1,0-1 16,0 1 1,0 0-1,0 0-31,0 0 109,0-1-93,0 1 78,0 0-32,0 25-15</inkml:trace>
  <inkml:trace contextRef="#ctx0" brushRef="#br0" timeOffset="117832.6849">20241 9054 0,'-25'0'31,"0"0"-15,1 0 31,-1 25-32,0-1 1,25 1 0,-25 0-16,25 0 31,-25 0-16,25-1 1,0 1-16,0 25 16,0-25 15,75-1 0,-50-24 0,-1 0-15,1 0 15,0 0-15,0 0 15,0 0 0,-25-24-31,24-1 32,1 0-1,0 0 0,0 0-31,-25 1 47,0-1 0,0 0 15,0 0-30,0 0-1,-25 25 0,0 0-15,25-24-1,-25 24 1,-24 0 0,-1 0 31,1 0-16</inkml:trace>
  <inkml:trace contextRef="#ctx0" brushRef="#br0" timeOffset="120218.5678">20291 8979 0,'24'0'109,"-24"-49"-93,75-26-1,-26 26-15,1-26 16,49-24 0,0 25-1,-24 24 1,-26 0-16,51 1 16,-26-1-1,1 1-15,24 24 16,-25-25-1,-49 50-15,25 0 47,-50-25-31,-25 25 171,0 0-155,0 0-32,0 0 15,1 0 17,-26 0-17,25 0 1,-24 0-1,24 0 17,0-24-1,0 24 0,50 0 63,25 0-78,-26 0-16,26 0 15,-25 0 1,49 0 15,-74 24 157,0 1-157,0 0-16,0 0 1,0 0 0,-25-1-1,25 1 95,-24-25-48,24 25-46,0 0-16,-25-25 15,25 25 1</inkml:trace>
  <inkml:trace contextRef="#ctx0" brushRef="#br0" timeOffset="122431.7042">21456 8037 0,'25'0'109,"0"0"-93,25 0-1,-26 0 1,1 0-1,0 0 1,0 0 31,0 0-16,-1 0 0,1 25 1</inkml:trace>
  <inkml:trace contextRef="#ctx0" brushRef="#br0" timeOffset="123888.9821">21729 8062 0,'-25'0'109,"1"0"-93,-1-25-16,0 25 187,0 0-171,0 0 31,1 0-31,-1 0-1,0 0 16,0 0 63,25-25-31,-25 25 30,1-25-14,24 0 46,0 0-110,24 25 1,26-24 15,0-1-15,24-50 15,-49 75-31,0 0 31,-25-24 0</inkml:trace>
  <inkml:trace contextRef="#ctx0" brushRef="#br0" timeOffset="126873.7324">21952 7714 0,'25'0'219,"0"0"-219,25 0 47,-25 0-47,-25 25 15,24 25 1,-24-1 0,25-49-1,-25 25 1,0 0 0,0 0 15,0-1-16,-25 26 17,25-25-17,0-50 220,0 0-220,0 0 1,0 1 0,0-26-16,0 0 15,0 26 1,0-26-1,25 50-15,-25-25 32,0 0 77,25-24-62,0-1-31,0 1-1,-50 73 235,25 1-219,-25 0-15,0 0-16,25 0 16,-25-1 15,25 1 0,0 0-15,0 0 31,0 0-16,0 24 0,0-24 0,0 0 1,25-25-32,0 0 31,-25 25-15,25-25 15,0 24 0,-1-24-15,1 0-16,0 0 31,0 0-15,0 0 62,-1 0 94,-24-24-47</inkml:trace>
  <inkml:trace contextRef="#ctx0" brushRef="#br0" timeOffset="133069.8913">21060 8905 0,'0'49'157,"0"76"-110,0-76-16,0-24-16,0 25-15,0-26 32,0 1-17,0 0 1,0 0 31,0 0 0,0-1-47,0 1 78,0 0-63,0 0 64,0 24-64,0-24 16,0 0 1,0 0-1</inkml:trace>
  <inkml:trace contextRef="#ctx0" brushRef="#br0" timeOffset="137381.2733">20762 8756 0,'0'-25'250,"0"0"-203,25 25-47,-1 0 16,1-24-1,25-1 1,0 0-1,24 25-15,75 0 32,-25 0-1,-75 0-15,1 0-16,-25 0 15,0 0 1,-1 0-1,26 0 1,0 0-16,-26 0 16,26-25-1,0 25 1,-1-25 0,1 25-16,-1-24 31,26-1 0,-50 0-15,-1 25-1,1-25 17,0 0 46,0 1-47,0-1 0,-25 0 47,25 25 266,24 0-344,1 25 16,-1-25-1,-24 0 1,25 0 0,-1 0-16,-24 0 15,0 0 1,0 0-1,0 0-15,24 0 16,26 0 31,-1 0-16,-49 0-31,24 0 16,-24 0-1,0 0-15,0 0 16,24 0 0,-24 25-1,0-25-15,0 0 16,24 24 15,-24-24-15,0 25 15,25 25 0,-25-25-15,-1-25 0,-24 24-1,25 1-15,-25 0 31,25-25-15,-25 25-16,25 0 16,0-25 31,-25 24-1,24-24 142</inkml:trace>
  <inkml:trace contextRef="#ctx0" brushRef="#br0" timeOffset="145755.7043">10195 16470 0,'25'0'593,"0"0"-546,-1 0-16,1 0 1,0 0-1,0 0-15,25 0 15,-1 0-16,1 0 1,-1 0 0,-24-24-1,0 24 1,0 0 0,24 0-1,-24 0 16,0 0 16,0 0 0,0 0-16,-1 0-15,1 0 15,0 0-15,0 0 0,0 0 15,24 0 0,1 0 0,-25 0-31,-1 0 47,1 0-31,0 0 31,0 0-47,0 0 15,-1 0 17,26 0-1,-25 0-16,0 0 1,-1 0-16,1 0 16,0 0-1,0 0 1,0 0-16,0 0 31,-1 0-15,1 0-1,25 0 17,-25 0-1,-1 0-31,1 0 0,0 0 16,0 0-1,0 0 1,-1 0-16,1 0 31,0 0-15,0 0-16,0 0 15,24 0 17,26 0-1,-26 0 0,-24 0-15,0 0-1,0 0 17,-1 24-32,1-24 15,0 0 1,0 0-1,0 0 1,24 0 31,-24 0-16,0 0-31,24 0 16,-24 0-1,0 0 17,0 0-17,0 0 1,-1 0 31,1 0-32,0 0 17,0 0-17,0 0 1,0 0 0,-1 0 15,1 0 16,25 0-32,-25 0 17,-1 0 61,1 0-61,0 0-17,0 0 1</inkml:trace>
  <inkml:trace contextRef="#ctx0" brushRef="#br0" timeOffset="160546.3789">7690 18628 0,'25'0'531,"-1"0"-516,1 0 1,0 0 31,0 0 15,0 0-30,-1 0-1,1 0 0,0 0-15,0 0 15</inkml:trace>
  <inkml:trace contextRef="#ctx0" brushRef="#br0" timeOffset="162642.7926">8236 18653 0,'24'0'468,"26"0"-436,-25 0-17,24 0-15,1 0 16,-25 0 0,0 0-1,-1 0-15,1 0 16,0 25 15,0-25-15,0 0 15,24 0 0,1 0-31,-25 0 16,-1 0-1,26 0 1,-25 25-16,0-25 16</inkml:trace>
  <inkml:trace contextRef="#ctx0" brushRef="#br0" timeOffset="164588.4293">9178 18703 0,'50'0'250,"-1"0"-235,51 0 17,-26 0-17,0 0-15,1 0 16,-26 0-1,-24 0 1,0 0 0,0 0-1,0 0 63,-1 0-62,1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39:36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5011 5283 0,'0'25'250,"25"0"-234,-25 49 0,49-49-1,-49 25 1,25-1 0,25 26-16,-50-26 15,25-24 1,-1 25-16,-24-25 15,25-1 1,0 26 0,-25-25-1,0 0 1,25 24 0,-25-24-16,0 0 31,25-25-16,-25 25 48,0 24-63,0-24 31,24-25 16,-24 25-16,0 0 16,0 0-31,25-25-1</inkml:trace>
  <inkml:trace contextRef="#ctx0" brushRef="#br0" timeOffset="2294.2578">4961 5333 0,'0'25'156,"0"49"-156,0-24 15,25-1 1,-25 26 0,0-50-1,0-1-15,0 1 16,0-50 156,0 1-141,0-1-15,0 0-1,0 0 1,0-24 15,0 24-15,0 0-1,0 0 1,0 0 0,0 1 15,0-1-15,0 0-1,0 0 220,50 25-48,-1 25-171,26 0-1,-26 0 1,75-1 0,-99 1-1,0-25-15,-25 25 16,25-25 46,-25 25-46,25-25-16,-1 0 47,-24 25 203</inkml:trace>
  <inkml:trace contextRef="#ctx0" brushRef="#br0" timeOffset="4721.6512">17016 5283 0,'50'25'203,"-25"-25"-188,0 50 1,-1-25 0,26 24-1,-50 1-15,50-25 16,-26 49-1,1-49 1,-25 0 0,25 24-16,0-24 31,0 25-15,-1-26-1,-24 1 16</inkml:trace>
  <inkml:trace contextRef="#ctx0" brushRef="#br0" timeOffset="6250.4869">16992 5507 0,'0'24'16,"0"1"-1,0 0 1,0-50 125,0 0-126,0 1 1,0-1-1,-25 25 1,25-25 0,0 0-16,0 0 15,0 1 1,0-1 46,25 25 142,24 0-189,-24 0-15,25 0 16,-1 0-1,26 0 1,-26 25-16,1-25 16,-25 0-1,-25 24 1</inkml:trace>
  <inkml:trace contextRef="#ctx0" brushRef="#br0" timeOffset="14139.2101">5904 4837 0,'0'25'156,"-25"-25"-140,-25 25 0,-24-1-1,-273 51-15,223-75 16,-25 0 0,25 0-1,25 0-15,-50 0 16,50 0-1,-1 0 1,26 0 0,-25 0-16,0-50 15,49 25 1,0 1 0,1-26-16,-26 25 15,26-25 1,24 26-1,-50-1 1,51 0-16,-1-25 16,0 26-1,0-26 1,25 0 0,0 26-16,0-26 15,0 0 1,0 1-1,0 24-15,0-25 16,0 1 0,0-26-1,0 26 1,0-1-16,0 1 16,0-1-1,0 0-15,25 1 16,-25-26-1,25 51 1,0-26 0,-1 25-1,-24-25-15,50 26 16,-50-26 0,25 50-1,0-25-15,0-24 16,-1 24-1,1 25 1,0-25 0,0 0-16,49 0 15,-24 1 1,-1-1 0,26-25-16,24 25 15,-25-24 1,26-1-1,-1 25 1,-25 25-16,25-24 16,-24-1-1,-1 0 1,1 0-16,-1 25 16,-24 0-1,-1 0 1,26 0-1,-26 0-15,1 0 16,0 25 0,-1 0-1,1-25 1,-1 0-16,-24 25 16,25-1-1,-25-24 1,-1 25-1,1 0 1,25 0 0,-25 0-16,24 24 15,1 1 1,-25-25 0,-1-1-1,1 1-15,0 50 16,0-26-1,0 1 1,0-1 0,-1 26-16,-24-1 15,0-24 1,25-25 0,-25 24-16,0-24 15,0 25 1,0-1-1,0-24-15,0 25 16,0-25 0,-25-1-1,1 26 1,24-25-16,-25 0 16,25-1-1,-25 26 1,0-25-1,0 24-15,0 1 16,-24-25 0,49 24-1,-25-49-15,0 50 16,0-50 0,1 25-1,-1 24 1,-25-24-16,25 25 15,-24-25 1,49 24 0,-25-24-1</inkml:trace>
  <inkml:trace contextRef="#ctx0" brushRef="#br0" timeOffset="17037.3308">17736 4465 0,'-25'49'78,"-50"-49"-63,26 50 1,-50-25 0,24-25-16,26 0 15,-26 0 1,1 0-1,-1 0-15,1 0 16,24 0 0,1 0-1,-26-25 1,26 25-16,-1-50 16,1 26-1,-1-1 1,25-25-16,-25 50 15,26-49 1,-1 49 0,25-25-16,-50-25 15,25 25 1,25-24 0,-24-1-1,-1 1 1,25-1-16,-25 0 15,0-24 1,25 0 0,-25-1-16,25 26 15,0-26 1,0 25 0,0 1-16,0-26 15,0 26 1,0-1-1,0 1-15,0-1 32,25 0-17,0 26 1,0-1 0,24-25-16,-24 25 15,25 1 1,-1-1-1,1 25-15,0-25 16,24 25 0,1 0-1,24 0-15,-25 0 16,1 0 0,-26 0-1,26 0-15,-26 0 16,-24 0-1,0 0 1,0 25 0,-1 0-1,26 24-15,-25-24 16,24 25 0,1 24-1,0-24-15,-26-1 16,1 1-1,25 24 1,-25-24-16,0-25 16,-1 24-1,1 26 1,-25-26 0,25 26-16,25-26 15,-50 26 1,0-26-1,24 26 1,1-50-16,-25-1 16,0 1-1,0 25 1,0-25-16,0-1 16,0 26-1,-25 0 1,-24-1-1,-1 1-15,-49-1 16,24 26 0,-49-26-1,50 1 1,-25 24-16,49-74 16,25 25-1</inkml:trace>
  <inkml:trace contextRef="#ctx0" brushRef="#br0" timeOffset="20203.0582">16644 5259 0,'-99'24'156,"-25"26"-140,-25 24 0,-99 1-16,-174 74 15,-74 124 1,0-75 0,-49 124-16,24-24 15,0-50 1,74 50-1,-24-25-15,49-1 16,25 1 0,50-49-1,74-26-15,50 50 16,49-74 0,26-25-1,-26-25 1,100-25-1,-26 0-15,51-74 16,24 24 0,25-24-1,0 0-15,-25 0 16,0 24 0,1-24-1,24 0 1,-25 25-1,-25-1-15,1 26 16,-26 49 0,-24 25-1,0-1 1,-149 274 0,148-298-16,26-25 15,0 25 1,49-49-1,-25 24-15,50-49 16,-25-1 0,25-24-1,0 0-15,0-50 500,0 0-484,-24 0-16,24 1 31,-25-1-15,25 0-1,0 0 32,0 0-15,0 0 14,0 1-30,0-1 0,0 50 187,0-1-188,0 1 1,0 25 15,0-25-15,0 0 15,0-1 47,0 1-46,25-25 186,-1 0-202,51-25-16,-26-24 16,1 49-1,-25-50 1,24 25-1,-24 25 17</inkml:trace>
  <inkml:trace contextRef="#ctx0" brushRef="#br0" timeOffset="23329.3477">17835 5779 0,'-25'0'31,"75"0"94,49 0-109,50 0 0,49-24-16,1 24 15,-26 0 1,-49-25 0,-49 25-1,-50 0 1,-1 0-16,1 0 31,-50 0 141,1 0-156,24-25-16,-50 25 15,25-25 1,0 0-1,0 25-15,25-24 16,-24 24 0,-1 0-1,0-50 48,0 50-48,0 0 1,50 0 140,25 0-156,-1 0 16,51 0 0,-26 25-1,-24 0 1,-25-25-1,-1 0-15,1 24 16,0-24 0,-25 25 187,0 0-188,-25-25-15,0 50 16,-49 24 0,24 1-16,-49 24 15,49-50 1,26 1 0,24-25 15,-25-25-31,25-25 94,0 0-79,0 0 1,0 1-1,0-26 1,-25 25-16,25-24 16,-25-1-1,25 0 1,0 25 0,-25-24-16,25-1 15,0 25 1,0 1-1,0-1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41:58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19720 6424 0,'25'0'469,"0"0"-438,-1 0-15,1 0 62,0 0-31,25 0 0,-25 0-16,-1 0-31,1 0 16,25 0 15,-25 0-16,148 25 48,26-25-1,-150 0-62,1 0 16,24 25 0,1-25-16,24 0 15,-25 0 1,1 0 0,123 0 30,-49 0 17,-124 0-47,0 0-1,-1 0 1,1 0-1,0 0 235</inkml:trace>
  <inkml:trace contextRef="#ctx0" brushRef="#br0" timeOffset="3660.059">14412 7342 0,'25'0'156,"24"0"-140,1 0-16,173 0 62,100 0 1,-299 0-63,26 0 15,0 0 1,-26 0 0,26 0-16,0 0 15,-1 0 1,100 0 46,50 0-15,-175 0-31,1 0 0,50 0-16,-51 0 15,26 0 1,0 0-1,-1 0-15,1 0 16,223 0 47,-50-25-17,-174 25-46,26-24 16,-25 24 0,-26 0-1,1 0-15,0 0 16,25 0 15,-1 0 16,1 0 0</inkml:trace>
  <inkml:trace contextRef="#ctx0" brushRef="#br0" timeOffset="7433.8547">17860 9624 0,'0'0'0,"25"0"313,74 0-251,25 0-15,-99 0-31,-1 0-16,1 0 15,0 0 1,0 0 0,0 0-16,24 0 31,75 0 31,-25 0-15,-74 0-47,0 0 16,0 0 0,0 0-16,-1 0 31,26 0 0,99 0 32,0 0-17,-124 0-46,-1 0 16,1 0 0,0 0-1,0 0-15,0 0 16,-1 0 0,26 25 15,0-25 16,24 0 15,-49 0-31,0 0 1,-1 0 46</inkml:trace>
  <inkml:trace contextRef="#ctx0" brushRef="#br0" timeOffset="20064.032">18033 9525 0,'-24'0'31,"48"0"157,51 0-172,24 25-16,50-25 15,-25 0 1,496 0 31,-347 0 15,-248 0-62,24 0 0,1 0 16,-1 0-1,-24 0 1,0 0 0,49 0-1,-49 25-15,99-25 63,50 24-16,-149-24-47,0 0 31</inkml:trace>
  <inkml:trace contextRef="#ctx0" brushRef="#br0" timeOffset="28573.5305">2456 3423 0,'25'0'1344,"0"0"-1313,-1 0 0,1 0-15,0 0 62,0 0-31,0 0-31,-1 0 15,26 0 0,0 0 32,-26 0-16,1 0-16,0 0 0,0 0 0,0 0-15,-1 0 31,76 25 0,-75-25-32,49 0 1,-49 0 15,24 0-31,-24 0 31,0 0-15,74 0 31,-49 0 0,-25 0-32,-1 0 1,1 0 31,0 0-31,25 0 62,24 0-31,-49 0-32,0-25-15,-1 25 31,1 0-15,0 0 0,74 0 31,0-25-1,-49 0-30,0 25 0,-25 0 15,-1 0-15,1 0-16,0 0 15,0 0 1,74 0 46,-25 0-15,-49 0-31,0 0-16,25 0 31,-26 0 0,1 0-15,25 0 62,-1 0-31,-24 0-16,0 0-31,0 0 47,0 0-16,-1 0 16,1 0 63,0 0-17,-25-24 64</inkml:trace>
  <inkml:trace contextRef="#ctx0" brushRef="#br0" timeOffset="39175.9383">769 3398 0,'25'0'188,"0"0"-173,25 0 1,24 0-16,0 0 15,1 0 1,24 0 0,-25 0-16,249 0 62,-174 0-15,-100 0-47,-24 0 16,25 25-1,-25-25 1,49 0-16,-24 0 16,-26 0-1,1 0 1,0 0-1,149 0 32,-26 0 16,-123 0-63,25 0 15,-1 0 1,1 0 0,-25 0-1,24 0-15,1 0 16,74 0 46,-74 0-15,-26 0-31,1 0 15,0 0 0,0 0-15</inkml:trace>
  <inkml:trace contextRef="#ctx0" brushRef="#br0" timeOffset="347559.7903">844 10145 0,'-25'0'375,"-124"0"-344,75-25-15,24 25 0,0-24-16,-24-26 15,0 50 1,-1-50 0,-24 25-1,-50-74 48,149 74-16,0 1-16,0-1 31,0 0-15,0-347 16,25 149-48,25-100-15,-1 1 16,1 49 0,-25 50-1,-1 74 1,26-198 31,-50 272 0,-50 1 218,50 24-249,-24-24-16,-1-1 15,0 1 1,25-249 47,0 26-17,0 247-46,0 1 16,0-26 0,0 1-16,0 49 15,0-25 1,0 1-16,0-1 16,-25 1-1,25-175 32,0-73 16,0 222-63,0 1 15,25-50 1,-25 25-1,50 24 1,-26-49 0,1 75-16,-25-1 15,0 0 48,0-24 187,0 24-235,0-24 1,0-174 0,0 124-1,-25 49-15,25 1 16,0-149 46,0 49 1,0 124-63,0 26 16,50 24 280,-25 0-264,24 0-32,1 0 62,-25 0-31,0 0 32,24 0-16,1 0 15,-25 0-30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59:41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12005 0,'50'0'265,"99"0"-233,570 0 30,-545 0-62,24-24 16,-24-1-1,-25 0-15,-50 25 16,-25-25 0,273 0 62,-173 25-31,-124 0-32,-25 0-15,-1 0 16,1 0-1,0 0 1,25 0-16,-26 0 16,26 0-1,99 0 63,-50 0-15,-74 0-47,0 0-16,-1 0 31,1 0-16,0 0 314,0 0-314,49 25-15,-49-25 16,0 0-1,24 0 1,1 0-16,74 25 78,-49 0-31,-51-25-31,1 0 15,0 0-31,-50 0 1078,0 0-1047,1 0 32</inkml:trace>
  <inkml:trace contextRef="#ctx0" brushRef="#br0" timeOffset="8889.573">3374 11981 0,'25'0'157,"-1"0"-142,26 0 1,272 0 46,323 0 1,-521 0-47,0 0-16,0 0 15,-74 0 1,0 0-1,-1 0 1,1 0-16,124 0 78,-26 0-31,-123 0-31,0 0 15,25 0-31,-26 24 31,51-24 32,-26 0 218,-24 0-281,0 25 16,25-25-1,-26 0 1,1 0-1,124 0 48,124 0-1,-248 0-46,0 0 0,24 0-1,-24 0-15,0 0 16,24 0 46,-24 0 1,0 0 171,25 0-202,24 0-32,0 0 15,26 0 1,619-25 46,-322 25 1,-323 0-63,-24 0 15,-25 0 1,24 0 0,-24 0-16,124 0 78,-50 0-31,-24 0-47,-26 0 15,1 0 1,-1 0-16,-24 0 16,25 0-1,-25 0 16,24 0 32,1 0 281,297 0-282,0 0 1,-297 0-63,-25 0 15,24 0 1,-24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4:13:06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12005 0,'25'0'234,"124"0"-187,-124 0-31,24 0-1,-24 0 1,0 0-16,25 0 16,-26 0-1,101 0 63,-51 0-15,-49 0-48,0 0 17,49 25 46,0-25-16,-49 0-62,0 0 32,0 0-17,0 0 1,24 25 62,50-25-31,-74 0-16,0 0-15,0 0 15,49 0 31,-49 0 1,0 0-63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5:00:18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4416 7094 0,'0'-25'63,"24"25"-32,1 0-15,25 0-1,49 0 1,-49 0 15,-1 0-31,26 0 16,-26 0-16,1 0 16,24 0-1,-49 0 1,25 0-1,-25 0 1,-1 0 0,1-24-1,25 24-15,-25 0 16,-1 0 0,26 0-1,24 0 16,-24 0-31,-25 0 16,24 0 0,1-25-16,-25 25 15,0 0 1,24 0 0,1 0-1,-1 0 1,-24 0-16,25 0 15,-1 0 1,-24 0 0,25 0-1,-25 0 1,-1 0 218,26 0-234,0 0 16,-26 0 0,26 0-1,-25 0 1,49 25-16,1-25 15,-26 0 1,26 0 0,24 24-1,0-24-15,-24 0 32,-1 0-32,25 0 15,-24 25-15,24-25 16,0 0-1,25 0 1,-49 0 0,-1 25-16,0-25 15,1 0 1,-26 0 0,1 25-1,24-25-15,-24 0 16,24 0-1,-24 0 1,24 0 0,26 0 15,-26 0-31,1 0 0,-26 0 16,26 0-1,-26 0 1,1 0-1,-1 0-15,1 0 16,0 0 0,-1 0-1,-24 0 1,0 0 15,0 0-15,-1 0 249,26 0-265,24 0 16,-24 0 0,24 0-1,1 0 1,123 0 0,-123 0-16,-1 0 15,-24 0 1,-1 0-1,75 0 17,-49 0-32,-26 0 15,-24 0 1,25 0-16,-25 0 16,24 0-1,-24 0 1,25 0 15,-26 0 0,1 0 1,0 0-17,0 0-15,0 0 31,24 0 1,-24 0-32,0 0 15,0 0 1,-1 0 0,1 0-1,0 0 16,0 0 1,0 0 46,-25-25 0</inkml:trace>
  <inkml:trace contextRef="#ctx0" brushRef="#br0" timeOffset="9202.4206">4242 8012 0,'25'0'219,"0"0"-203,-1 0 62,1 0-47,0 0 16,0 0-47,0 0 16,24 0-1,-24 0 17,0 0-17,0 0 1,-1-25-1,1 25 17,0 0-32,49 0 31,-49 0-15,0 0-16,0 0 15,24 0 1,1 0-1,-25 0 1,24 0-16,-24 0 16,50 0-1,-50 0 1,-1 0-16,1 0 16,50 0-1,-26 0 1,1 0-1,-1 0 1,26 0-16,-1 0 16,1 0-1,-26 0 1,26 0-16,-1 0 16,25 0-1,0 0 1,50 0-1,0 0-15,50 0 16,-26 0 0,26 0-1,-1 0 1,149 0 0,-223 0-1,-24 0 1,-26 0-16,-24 0 15,-1 0 1,26 0 0,-51 0-1,26 0 1,-25 0 0,0 0-16,-1 0 15,1 0 1,0 0-1,25 0 1,-26 0 15,26 0-31,-25 0 16,0 0 0,0 0-1,-1 0 1,1 0-1,0 0 17,0 0 311,24 0-327,1 0 0,0 0-1,24 25-15,-24-25 16,24 0 0,-24 0-1,24 0 1,100 25 15,-125-25-15,1 0-16,24 25 15,1-25 1,-26 0 0,1 0-1,0 0-15,-1 0 16,-24 0-1,49 24 1,-24-24 0,-25 0-1,24 0-15,-24 0 16,50 0 15,-51 0 313,1 0-313,74 0-15,-49 0-1,0 0-15,-1 0 16,26 0 0,-26 0-1,1 0-15,-1 0 16,26 0 0,-50 0-1,0-24 1,-1 24-16,26 0 15,-25 0 1,0 0 0,24 0-16,-24 0 15,25 0 17,-26 0-17,1 0 1,0 0-1,0 0 1,24 0 0,-24 0 15,25 0-15,-25 0-1,-1 0 1,1 0-1,0 0 1,0 0 0,24 0-1,-24 0 1,0 0 0,0 0 30,0 0 17</inkml:trace>
  <inkml:trace contextRef="#ctx0" brushRef="#br0" timeOffset="21516.7962">9054 7069 0,'25'0'188,"24"0"-172,-24 0 15,0 0-31,0 0 15,24 0 1,-24 0-16,0 0 16,25 0-1,-25 0 17,24 0-17,26 0 1,-51 0-1,26 0 1,-25 0 0,24 0 15,1 0-31,-25 0 31,0 0-31,-1 0 16,1 0-1,25 0 1,-25 0 15,-1 0 1,1 0-32,0 0 15,0 0 16,0 0-31,-1 0 16,1 0 0,0 0 15,0 0-31,0 0 16,-1 0-1,1 0 1,0 0-1,0 0 17,0 0-17,-1 0 1,1 0 0,0 0-1,0 0 1,0 0 15,0 0-15,-1 0-1</inkml:trace>
  <inkml:trace contextRef="#ctx0" brushRef="#br0" timeOffset="24745.0354">9128 8111 0,'25'0'188,"25"0"-157,-25 0-31,-1 0 15,26 0 1,0 0 0,-1 0-1,-24 0 1,25 0-16,-1 0 16,1 0-1,-25 0 1,0 0-1,24 0-15,-24 0 32,25-25-17,-26 25-15,1 0 16,25 0 0,-1 0-1,-24 0 1,-25-24-1,50 24 1,-25 0 0,-1 0-1,1 0 1,0 0 0,0 0 15,24 0-16,-24 0 1,0-25-16,0 25 16,0 0-1,-1 0 1,1 0-16,0 0 16,0 0-1,25 0 1,-26 0-16,1 0 15,0 0 1,0 0 0,0 0-1,24 0 1,-24 0-16,0 0 31,0 0-15,-1 0-16,1 0 31,0 0-15,0 0-1,0 0 17,-1 0-17,1 0 1,0 0-1,0 0 17,24 0-32,-24 0 31,0 0-15,0 0-16,0 0 15,-1 0 32,1 0-16,0 0 32</inkml:trace>
  <inkml:trace contextRef="#ctx0" brushRef="#br0" timeOffset="31585.9773">15379 9153 0,'25'0'156,"0"0"-156,24 0 16,1 0-1,0 0 1,24 0-16,1 0 15,24 0 1,-25-25 0,1 25-16,-1 0 15,0 0 1,-24 0 0,-25 0-16,49 0 15,-49 0 16,49 0-15,-24 0-16,0 0 16,-26 0-1,1 0 1,25 0-16,-25 0 16,24 0 15,-24 0-16,0 0 32,0 0-31,0 0 0,24 0 15,-24 0-16,0 0 1,0 0 0,-1 0-1,1 0-15,25 0 32,-25 0-1</inkml:trace>
  <inkml:trace contextRef="#ctx0" brushRef="#br0" timeOffset="33824.227">18976 9153 0,'50'0'266,"-1"0"-250,26 0-1,-26 0-15,50 0 16,-24 0-1,24 0 1,50 0 0,99 0-1,-50 0 17,-123 0-32,-26 0 15,26 0 1,-1 0-1,1 0-15,-1 0 16,-24 0 0,-26 0-1,26-25-15,0 25 16,-26 0 0,1-25-1,25 25-15,-1 0 16,26-24-1,74-1 17,-100 0-32,26 25 15,-26 0 1,1 0 0,0 0-16,24-25 15,-24 25 1,-1 0-1,-24 0 1,25 0-16,-1 0 16,-24 0 15,0 0 156</inkml:trace>
  <inkml:trace contextRef="#ctx0" brushRef="#br0" timeOffset="40942.0266">4242 9054 0,'50'0'172,"-26"0"-157,1 0 1,25 0 0,-1 0-16,1 0 15,0 0 1,-1 0-16,1 0 31,49 0-15,-74 0-16,24 0 15,1 0 1,24 0 0,-24 0-16,0 0 15,-1 0 1,26 0-1,-1 0 1,-24 0-16,-1 0 16,1 0-1,24 0 1,-24 0 0,74 0-1,0 0 16,-74 0-31,-1 0 16,1 0 0,24 0-1,-24 0-15,-25 0 16,49 0 0,-24 0-1,-1 0 1,1 0-16,-25 0 15,24 0 1,1 0 0,-25 0-1,99-25 17,-75 25-32,1 0 15,24 0-15,1 0 16,-26 0-1,26 0 1,-26-25 0,1 25-16,49 0 15,-24 0 1,-1 0 0,1 0-1,-1 0-15,75 0 31,-75 0-15,-24 0-16,-1 0 16,26 0-1,-26 0 1,1 0 0,-25 0-1,24 0 298,51 0-282,-51 0-31,26 0 16,-1 0-1,-24 0-15,24 0 16,1 0-1,-26 0 1,1 25-16,-1-25 16,-24 0-1,25 0 1,-1 0-16,26 0 31,-50 0 0,49 0-31,-24 0 0,-26 0 16,26 0 0,-25 0-1,24 0 1,1 0-16,-25 0 16,0 0-1,24 0 1,-24 0-16,25 0 15,-25 0 1,24 0 0,1 0 15,-25 0-15,24 0-16,-24 0 31,0 0 94,0 0-94</inkml:trace>
  <inkml:trace contextRef="#ctx0" brushRef="#br0" timeOffset="56714.2087">2754 5184 0,'24'0'157,"1"0"-142,0 0 1,0 0-16,0 0 16,-1 0-1,51 0 1,-25 0-1,-26 0 1,1 0-16,25 0 16,-25 0-1,24 0 17,-24 0-17,0 0-15,0-25 16,24 25-1,-24 0 1,25 0 0,-26 0 15,26 0-15,-25 0-16,0 0 15,24 0 1,-24 0-1,0-24 1,99-1 0,-50 25-1,25-25 1,50 0-16,-49 0 16,24 25-1,-50 0 1,25 0-16,-49 0 15,24 0 1,-49 0 0,0 0-1,24 0 1,-24 0 0</inkml:trace>
  <inkml:trace contextRef="#ctx0" brushRef="#br0" timeOffset="86483.4467">6028 4043 0,'25'0'47,"24"0"-16,-24 0-15,25 0-1,-25 0-15,49-25 16,-49 25 15,-25-24-31,25 24 16</inkml:trace>
  <inkml:trace contextRef="#ctx0" brushRef="#br0" timeOffset="87680.5313">6846 3994 0,'25'0'94,"50"0"-63,-26 0-15,-24 0-16,25 0 15,-1 0 1,-24 0 0,0 0-1</inkml:trace>
  <inkml:trace contextRef="#ctx0" brushRef="#br0" timeOffset="93564.3239">7863 10939 0,'25'0'375,"25"0"-359,-25 0 31,-1 0 125,1 0-125,0 0-32</inkml:trace>
  <inkml:trace contextRef="#ctx0" brushRef="#br0" timeOffset="99543.3964">7814 10939 0,'25'0'312,"-1"0"-296,1 0 15,0 0-31,0 0 16,0 0-1,-1 0 1,1 0-16,0 0 16,0 0 15,0 0-31,-1 0 31,26 0 0,-25 0-15,0 0 15,24 0-15,-24 0-16,0 0 15,25 0 1,-1 0 0,-24 0-16,25 0 15,-1 0 1,1 0 0,-1 0-1,1 0 1,-25-25-1,0 25-15,24 0 16,1 0 0,-25 0-1,24 0 17,-24 0-17,0 0 1,0 0-1,-1 0-15,26 0 16,-25 0 15,24 0-15,-24 0 0,0-25-16,25 25 15,-1 0 16,-24 0-15,25 0-16,-25 0 16,-1-25-1,26 25-15,-25 0 16,0 0 0,24 0-1,-24 0 1,25 0-1,-26 0 1,26 0 0,-25 0 15,0 0-15,-1 0-1,1 0-15,0 0 16,0 0-1,0 0 17,-1 0-32,1 0 31,0 0-15,0 0-1,0 0 16,-1 0 16,-48 0 110,-1 0-142,-25 0 1,1 0-16,-1 0 15,-24 0 1,-1 0 0,1 0-1,-1 0-15,1 0 16,0 0 0,-1 0-1,25 0 1,1 0-16,-26 0 15,26 0 1,-50 0 15,49-24-15,25 24-16,-49 0 16,49 0-16,-25 0 15,1 0 1,24 0-1,-25 0 1,26 0-16,-26 0 16,0 0-1,26 0 1,-51 0 0,50 0-1,-24 0 1,-26 0-1,26 0-15,24 0 16,0 0 0,-25 0-1,26 0-15,-1 0 16,-25 0 0,25 0-1,1 0 1,-26 24-16,0-24 15,26 0 1,-26 0 0,25 25-1,-49-25-15,49 0 32,-49 0-17,24 0-15,0 0 16,1 0-1,24 0 1,0 25 0,-49-25-16,49 0 15,0 0 1,0 0 0,-24 25-16,-1-25 15,25 0 1,-24 0-1,-1 0 17,25 0-32,-24 0 15,24 0 1,0 0-16,0 0 16,-24 0-1,-1 25 1,25-25-1,-24 0-15,-26 0 16,26 0 0,-1 0-1,0 0-15,26 24 16,-51-24 15,-49 0-15,75 0-1,-26 0-15,25 0 16,1 0 0,-1 25-16,1-25 15,-1 0 1,-24 0 0,24 0-1,25 0 1,-24 0-16,-1 0 15,25 0 1,0 25 0,1-25-1,-26 0 1,0 25 0,26-25-1,-1 0-15,0 0 16,0 0-1,-24 0 1,24 25-16,-25-25 16,25 0-1,1 0 1,-26 0 0,25 0-16,0 0 15,1 0 1,-26 0 15,25 0-31,0 0 16,0 0-1,1 0-15,-1 0 32,0 0-1,0 0 0,0 0-15,1 0 15,24-25-15,24 25 140,1 0-125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5:02:18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4862 2753 0,'0'-49'141,"0"24"-125,0-25-1,0-24-15,0-50 16,0-50-1,25 1 1,0 73-16,-25 26 16,0 49-1,24 25 1,-24-25 0,25 25 30,-25 25 95,25 25-110,-25-25-15,50 24 0,-25 26-16,-1-26 15,26 50 1,-25-74-16,0 25 15,-1-1 1,1-24 0,0 0-16,-25 25 15,25-26 1,0 26 0,-25-25-1,24 24 1,1-49-1,-25 25 1</inkml:trace>
  <inkml:trace contextRef="#ctx0" brushRef="#br0" timeOffset="1141.1441">4837 2406 0,'25'0'109,"25"0"-93,-26 0-1,1 0 1,25 0-1,0 0-15,-26 0 16,26-25 0,-25 25-1,0 0-15,-1-25 16,1 25 0,0 0 15,0 0 0,0 0 0</inkml:trace>
  <inkml:trace contextRef="#ctx0" brushRef="#br0" timeOffset="3280.3475">6301 1141 0,'0'0'0,"0"-25"78,0 50 47,0 25-110,0-1-15,0 1 16,0 24 0,0-24-1,0-25-15,0-1 16,0 1 31,0-50 62,0 1-62,0-1-31,0 0-1,0-25-15,0 26 16,0-26-1,0 0 1,0 1 0,0 24-1,0-49-15,0 49 16,25 0 0,-25 0-1,0 0 1,24 25 15,1 0 16,0 0-16,25 0-15,-50 25 46,24-25-46,1 25 15,-25 0-15,0 0-1,0-1 1,0 1 15,0 0 1,-25-25-17,1 25 16,-26-25-15,50 25 0,-25-25-1,0 0 1,1 0-16</inkml:trace>
  <inkml:trace contextRef="#ctx0" brushRef="#br0" timeOffset="4232.598">6623 1191 0,'25'0'94,"0"0"-79,0 0 16,-1 0 1,1 0-17</inkml:trace>
  <inkml:trace contextRef="#ctx0" brushRef="#br0" timeOffset="5414.6408">6623 1315 0,'50'0'94,"-25"0"-78,-1 0-16,1 0 15,25 0 1,-1 0-1,-24 0 32</inkml:trace>
  <inkml:trace contextRef="#ctx0" brushRef="#br0" timeOffset="6696.4282">7020 1042 0,'0'25'172,"0"-1"-156,0 1 0,0 0-1,0 0-15,0 49 16,0-49-1,0 0 17,0 0-32,0-1 31,0 1 0,0 0 16,0 0-31,0 0 46</inkml:trace>
  <inkml:trace contextRef="#ctx0" brushRef="#br0" timeOffset="9299.5717">17761 1067 0,'24'0'31,"1"0"1,25 0-32,-1 49 15,-24-24 1,25 25-1,-25-26-15,-25 26 16,0-25 15,0-75 266,0 25-234,0 1-32,0-1-15,0 0 15,0 0-16,24 0 1,-24 1 0,0-1 15,0 0 0,25 25-15,0-25 31,0 0-16,0 25-15,-25-24-1,24 24 16</inkml:trace>
  <inkml:trace contextRef="#ctx0" brushRef="#br0" timeOffset="10264.5062">18207 1141 0,'25'0'93,"0"0"-77,-1 0 0,1 0-1,0 0 1</inkml:trace>
  <inkml:trace contextRef="#ctx0" brushRef="#br0" timeOffset="11863.6684">18207 1315 0,'25'0'93,"0"0"-77,-1 0 0,1 0 15,0 0 0,-25-25-15,25 25-1,0 0-15,-1 0 47,1 0 110</inkml:trace>
  <inkml:trace contextRef="#ctx0" brushRef="#br0" timeOffset="13975.0215">18455 943 0,'0'24'47,"25"-24"-32,0 25 1,-1 0 0,1 25-1,0-26 1,0 26-1,-25-25 1,25 0-16,-25-1 16,0 26 15,0-25 0,0 0 0,0-1-15,0-48 172,0-1-157,0 0 0,0 0-15,0 0-16,0 1 15,0-1 1,0 0 0,0 0 15,0 0-31,0 1 15,0-1 17,24 25-32,1-25 31,0 25 0,0 0 0,0 0-15,-1 0 0,1 0 31,0 0 31,0 50-63,-25-26 1,0 1 0,25 25-16,0-25 15,-25-1 1,0 1-1,0 0 1,0 0 47</inkml:trace>
  <inkml:trace contextRef="#ctx0" brushRef="#br0" timeOffset="15031.41">19125 1042 0,'0'0'0,"-25"0"31,50 0 125,0 0-140,-1 0 15,1 0-31,0 0 16,0 0 15,0 0 0,-1 0 0</inkml:trace>
  <inkml:trace contextRef="#ctx0" brushRef="#br0" timeOffset="16524.538">19150 1215 0,'0'-24'203,"24"-1"-140,1 25-48,0 0 1,0 0 0,0-25-1,-1 25 1,1 0-16,0 0 15,0 0 1,0 0 0,-1 0 15,26 0-15,-25 0 15</inkml:trace>
  <inkml:trace contextRef="#ctx0" brushRef="#br0" timeOffset="18794.5591">19770 819 0,'-25'0'46,"0"0"-30,0 0 0,0 0-1,-24 0-15,-1 0 16,1 24 0,-26 1-1,50 0 1,25 0 78,25 0-48,0-25-30,25 24 0,-26-24-16,1 25 15,0-25 1,0 0-16,-25 25 16,49-25-1,-24 0 1,-25 25-1,25-25 1,0 0 15,-25 25-15,0-1 46,0 1 1,0 0-16,-25 25-32,0-50 17,25 24-17,-25-24 32,1 0-31,-1 0 15,0 0 47,25-24-15,0-1-32,0 0 0,0 0-15,0-24 31,0 24-32,0 0 1,25 0 15,-25 0-15,25 1-1,-25-1 1,0 0 0,24 25-1,-24-25 63,25 25-62,-25-25 0</inkml:trace>
  <inkml:trace contextRef="#ctx0" brushRef="#br0" timeOffset="43854.0035">20415 1736 0,'-25'50'156,"25"24"-140,0 26 0,0-26-16,-25 0 15,25-24 1,0-25-1,0 0 1,0-1 0,0-48 93,0-1-62,0-25-31,0 25 15,0-24-31,0 24 15,0-25 1,0 26 0,0-26-1,0 25-15,0 0 16,0 1 0,0-1-1,0 0 1,0 0-1,0 0 48,0 1-32,25 48 141,0-24-156,-25 25-1,0 0-15,24 0 32,-24 0-32,50-1 15,-25 26 1,0-25-16,-1 0 31,1-25-15,-25 24-16,25-24 31,0 0 125,-25-49-125,49-26-15,-24 51-16,0-26 16,0-24-1,0 49 1,-25 0 0,24-50-16,1 75 15,-25-24 1,0 73 124,25-24-124,-25 25 0,25-1-16,-25 26 15,0-1 1,0-24 0,0 24-16,0-49 15,0 25 1,0-26-1,0 1 1,0 0-16,0 0 16,0 0 31</inkml:trace>
  <inkml:trace contextRef="#ctx0" brushRef="#br0" timeOffset="45245.5675">21332 1687 0,'-24'0'63,"-1"0"-48,0 0 1,-25 0-16,26 0 31,24 25-15,-25-25 0,25 24 15,-25 1 0,0 0 0,25 0-15,0 0 93,50-1-93,-1 1 0,-24-25-1,25 25 1,-1 0-1,-24-25-15,0 0 16,-25 25 0,25-25-1,0 0 1,-25 24 15,0 1 47,-25 25-46,-25-50-17,25 0-15,1 25 16,-26-1-1,25-24 1,0 0-16,1 0 16,-1 0 15,0 0-15</inkml:trace>
  <inkml:trace contextRef="#ctx0" brushRef="#br0" timeOffset="46410.7066">21977 1414 0,'0'-25'31,"-99"75"94,25 49-109,-26-25-16,26 26 16,24-76-1,26 26 1,24 0 31,0-26-32,0 26 17,0 0-17,0-1-15,0 1 16,0-25 0,0 24-1,0 1 1,0-25-1,49 24 1,26 1 0,-51-25-16,26-1 15,0 1 1,-26 0-16,26-25 16,-25 0 15,-25 25-16</inkml:trace>
  <inkml:trace contextRef="#ctx0" brushRef="#br0" timeOffset="48179.2722">21878 2108 0,'-25'0'31,"25"-24"63,0-1-79,0 0 17,25 0-17,-25 0 1,50-74 0,-1 0-16,26-124 15,-50 173 1,-25 25 15,0 50 157,0 0-157,24 24-31,1 26 15,0-25 1,0-1 0,0 1-1,-25-25-15,0-1 16,0 1 31,0 0-16,0 0-15,0 0 140,0-1-125,24-24-31,-24 25 16,0 0 93</inkml:trace>
  <inkml:trace contextRef="#ctx0" brushRef="#br0" timeOffset="49983.9208">22027 1811 0,'25'0'266,"0"0"-219,-1 0-16,1 0 31,0 0-30,0 0-1,0 0 0,-1 0 235</inkml:trace>
  <inkml:trace contextRef="#ctx0" brushRef="#br0" timeOffset="51181.511">22498 2034 0,'0'25'234,"0"0"-218,0 24 0,0-24 15,0 0-15,-25-25 15</inkml:trace>
  <inkml:trace contextRef="#ctx0" brushRef="#br0" timeOffset="52198.7089">22721 1488 0,'0'25'157,"0"49"-142,0 199 1,0-198 0,0-26-1,0-24-15,0 0 31</inkml:trace>
  <inkml:trace contextRef="#ctx0" brushRef="#br0" timeOffset="53037.7509">22945 1935 0,'0'74'109,"0"-49"-93,0 25 0,0-26-1,0 1 1,0 0 0</inkml:trace>
  <inkml:trace contextRef="#ctx0" brushRef="#br0" timeOffset="55331.8619">23168 1563 0,'0'24'94,"0"1"-63,0 25-15,0-25-16,0 0 15,0 24 1,25 1 0,-25-25-1,0-1 1,0 1-16,0 0 15,0 0 1,0 0 0,0-1 15,0 1 0,0-50 157,0 1-157,0-1-15,0 0-1,0-25-15,0 26 47</inkml:trace>
  <inkml:trace contextRef="#ctx0" brushRef="#br0" timeOffset="58147.5761">23193 1612 0,'0'-25'109,"-25"25"-62,0 0-47,0 0 16,1 0 31,-1 0 15,0 0 32,25 25 0,0 25-63,0-25-15,0 0 31,25-25-16,-25 24-31,25-24 31,-25 25 0,24-25-15,1 0 31,-25 25-47,25-25 15,0 0 17,0 0-17,-25 25 17,24-25-17,1 0 1,0 25 78,-25-1-79,0 1 32,25-25-16,-25 25 16,0 0-16,0 0 32,0-1 62,-25-24-94,0 0 110,0 0-141,1 0 47,-1 0 93,0 0 17</inkml:trace>
  <inkml:trace contextRef="#ctx0" brushRef="#br0" timeOffset="59875.2123">23317 1215 0,'-25'0'16,"25"25"109,25 0-110,24 49 1,1 26-1,0-26 1,-26 0-16,26 26 16,-50-75-1,25 24 1,-25-24-16,0 0 16,0 0 15,0-1-31,0 1 15,0 25 17,0-25-17,0 24 1,0-24 0,0 0-1,0 24-15,0-24 16,-25 25-1,-25-1 1,50-24-16,-49 0 16,24 0 15,0-25-15,0 25 30</inkml:trace>
  <inkml:trace contextRef="#ctx0" brushRef="#br0" timeOffset="81759.6891">11162 1042 0,'-24'0'157,"-1"0"-142,0 0 1,0 0-1,0 0 1,25 25 0,-24-25-16,24 24 15,0 1 17,-25-25-17,25 25 1,-25-25-1,25 25 48,0 0-32,25-25 0,0 0-15,-1 0 15,1 0 1,0 0 14,0 0 33,-25-25-79,0 0 93,25 25-61,-25-50-17,24 26 16,1 24-31,-25-25 16,0 50 203,0 24-219,0-24 15,0 0 1,0 24 0,0-24-1,0 0-15,0 0 47,0 0 16,0-1-16,0 1-16,25-25 31,0 0 48,-25-25-63,25 1-16,-1 24-31,-24-50 15,25 25 17,0 0-17,-25 1 17,0-1-1,25 0-16,0 25 1,-25-25 15,0 0 32,0 1-16</inkml:trace>
  <inkml:trace contextRef="#ctx0" brushRef="#br0" timeOffset="82812.5157">11485 1166 0,'50'0'156,"-1"0"-140,-24 0-1,0 0 16,0 0-15,-1 0 0,1 0 15</inkml:trace>
  <inkml:trace contextRef="#ctx0" brushRef="#br0" timeOffset="84054.3337">11485 1364 0,'25'0'141,"0"0"-126,-1 0 1,1 0 0,0 0-16,25 0 31,-26 0 0,1 0-15</inkml:trace>
  <inkml:trace contextRef="#ctx0" brushRef="#br0" timeOffset="86420.1419">11981 1067 0,'0'-25'47,"0"50"109,-25 24-141,0 1 1,1-25 0,24-1-1,0 1 1,0 0 62,24-25 94,1 0-172,0 0 31,0 0 0,0 0 32,-1-25-1,1 25 1,-25-25-47,0 1 15,0-1 31,25 0-46,-25 0 31,0 50 203,0 0-219,0 0 0,0-1 16,0 1 0,0 0-47,0 0 31,0 0 1,0-1-1,0 1 0,0 0 125</inkml:trace>
  <inkml:trace contextRef="#ctx0" brushRef="#br0" timeOffset="89946.2616">21655 2704 0,'0'0'0,"-25"0"359,0 0-343,0 25 0,-24-1-1,-26 1-15,1 25 16,-25-1 0,0 1-1,-50 24-15,25 1 16,24-26-1,1 26 1,50-50-16,-1-1 16,25-24-1,25 25 17,-25-25-17,1 0 95,-1 0-95</inkml:trace>
  <inkml:trace contextRef="#ctx0" brushRef="#br0" timeOffset="93105.1748">19199 3721 0,'0'25'265,"0"24"-249,0 1 0,0-1-16,0 1 15,0-25 1,0 0-1,0-1 1,0 1 15,0 0 32,-25-25-1,25-25 63,0 0-109,0-24 0,0 24-1,0 0 1,0 0-1,0 1 1,0-1 0,0 0-1,0 0 17,0 0-1,0 1 16,0-1 31,25 0-47,0 25 141,25 25-141,-26 24-15,1-49-1,0 25-15,-25 0 16,25-25 0,0 0 202,-25-25-186,0 0-1,24 25 0,1-24-15,-25-1 15,25 0-15,-25 0-1,25 25 1,-25-25 0,25 25-1,-1-25 1,-24 50 249,0 0-249,0 25 0,0-1-1,0 1 1,25 0 0,-25-26-1,0 1-15,0 0 16,0 0 15,0 0 0,0-1 32</inkml:trace>
  <inkml:trace contextRef="#ctx0" brushRef="#br0" timeOffset="94886.3861">19919 3746 0,'0'-25'31,"24"25"-31,-24-25 62,-24 25 17,-1 0-64,0 0 1,-25 0-1,25 0 1,1 0 0,-1 25 15,0-25 0,25 25-31,0-1 47,0 1-16,25-25 110,49 50-125,-24-50-16,24 25 15,-49-25 1,0 24 15,0-24-15,-25 25 77,0 0-61,0 0-1,0 0-15,0-1-1,-25-24 1,0 0 15,0 0-15,1 25-1,-1-25 1,0 0 0,0 0-16,0 0 15,0 0 79</inkml:trace>
  <inkml:trace contextRef="#ctx0" brushRef="#br0" timeOffset="96409.2663">20291 3597 0,'0'-25'16,"24"25"0,-24-25 15,0 50 141,-24 0-141,-1 49-15,-25-24-1,25-1 1,1-24-16,24 25 16,-25-50-1,25 25 1,0-1-1,0 1 1,0 0 15,0 0-15,0 0 0,0-1-1,0 1 1,0 0 15,25 0-15,-25 0-16,24-25 15,-24 24 1,25 1 0,0-25-1,0 25 1,0-25 15,-1 0 0,1 50 94</inkml:trace>
  <inkml:trace contextRef="#ctx0" brushRef="#br0" timeOffset="99009.3967">20415 3969 0,'0'-25'188,"0"0"-157,0 0-31,0 1 16,0-26-1,24 0 1,-24 26-1,0-1-15,0 0 16,0 0 0,25 25-1,-25 25 267,25 0-267,-25 0 1,25-1-1,-25 1 17,25-25-32,-25 25 15,24-25 1,-24 25 0,25 0-1,-25-1 1,25-24 15,-25 25-31,0-50 203,-25 25 141,0 0-328,1 0-1,-1 0 1,0 0-1,0 0 17,0 0 15</inkml:trace>
  <inkml:trace contextRef="#ctx0" brushRef="#br0" timeOffset="100239.3927">20737 3894 0,'0'25'234,"0"0"-171,0 0-32,0 0-15,0-1 31,0 1 31,-25-25-78</inkml:trace>
  <inkml:trace contextRef="#ctx0" brushRef="#br0" timeOffset="101728.7239">20836 3671 0,'0'25'109,"0"0"-78,0 0-15,0-1-16,0 1 16,0 50-1,0-51 1,0 1-16,25-25 16,-25 25-1,0 0 16</inkml:trace>
  <inkml:trace contextRef="#ctx0" brushRef="#br0" timeOffset="102620.2577">21010 3944 0,'25'0'47,"-25"50"94,0-26-126,0 1 16,0 0 32</inkml:trace>
  <inkml:trace contextRef="#ctx0" brushRef="#br0" timeOffset="105028.6156">21134 3646 0,'0'25'141,"0"0"-141,0 25 31,0-26-31,0 1 16,0 0-1,25-25 204,24 0-203,-24 0-1,25 0 1,-25 0 15,-25-25 157,0 0-157,0 1 63,0-1-32,0 0-31,0 0 1,0 0-1,0 50 156,0 0-140,0 0-16,0 0-15,0-1 0,0 26-1,0-25 1,0 0 15,0-1 79,0 1-79,0 0 0,0 0 16,0 0-16,0-1-15</inkml:trace>
  <inkml:trace contextRef="#ctx0" brushRef="#br0" timeOffset="106866.3607">21332 3473 0,'0'0'0,"25"24"204,-25 1-189,50 0 1,-50 0-16,25 0 15,-1 24 1,1-24 0,0 0-1,-25 25 1,0-26 15,0 1 0,25 0-15,-25 0 0,0 0-1,0 24 17,0-24-1,0 0-16,0 0 1,0-1 0,0 1-1,0 0 1,-25 0 0,25 0-1,-25-25-15,25 24 16,-25-24-1,25 25 1,0 0 0,-24-25-1</inkml:trace>
  <inkml:trace contextRef="#ctx0" brushRef="#br0" timeOffset="111838.7964">19150 4341 0,'24'0'156,"1"0"-140,0 0 0,49 0-1,1 0 1,24 0-16,0 0 16,0 0-1,-24 0 1,24 0-1,-49 0-15,24 0 16,-24 0 0,24 0-1,1 0 1,-1 0-16,-24 0 16,-1 0-1,26 0-15,-51 0 16,1 0-1,0 0-15,0 0 16,0 0 0,24 0-1,1 0 1,24 0-16,-24 0 16,-1 0-1,1-25 1,0 25-1,-1 0-15,1 0 16,-25 0 0,0 0 62,-1 0-16</inkml:trace>
  <inkml:trace contextRef="#ctx0" brushRef="#br0" timeOffset="115162.5289">6077 3175 0,'25'0'47,"0"0"-31,0 0 0,0 0 15,24 0-16,-24 0 1,50 0-16,-26 25 16,26-25-1,-1 0 1,-24 0-16,24 0 16,0 0-1,26 0 1,-51 0-16,26 25 15,-1-25 1,-24 0-16,24 0 16,1 0-1,-1 0 1,0 0 0,1 0-16,-1 0 15,1 0 1,-1 0-1,0 0-15,-24 0 16,24 0 0,-24 0-1,0 0 1,-1 0-16,1 0 16,-1 0-1,26 0 1,-1 0-1,-49 0-15,50 0 16,-26 0 0,1 0-1,-1 0-15,1-25 16,0 25 0,-26 0-1,51 0 1,-50-25-16,49 25 15,-24 0 1,-26 0 0,26 0-1,-25 0-15,24 0 32,-24 0-17,25 0 173,-25 0-173,24 0 1,26 0 0,-1 0-16,1 25 15,49 0 1,-50-25-1,25 0 1,-49 0-16,24 0 16,-24 0-1,-1 0 1,1 24 0,0-24-16,-26 0 15,1 0 1,25 0-1,24 0-15,-24 0 16,-1 0 0,1 0-1,0 0-15,-1 0 16,26 0 0,-1 0-1,-24 0-15,24 0 16,1 0-1,-1 0 1,0 0 0,26 0-16,-26 0 15,0 0 1,1 0 0,-50 0-16,24 0 15,-24 0 1,25 0-1,-25 0 1,-1 0-16,1 0 16,0 0 15,0 0-15,24 0-16,-24 0 15,25 0 1,-1 0-1,-24 0-15,0 0 16,25 0 0,-1 0 15,-24 0-31,25 0 16,-26 0-1,1 0 1,25-24-16,-1 24 15,-24-25 1</inkml:trace>
  <inkml:trace contextRef="#ctx0" brushRef="#br0" timeOffset="127050.6212">20687 3150 0,'0'0'0,"0"-25"31,0 1 63,-24 24 109,-1 0-188,0 24 17,0-24-32,25 25 15,-25-25 1,1 25 0,24 0 93,0 0-31,0-1 16,0 1 0,0 0 46,24-25-15,1 0-94,0 0 1,25 0-1,-26 0-15,1 0-1,25 0 1,-25 0-1,-1 0 32,1 0-47,0 0 16,0 0 31,-25-25 31,0 0-31,0 1-32,0-1 32,-25 25-15,25-25-17,-25 25 1,25-25 31,-25 25-32,1 0 1,24-25-16,-25 25 47,0 0 0,25-24-32,-25 24 1</inkml:trace>
  <inkml:trace contextRef="#ctx0" brushRef="#br0" timeOffset="130139.459">21060 3398 0,'24'0'219,"1"0"-219,0-25 16,25 25-1,-50-49 1,49 49 0,-49-25-1,50 0 1,-25 25-16,-1-49 15,1 49 1,0-25 0,25 0-16,-26 0 15,26 0 1,-25 1 0,0-1-16,24 0 15,-49 0 1,50 0-1,-25 1-15,24-1 16,1 0 0,-1-25-1,1 26 1,24-26-16,-49 50 16,0-25-1,25 0 1,-25 25-1,-25-24 1,-25 24 343,0 0-312,0 0-47,0 0 32,0 0-1,1 0-16,-1 0 1,0 0 15,0 0 16,50 0 234,25 0-249,24-25-1,-49 25-15,25 0-16,-50-25 15,24 25 1,1 0 62,0 0 0,0 0-31,-50 25 109,25 0-109,0-1-47,0 1 31,-25 25-15,25-25 0</inkml:trace>
  <inkml:trace contextRef="#ctx0" brushRef="#br0" timeOffset="134467.9977">22399 2778 0,'0'-25'93,"0"1"-77,0-1 15,50 50 126,-26-1-142,1 1 1,0 25-1,0-25 1,0-25-16,-25 24 16,24 1-1,-24 0 1,25-25-16,-25 50 16,25-50-1,0 49-15,0-49 16,-25 25-1,24 0 1,1 0-16,-25-1 16,25 1-1,0-25 1,0 50-16,-1-50 16,-24 25-1,25-25 1,-25 24-1,25-24-15,0 25 32,-25 0-17,25-25 48,-25 25 343,24-25-203,-24 25 235,0-1-407,-49-24 172,24 0-187,0 0-1,-24 0-15,24 0 32,0 0 108,25-24-124,-25 24-16,0 0 15,25-25 32,-24 25-31,48 0 109,1 0-109,25 0-1,-25 0 1,24 0-1,-24 0 17,0 0 15,0 0-16,-1 25 0,1-25 141,0 0 31,0 0-187,0 0 15,-25-25 188,0-25-188,0 25-15,0-24-1,0 24 1,0-25-16,0-24 15,0 49 32,-25 25 94</inkml:trace>
  <inkml:trace contextRef="#ctx0" brushRef="#br0" timeOffset="137940.0275">22399 3746 0,'-25'24'125,"25"26"-109,-25-25-1,25 0 16,0-1-31,0 1 79,0 0-79,0 0 15,0 0 16,0-1 48,0-48 296,0-26-329,0 25-46,0 0 16,0-24 0,0 24-1,0 0 1,0 0 0,25 25 280,0 0-233,0 0-16,0 25-32,-1 0 1,1-25 15,-25 25-15,0 0 15,50-25 141,-25-25-156,-1 25-1,-24-25 17,50-25 124,-50 75 47,0 0-187,0 0 15,0 0-16,0-1 1,0 1 31,0 0-16,0 0 16,0 0 47,0-1-79,0 1 64</inkml:trace>
  <inkml:trace contextRef="#ctx0" brushRef="#br0" timeOffset="139417.2618">22994 3795 0,'-25'0'63,"1"0"-16,-26 0-32,25 0 1,0 0-1,-24 25 1,24-25 0,25 25 15,0 0 47,0-1-62,0 1 15,25-25 0,0 25-15,-1 0-16,1-25 31,0 0-15,0 0 46,-25 25-46,25-25-16,-25 24 31,24-24-15,-24 25 31,0 0-1,0 0-30,-24-25 0,24 25-16,-50-1 15,25-24 1,0 0 0,25 25-1,-24-25 1,-1 0 78</inkml:trace>
  <inkml:trace contextRef="#ctx0" brushRef="#br0" timeOffset="140898.5731">23267 3621 0,'0'-49'78,"0"74"78,-25-1-156,1 26 16,-1-50 0,25 25-1,0 25-15,-25-26 16,0 1 0,25 0-1,0 25-15,0-26 16,0 1-1,0 25 1,0-1 15,0-24-31,0 25 16,25-25 0,0 24-16,24-24 15,-49 0 1,50 0-1,-25-25 1,-25 24 0</inkml:trace>
  <inkml:trace contextRef="#ctx0" brushRef="#br0" timeOffset="142982.0569">23317 3820 0,'0'0'0,"0"25"16,0 0 0,0-1-1,0 26 32,0-25-31,0 0-1,0-1 17,0-48 139,0-26-155,0 0 0,0 1-1,0-1 1,0 25-16,0 1 16,25 24 15,-25-25-16,49 25 173,1 0-188,-25 0 31,-1 25-15,1-1-1,-25 1 1,50 25 0,-25-25-1,-1 24-15,-24-24 32,0 0 14,25 0 17,-25-50 156,-49 0-204,24-49 1,0 49-16,0 25 31,0 0 0,1 0 1,-26 0-1,50-25-15,-25 25-16,0 0 31,-49 0-16,49 0-15,0 0 47</inkml:trace>
  <inkml:trace contextRef="#ctx0" brushRef="#br0" timeOffset="143962.6172">23862 3919 0,'0'50'94,"0"-25"-79,0-1-15,0 26 16,-24-50 0,24 25-1</inkml:trace>
  <inkml:trace contextRef="#ctx0" brushRef="#br0" timeOffset="145950.802">23986 3820 0,'0'-25'31,"0"0"110,25 1-94,-25-26-31,0 25 15,0 50 188,0 0-188,0 0-16,0 24 1,0-24 15,0 0 1,25-25 155,0 0-156,0 0-15,0 0 0,-1 25 124,-24-1-109,0 26 48,0-25-64,0 0-15,0-1 31</inkml:trace>
  <inkml:trace contextRef="#ctx0" brushRef="#br0" timeOffset="147010.0182">24135 4018 0,'-24'0'219,"-1"0"-188,0 0-31,0 0 31,0 0 110</inkml:trace>
  <inkml:trace contextRef="#ctx0" brushRef="#br0" timeOffset="148094.0734">24036 3646 0,'50'0'172,"-25"0"-157,-1 0 17,1 0-32,0 0 31</inkml:trace>
  <inkml:trace contextRef="#ctx0" brushRef="#br0" timeOffset="148972.2566">24359 4018 0,'0'50'140,"0"0"-124,-50-1-1,25-24 1,0 0 0</inkml:trace>
  <inkml:trace contextRef="#ctx0" brushRef="#br0" timeOffset="151225.1145">24607 3770 0,'0'-24'78,"-25"24"-16,0 0 1,0 0-32,0 24 0,25 1 32,0 0-47,0 0-1,0 0 1,0-1 15,0 1-15,0 0-1,25-25 1,0 0 0,0 0-1,0 0 1,-1 25-1,1-25 17,0 0-17,-25 25 95,0-1-32,0 1-78,-25-25 109,0 0-93,1 0-1,24-25 17,0 1-1,0-1 16,0-25-16,0 25-15,0 1-1,0-26 1,0 25 0,0 0 46,0-24 1</inkml:trace>
  <inkml:trace contextRef="#ctx0" brushRef="#br0" timeOffset="152447.19">24582 3497 0,'74'25'94,"-49"50"-79,49-1 1,-49-24-16,25-1 16,-50 1-1,25-25 1,-25 0 31,0 74-32,0-74 1,0-1 0,0 1-1,0 0 32,0 25-47,0-1 16,-25-24-1,25 25 1,-25-50 0,25 24-1,-25 1 1,0 0-16,-24 0 16,24 24-1,0-49 1,25 25 15</inkml:trace>
  <inkml:trace contextRef="#ctx0" brushRef="#br0" timeOffset="204290.9321">23738 1513 0,'0'25'172,"0"0"-157,0 24-15,0 26 16,0-26 0,0 26-16,0-26 15,0 1 1,0 0 0,0-1-16,0-24 15,0 0 1,0 24-16,0-24 15,0 25 1,0-25 0,25 24-1,-25 1-15,0-25 32,0 24 46,0 26-78,25-51 265,-25 26-249,0-25-16,0 24 16,0 26-1,25-1 1,-25-24-16,25-25 15,-25 0 1,0-1 15,24-24 188,1 0-203,25 0-16,-25 0 15,24 0 1,26 0 0,-1-24-1,1 24-15,24 0 16,0 0-1,-25 0 1,1 0-16,-1 0 16,-24 0-1,-1 0 1,-24 0 0,0 0 265,25 0-266,-1 0 1,1 0 0,-1 0-16,-24 0 15,0 0 1,0 0 0,0 0-16,-1 0 31,1 0 47,0 0-16,0 0 32,-25-25 31,0 0-78,0 0-31,0 0-16,0-49 15,0-1 1,0 51 0,0-26-1,0 25 1,0-24-1,0 24 1,0-25 0,0 25-1,0-24-15,-25 24 16,25-25 0,0 26-1,0-1 1,0-25-16,0 25 15,0 1 1,0-1 0,0 0-1,0 0 1,0 0-16,0 1 16,0-1-1,0 0 16,0 0-31,0 0 32,0 1 15,-25 24-32,25-25 16,0 0 1,0 0-1,-25 0-15,25 1-1,0-1 16,0 0 1,0 0-1,-24 25-31,24-25 16,0-24 15,0 24-16,-25 25 17,25-25-17,-25 25 17,25-25-17,-25 25 16,25-25-15,-25 25 0,1 0-16,-1 0 31,0 0-15,0 0-1,0 0-15,1 0 16,-51 0-1,50 0 1,-24 0 0,-1 0-16,1 0 15,-1 0 1,-24 0 0,-1 0-1,50 0-15,-24 0 16,24 0-1,-25 0 1,26 0 0,-1 0 15,0 0 31,0 0-46,0 0 15,-24 0-15,-1 25-16,25-25 16,0 25-1,-24-25 1,24 0-1,0 0-15,25 25 16,-25-25 0,1 0-1,-1 0-15,0 0 125,0 0 63</inkml:trace>
  <inkml:trace contextRef="#ctx0" brushRef="#br0" timeOffset="211109.8932">23986 1910 0,'-24'0'156,"24"25"-78,0 0 16,0-1-47,0 1 0,0 0 15,24-25 173,1 0-204,-25-25 94,0 0-63,0 1-30,0-1 46,0 0-47,0 0 32,0 0-17,0 50 64,0 0-79,0 0 0,0 0-15,0-1 0,0 1-1,0 0 1,25-25-1,-25 25-15,0 0 16,0-1 15,0 1-15,25-25-16,-25 25 31,0 0 32,0 0-1,25-25 32,0 0-32,-25-25-46,0 0 0,0 0 15,0 0-15,24 1 15,-24-1 0,25 25-15,-25-25-1,0 0 32,0 0-31,25 1 15,-25-1 0,25 25-15,-25-25 15</inkml:trace>
  <inkml:trace contextRef="#ctx0" brushRef="#br0" timeOffset="212288.2088">24383 1935 0,'-24'0'0,"24"25"31,24-25 126,1 0-110,0 0-16,0 0 0,0 0 16</inkml:trace>
  <inkml:trace contextRef="#ctx0" brushRef="#br0" timeOffset="213372.9119">24309 2084 0,'25'0'110,"0"0"-79,-1 0-15,1 0-1,0 0-15,0 0 32,0 0-17,-1 0 79</inkml:trace>
  <inkml:trace contextRef="#ctx0" brushRef="#br0" timeOffset="215892.5171">24706 1860 0,'0'0'15,"25"0"-15,-25-24 16,-25 24 218,25 24-218,0 1 0,-25 0 31,25 25-16,-25-26-16,25 1 17,0 0-1,25-25 266,0 0-266,0 0 0,-1 0 16,1 0 47,-25-25-47,0 0 31,0 1 16,0-1-16,0 0-31,0 50 140,0 0-171,0-1-1,0 1 17,0 0-17,0 0 1,0 0 15,0-1-15,0 1-1,0 0-15,0 0 32,0 0-17,0-1 95</inkml:trace>
  <inkml:trace contextRef="#ctx0" brushRef="#br0" timeOffset="225877.2304">19125 4415 0,'0'-25'0,"0"50"218,0 25-202,0-25 0,0 24-1,0 26 1,0-26 0,0 26-16,0-26 15,0-24 1,0 25-1,0-1 1,-25-24-16,25 0 16,0 0-1,0 0 17,0-1 108,0 1-109,0 0-15,0 0 15,0 0 1,0-1-17,0 1 16,0 0-15,0 0 109,25 0-62,0-25-48,24 0 1,1 0-16,-1 0 15,26 0 1,24 0 0,0 0-1,50 0-15,-50 0 16,-24 0 0,-1 0-1,1 0 1,-1 0-16,-24 0 15,49 0 1,-25 0 0,-24-25-1,24 25-15,-24 0 16,-1 0 0,1 0-1,-25-25-15,0 25 16,49 0-1,-24 0-15,-1 0 16,26 0 0,-50 0-1,24 0 1,26 0-16,-26 0 16,1-25-1,-1 0 1,1 1-1,0 24-15,-1-25 16,1 0 0,-25 25-1,-25-25 48,0-24-16,0 24-16,0-50-15,0 1-1,0-25 1,0 49-16,0 0 15,0 26 1,0-1 0,0-25-16,0 25 31,0 1-15,0-1-1,-25 0 126,0 0-94,0 25-32,0 0 1,1-25 0,24 1-1,-25 24-15,0 0 16,0-25-1,-24 0 1,49 0 0,-25 25-1,0 0 1,0 0 0,0 0-1,1 0 16,-1 0 32,0 0-47</inkml:trace>
  <inkml:trace contextRef="#ctx0" brushRef="#br0" timeOffset="228717.6677">19571 4589 0,'-49'0'78,"24"0"-62,-25 0-1,25 0 16,1 0 32,24 25-47,-25-25 15,25 24-16,0 1 17,25-25 77,-1 0-93,1 0-1,0 0 1,0 0 31,-25-25 47,25 25-16,-25-24-78,24-26 31,1 0-15,0 26-16,0-1 15,-25 50 173,0 24-157,0-24-31,0 25 16,0-1-1,-25-24 1,25 0-1,0 0 32,0-1-31,0 1 0,0 25-16,0-25 15,0 0 1,0-1 31,0-48 250,25-1-266,0 25-16,-25-50 1,49 0 0,-49 1-1,50-1 1,-25 25-16,-1 1 16,-24-1-1</inkml:trace>
  <inkml:trace contextRef="#ctx0" brushRef="#br0" timeOffset="237532.6817">19993 4614 0,'25'0'172,"24"0"-141,-24 0 0,0 0-15,0 0 0,0 0 46</inkml:trace>
  <inkml:trace contextRef="#ctx0" brushRef="#br0" timeOffset="238811.8289">19943 4738 0,'-24'0'16,"48"0"187,1 0-172,0 0 1,0 0-17,0 0-15,24 0 16,-24 0 0,0 0-1,0 0 1,-1 0-1</inkml:trace>
  <inkml:trace contextRef="#ctx0" brushRef="#br0" timeOffset="244815.6027">20390 4589 0,'0'-25'93,"25"25"1,-1-25-78,1 25 62,0 0-31,0 0 15,0 0-46,-1 0-1,-24 25 157,0 0-172,0 0 32,0-1-1,-24-24 0,-1 25-15,0 0-1,25 0 1,-25 0 0,0-25-1,25 24-15,0 1 16,-24-25-1,-1 0 79,50 0 109,-1 0-171,1 0-32,0 0 15,25-25 16,-26 25-15,1 0 0,0 0-16,0 0 15,24 0 1,-24 0 0,0 0-1,0 0 1,0 0-1</inkml:trace>
  <inkml:trace contextRef="#ctx0" brushRef="#br0" timeOffset="248103.7042">19646 5457 0,'0'25'62,"0"24"-62,0-24 16,0 25-1,0-1 1,0 26 0,0-50-1,0-50 220,0 0-220,0-25-15,0 1 16,0 24-1,0 0 1,0 0 0,0 1-1,0-1 1,0 0 15,0 0 0,49 0 63,-24 1-63,0 24-15,0-25-16,-1 25 47,1 0 62,-25 25-93,0-1-16,0 1 31,0 0 32,0 0-32,0 0-15,-25-25-16,1 24 15,-1-24 1,25 25-1,-25-25-15,0 0 79</inkml:trace>
  <inkml:trace contextRef="#ctx0" brushRef="#br0" timeOffset="248939.1645">19968 5556 0,'50'-25'109,"24"1"-109,-24-1 16,-25 0-1,-1 25 1,1 0-1,0 0 95</inkml:trace>
  <inkml:trace contextRef="#ctx0" brushRef="#br0" timeOffset="250113.7919">20018 5680 0,'25'0'46,"-1"0"-14,1 0-17,0 0-15,25-25 16,-26 25 0,1 0-1</inkml:trace>
  <inkml:trace contextRef="#ctx0" brushRef="#br0" timeOffset="251354.8343">20563 5308 0,'0'25'109,"0"25"-93,0-26-16,0 1 31,0 0-16,0 0 64,0 0-64,0-1 1,0 1-16,0 0 31,0 0 125,0 24-140,0-24 0,0 0 30</inkml:trace>
  <inkml:trace contextRef="#ctx0" brushRef="#br0" timeOffset="253306.119">19596 6102 0,'50'0'79,"-26"25"-64,1-25 1,0 49-16,25-24 15,-50 0 1,24-25 0,-24 50-1,0-26 1,0 1 0,0 0 30,0-50 173,0 0-203,0 1 15,0-76-15,0 26-1,25 49 1,-25 0-16,0-24 16,25 24-1,-25 0 1,25 25-1,-25-25-15,25 1 63,-25-1-32,0 74 94</inkml:trace>
  <inkml:trace contextRef="#ctx0" brushRef="#br0" timeOffset="254179.5372">20067 6176 0,'0'0'0,"25"-24"125,0 24-94,0-25-15,0 25 0,-1 0 15</inkml:trace>
  <inkml:trace contextRef="#ctx0" brushRef="#br0" timeOffset="255207.9168">20067 6300 0,'25'0'125,"0"0"-110,0 0 1,0-24 0,-1-1-1,26 25 1,-50-25 0,25 25 30</inkml:trace>
  <inkml:trace contextRef="#ctx0" brushRef="#br0" timeOffset="257536.8998">20415 5978 0,'-25'124'171,"25"-74"-155,-25-26 0,25 1-1,25-25 392,0 0-392,-1-25-15,1 25 31,-25-24-15,25 24 0,0 0-16,0 0 15,-1 0 17,1-50-32,0 0 15,0 50 1,0-24-1,-1-1 1,1 25-16,0 0 31,0 0 1,0 0-32,-1 0 31,1 0 31,0 0-46,0 0 0,0 0 46,0 0 1,-25-25 187</inkml:trace>
  <inkml:trace contextRef="#ctx0" brushRef="#br0" timeOffset="258850.7649">20539 5928 0,'24'0'188,"1"25"-173,-25 25-15,0-25 16,25-1 0,-25 1-16,0 0 15,0 0 1,0 0 15,0-1-15,0 1 15,25 0-15,-25 0-16,0 0 31,0-1 78,0 1 1</inkml:trace>
  <inkml:trace contextRef="#ctx0" brushRef="#br0" timeOffset="262341.8675">19001 5259 0,'0'-25'0,"0"50"125,0 24-109,0 50-1,0 50 1,0 25 0,0-75-16,0-24 15,0-26 1,0 1 0,0-1-1,0-24-15,0 25 16,0-1-1,0 1-15,0-25 16,0 0 0,0 24-1,0-24 1,0 25 296,0-1-296,0 1-16,0-25 16,0 24-1,0-24 1,0 25 0,0-1-16,0-24 15,0 0 1,0 0 15,25-25 32,24 0-48,-24 0 1,25 0-16,-1 0 15,1 0 1,24 0 0,25 0-16,50 0 15,-25 0 1,50 0 0,-75-25-1,25 0-15,-25 0 16,-49 25-1,24-25 1,-24 25-16,24 0 16,1 0-1,-26 0 1,26 0 0,-26 0-16,1 0 15,-25 0 1,24 0-1,26 0-15,-50 0 16,24 0 0,-24 0-1,25 0 1,-25 0-16,-25-24 16,49 24-1,-24 0 1,0 0-1,0 0-15,49 0 16,-49 0 0,0 0-1,-1 0-15,1 0 16,0 0 0,0 0 62,-25-25 140,0-74-202,0-1-16,0 1 16,0-50-1,0-24 1,0 24 0,0 50-16,0-1 15,0-24 1,0 50-16,25 0 15,-25 24 1,0 0 0,0 26-1,0-1-15,0 0 32,0 0-1,0 0-31,0 1 140,0-26-124,0 0 0,0 26-16,0-1 15,0 0 1,0 0-16</inkml:trace>
  <inkml:trace contextRef="#ctx0" brushRef="#br0" timeOffset="266527.8284">19422 5184 0,'0'25'47,"0"0"-16,0 0-15,-24-25-1,24 24 17,-25-24-17,25 25 17,25-25 202,-1 0-218,26 0-1,-25-25 1,0 25-16,24-24 15,-24 24 17,0 0-17,0 0 17,-1 0-1,1 0 16,-25 24 93,0 1-108,0 0-17,25-25 126,-25-25-126,25 25-15,0-25 16,-1 1 0,1-1-1,0 0 1,-25 0 0,25 25 30,-25 25 79,25 0-109,-25 0 15,25-25 1,-1 0 30,1 0-62,25 0 16,-1 0 15,-24-25-15,25 25-1,-25 0-15,24-25 16,1 25 15,-25 0-15,-1 0 15,1 0-31,0 0 31,0 0 157,0 0-173,49 0 17,-24 0-17,-26-25 1,1 25 62,-25 25-62,25-25-1,0 25 1,-25 0-16,0-1 15,0 1 1,25-25 31,-1 0-16,1 0-15,0 0-1,0-25 17,0 1-32,-1 24 15,1 0 282,0-25-281,0 25-1,-25-25-15,25 25 266,0 0-250,-1 0-1,1 0 1,0 0 15,0 0 0,-25-25-15,49 25-16,-24 0 31,-25-25-15,25 25 0,0 0-1,0 0 48,-1 0-32,1 0-15,0 0-1,0 0 48</inkml:trace>
  <inkml:trace contextRef="#ctx0" brushRef="#br0" timeOffset="272566.7218">24086 2406 0,'0'25'125,"0"0"-109,0-1-1,0 1 1,0 0 0,0-50 202,0-24-202,0 24 15,0 0 0,0 0 48,25 25-48,24 0 156,-24 0-187,-25 25 297,-25-25 63,0 0-220,1 0-15,24 25-47</inkml:trace>
  <inkml:trace contextRef="#ctx0" brushRef="#br0" timeOffset="273591.8656">24408 2431 0,'-25'0'16,"1"0"-1,48 0 126,1 0-94,0 0 0,0 0 15,0 0-31</inkml:trace>
  <inkml:trace contextRef="#ctx0" brushRef="#br0" timeOffset="274531.1276">24334 2505 0,'25'0'125,"-1"0"-125,1 0 16,0 0-1,0 0 1,0 0 15,-1 0-15,1 0 15</inkml:trace>
  <inkml:trace contextRef="#ctx0" brushRef="#br0" timeOffset="276301.6736">24631 2282 0,'0'25'47,"0"0"16,0 24-48,0 1 1,0-25 296,0-1-280,0 1-17,0 0 188</inkml:trace>
  <inkml:trace contextRef="#ctx0" brushRef="#br0" timeOffset="278324.8208">24135 2654 0,'25'0'109,"0"0"-109,0 0 31,-25 25-15,0 0 46,0 0-30,0-1-32,0 1 31,0-50 188,0 1-157,49-1-46,-49 0-1,25 0 1,-25 0 47,25 25 30</inkml:trace>
  <inkml:trace contextRef="#ctx0" brushRef="#br0" timeOffset="279356.5076">24383 2704 0,'25'0'109,"0"0"-93,0 0 0,0 0 15</inkml:trace>
  <inkml:trace contextRef="#ctx0" brushRef="#br0" timeOffset="281267.5118">24433 2803 0,'25'0'282,"0"0"-282,-25-25 15,24 25 16</inkml:trace>
  <inkml:trace contextRef="#ctx0" brushRef="#br0" timeOffset="283898.7648">24755 2654 0,'-24'0'188,"-1"0"-173,0 0 17,0 25-1,0-25-31,25 25 172,0 0-141,25-25 16,0 0-16,0 24-15,0-24-1,-1 0 1,1 0 0,-25 25 156,-25-25 78,1 0-188,-1 0 79,25-25-110,0 1 0,0-1 297,0 0-234,25 25-16,-25-25-31,24 25 16,-24-25-48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3:54:40.8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19943 1935 0,'0'49'328,"0"-24"-313,0 25 1,0-25 0,0-1-1,0 1 1,0 0 0,0 0-1,0 0 16,0-1 1,0 1-17</inkml:trace>
  <inkml:trace contextRef="#ctx0" brushRef="#br0" timeOffset="3128.4103">19770 2208 0,'0'0'0,"-25"0"0,25-25 16,0 0 31,0 0-32,0 0 1,0 1 31,0-1-16,0 0 16,0 0 15,0 0-30,0 1 46,0-1-47,0 0 47,25 25-62,-1-25-1,1 0 1,0 25 31,-25-24-32,25 24 1,-25-25 0,25 25-1,0 0 17,-1 0 14,1 0-14,0 0-1,0 0-15,0 0-1,-1 0 16,1 25-15,0-25 0,0 49-1,0-24 17,-25 0-32,24-25 15,-24 25 16,0-1-31,25 1 47,-25 0-15,0 0-1,0 0-16,0-1 1,0 1 0,0 0-1,0 0 1,0 0 15,0-1-15,-25-24-16,25 25 31,-24 0-15,-26 0 15,25 0 0,0-25-31,25 24 16,-24-24-1,-1 0 17,0 0-32,0 0 31,0 0-15,1 0 15,-1 0-16,0 0 17,0 0-1,25-24-15,-25 24-1,25-25 1,-25 25-1,1-25-15,-1 0 32,25 0-17,0 1 48,0-1 15</inkml:trace>
  <inkml:trace contextRef="#ctx0" brushRef="#br0" timeOffset="6165.2166">18430 4018 0,'0'-24'94,"0"-1"-79,0 0 32,25 25 16,0 0 30,0 0-61,-1 0-17,1 0 16,0 0-15,-25 25 15,0 0 16,0-1-16,0 1 1,0 0-17,0 0 1,0 0 0,0-1-1,0 1 1,-25 0-16,0 25 31,1-50-15,-1 0-1,25 24 1,25-24 171,24 0-171,26-24 0,123-26-1,-123 25 1,-1 0 0,25 1-1,-74 24 16</inkml:trace>
  <inkml:trace contextRef="#ctx0" brushRef="#br0" timeOffset="8223.5747">18257 4316 0,'-25'0'62,"25"-25"-46,0 0-1,0 1 1,0-1 0,0 0-1,0 0 1,0 0-1,0-24 1,0 24 31,0 0-31,25 0-1,-25 1 16,24 24-31,-24-25 16,25 25 0,0-25-1,0 25 1,0-25 0,24 25-1,-24 0 1,0-25-16,0 25 15,-1 0-15,1-24 16,25 24 15,-1 0-15,-24 0 0,0 0-1,0 0 1,0 24-1,24 1 1,-24-25 0,0 25-1,-25 0 1,0 0 15,25-25-15,-25 49 15,0-24-15,0 25-16,0-26 15,0 1 1,0 0 0,0 25-1,0-26 1,-25 1-1,0 0 1,0-25 0,-49 25 15,-1-25-15,75 25-16,-24-25 15,-26 0 1,25 0-1,0 0 1,1 0 0,-1 0-1,-25 0 1,25 0 0,1 0-1,-26 0 1,25 0 15,0 0-31,1 0 78</inkml:trace>
  <inkml:trace contextRef="#ctx0" brushRef="#br1" timeOffset="77567.2971">20043 2431 0,'-25'0'141,"0"0"-125,-25 0-1,1 0 17,24 0-17,0-25 1,0 25-16,-24 0 15,24 0 1,25-25 0,-25 25-1,0 0 17,25-25-17,-25 25 16,25-24-31,-24 24 16,24-25 0,0 0-1,-25 25 1,25-25 0,0-24 15,-25-1-16,25 25 1,-25-24 0,25 24 15,0-25-15,0 25-1,0 1 16,0-1-15,0 0-16,25 0 16,-25 0-1,0 1 17,25 24-17,-25-25 1,0 0-1,49 0 17,-49 0-17,25 1 1,25 24 31,-25-25-32,-1 25 1,26-25 0,-25 25 15,25 0 0,-26 0-31,1 0 16,0 0-1,0 0 17,0 0-17,-1 0-15,1 0 16,0 0 0,0 0-1,0 25 1,-1-25 15,1 0-15,-25 25-1,25-1 17,-25 1-32,25 0 46,-25 0-46,0 0 16,0-1 0,25 1-1,-25 0 1,24 49 0,-24-24 15,0 0 0,0-26-15,0 26-1,0-25 1,0 24 0,0-24-1,0 0 1,-24 0-16,-26 0 15,50 24 1,-50 26 15,-24-26-15,24 1 0,-24-25-1,24-25 1,-24 0-1,24 24 1,-74-24 0,75 0-1,24 0 1,-50-24 0,51-26-1,-76-173 1,26 49 15,74 149-15,0 1-1,0-26 1,0 25 390,0 0-375,25 25-15,0-24 0,-25-1-16,24 25 15,-24-25 1,25 0 15,25 0 0,-50 1-15,25 24 0,-25-25-1,24 25 1,1 0 15,0-25-15</inkml:trace>
  <inkml:trace contextRef="#ctx0" brushRef="#br1" timeOffset="80056.5481">19894 1910 0,'0'25'171,"0"0"-155,0 49 15,0 0-15,0-49 0,0 0-1,0 0 16,0 0 1,0-1-17,0 1 1,0 0 15,0 0 47,0-50 172,0 0-234,0 0 0,0 1 46,0-1-62,0 0 31,0 0-15,0 0 15,0 1-15,0-1-1,0 0 17,0 0 46,0 0 47,0 1-78</inkml:trace>
  <inkml:trace contextRef="#ctx0" brushRef="#br1" timeOffset="84363.384">18505 4068 0,'0'-25'250,"0"0"-125,24 25-47,1 0-47,0 0 0,0 0 47,-25 25 1,0 0-1,0 0-47,0 0-15,0-1 15,0 1-16,0 0 17,0 0-17,-25 0 63,0-25-46,0 0 30,50 0 235,0 0-266,0 0-15,0 0 0,24 0-16,-24 0 15,0 0 16,0 0-15,-1 0 156,1 0-141</inkml:trace>
  <inkml:trace contextRef="#ctx0" brushRef="#br1" timeOffset="87335.2371">18802 4341 0,'-49'25'78,"24"-25"-62,0 0 0,-25 24-16,1-24 31,24 0 0,-25 0-15,1 0 15,-1 0-15,25 0-1,1 0 1,-1 0 0,0 0 30,0 0-30,0 0 15,25-24-31,-24 24 16,24-25 15,0 0 0,0 0-15,-25 0 0,25 1-1,-25 24 1,25-25 0,0-25 15,0 25-16,0 1-15,0-26 16,0 25-16,0 0 47,0 1-31,0-1-1,0 0 1,0 0-1,25 25 48,0-25-63,-1 25 16,1-24-1,25-1 1,-25 25-1,-1 0 1,1-25 0,25 25 15,-25 0-31,-1 0 31,1 0-15,0-25 15,0 25-15,0 0-1,-1 0 1,1 0 15,0 0 0,0 0 1,0 0-32,-1 0 31,26 25 0,0 25-15,-50-26-1,49 26 17,-24-50-17,-25 50 1,25-26 0,-25 1 15,0 0-16,0 0 1,0 0 0,0-1-1,0 1 1,0 0 0,-50 0-1,50 0-15,-24-25 16,-1 0-1,0 24 1,0-24 0,-25 25-1,26-25 1,-1 0 0,0 25-1,-25-25 16,26 25-15,-1-25 15,0 0-15,0 0 0,0 25-1</inkml:trace>
  <inkml:trace contextRef="#ctx0" brushRef="#br1" timeOffset="625888.5888">21084 3423 0,'25'0'281,"25"-50"-265,24 26-1,125-150 1,24 0 15,-50 75 0,-73 25-31,-51 49 16,1-25-16,-25 26 16,0-1-1,-1 25 1,-24-25 31,25 25 140,-50 0-15,1 0-156,-1 0-1,0 0 1,0 0 15,0 0-15,0 0 15,1 0 0,-1 25 1,0-25-17,50 0 188,0 0-187,-1 0 0,26 0-1,-25 0-15,49 0 16,-49 0 15,0 0-15,0 0-1,0 0 17,-25 25 202,0-1-203,0 1 1,-50 124-32,0-50 15,26-49 1,-1-1 15,0 1-15</inkml:trace>
  <inkml:trace contextRef="#ctx0" brushRef="#br1" timeOffset="633994.0876">21952 3944 0,'0'25'140,"0"24"-124,0-24 0,0 0-1,0 0 16,25-25 32,-25 25-47,0-1 15,0 1 47,0 0-31</inkml:trace>
  <inkml:trace contextRef="#ctx0" brushRef="#br1" timeOffset="636154.4114">22052 4068 0,'0'-25'78,"0"0"-31,0 1-31,0-1 77,25 25-77,-1 0 62,1 0-62,0 0-1,0 0 17,0 0-1,-25 25 16,0-1-16,0 1 16,0 0 0,-25 0 15,25 0 1,-25-25-1,25 24-30,0 1 155,25-25-62,0 0-78,-1 0 15,1 0-46,0 0 15,0 0 63</inkml:trace>
  <inkml:trace contextRef="#ctx0" brushRef="#br1" timeOffset="638387.52">22027 4341 0,'-25'0'16,"0"0"-16,0 0 31,1 0-15,-1-25 15,0 25-16,0 0 1,0-25 0,-24 0 15,49-24-15,0 24 15,0 0-16,0 0 1,0 1 0,0-1-1,0 0 1,0 0 0,0 0-1,0 1 16,0-1 1,0 0-17,25 25 17,-1 0-17,-24-25 1,25 25-1,0 0 1,0-25 0,24 1-1,-24 24 17,25 0-1,-25 0-16,24 0 17,-24 0-1,-25-25-31,25 25 16,0 0 15,0 0 0,-1 0 0,1 0-15,0 0 0,0 0-1,-25 25-15,25-1 16,-1-24 15,1 25-15,-25 0 46,0 0-46,25 0-1,-25-1 1,0 1 15,0 0 1,0 0-1,0 0-16,0 24 17,0 1-17,0-25 1,0-1 0,-25-24-1,0 0 1,25 25-1,-24-25 1,-1 0 15,-25 25-15,25 0 15,-24-25-15,24 0 15,-25 0-15,26 0-1,-1 0 1,0 0 0,0 0 46</inkml:trace>
  <inkml:trace contextRef="#ctx0" brushRef="#br1" timeOffset="644198.2189">19125 7417 0,'-50'0'93,"-99"124"-93,0 0 16,-74 24 0,-25 76-1,-49 73-15,24-98 16,74-1 0,50-74-1,100-99 1,24 0-1</inkml:trace>
  <inkml:trace contextRef="#ctx0" brushRef="#br1" timeOffset="649836.3006">18777 7739 0,'0'0'0,"-297"273"16,-26 99-1,-24 0-15,49-99 16,50-25 0,25 0-1,0-25 1,0 25-16,-249 248 31,125-49 0,223-298-31,25-25 16,74-99-16,0-1 16,50 1 15,49 25 0,26-50-15,49 99-16,-25-25 15,24 26 1,-24 48 15,-99-48-15,-25-26 0,-25 50-1,-49 50 1,-100 74-16,1 0 15,24-75 1,74-49 0,51-74-16,197-25 62,125 24-46,248 76 15,-273-101-31,24 1 16,26-25-1,-100 0 1,-49 50 0,-50-25-16,-50-1 15,0-24 1,1 25-1,24-25-15,0 0 16,0 0 0,50 50-1,0-1 1,174 150 0,-100-100-1,0 25 1,-49-50-16,-25 26 15,-50-76 1,-74 26 0,24-25-1,-49 0 1,99-1 0,25-24-16,25 0 15,-74 0 1,-1-24-1,-49 24 1,-25 24 47,0 1-48,74-25 16,25 0-15,50 0 0,-49 0-16,-26 0 15,-24 0 1,24 0 0,75 75 15,-50-50-16,-49-1 1,-26-24-16,1 0 203,25 0-187,-1 0-16,125 0 15,-75 0 1,50 0 0,0 0-1,0-24-15,0-1 16,-75 0 0,0 25-1,1-25-15,24 25 31,0-25-31,199-24 32,-174-1-32,50 0 15,-26 26 1,26-26 0,-100 25-16,1 0 15,-50 25 1,0 0-1,-25-24 1,24-51 31,26 1-31,0 24-1,-1-24 1,-24 49-1,25-25 189,-1-49-189,50-50-15,1-24 16,-1-1-1,-50 0 1,-49 50 0,0-24-1,0 48-15,0 1 16,0 0 0,0-50-1,0-173 16,0 173-31,-24 50 16,-1 24-16,-25 1 16,50-25-1,-49 24 1,-51-74-16,1 0 16,-25-24-1,-74-50 1,49 74-16,-50-50 15,-24 26 1,25-1 15,-199-198-15,198 223-16,51-49 16,24 74-1,0 24 1,74 51-16,0 24 15,1-49 189,-50 24-204,24-49 15,-24 49 1,24-24-1,26 24 1,-26 1 0,26-1-16,24 0 15,-25 26 17,-148-100-17,148 49 1,1 50-1,-26-49-15,1 49 16,0-25 0,24 26-1,0-1 1,-24 0-16,-1 0 16,26 0-1,24 1 1,-25 24-1,1-25 1,-26 0 15,51 25-31,-1 0 16,-50-25 0,51 25-1,-26-25 1,0 1-16,1 24 15,-1 0 1,1-25 0,-1 0-1,25 25-15,-49 0 16,49-25 0,-25 0-1,-24 1 1,-1 24 15,26-25-31,24 0 16,0 25-1,0-25 1,-24 25 0,49-25-1,-25 25 1,0 0 31,0-24-32,1 24 17,-1 0-32,0 0 31,0 0-16,0 0 1,1 0 0,-1 0-1,0 0 17,0 0-1,0 0-16,1 0-15,-1 0 32,0 0-1,0 0 0,0 0 32,1 0-48,-1 0 1,-25 0 0,25 0 30,25 24-14,-49-24-17,24 0 17,25 25-17</inkml:trace>
  <inkml:trace contextRef="#ctx0" brushRef="#br1" timeOffset="689888.5702">23118 4688 0,'0'25'281,"-74"49"-265,49 1 15,-124 198-15,25-100-1,-124 224 1,149-198 0,0-1-1,24-24 1,1-26 0,24-48-1,26-51 1,222-49 31,75 25-32,-75 25 1,-49-1 0,-75 1-1,-24-1-15,-50 1 16,0 0-1,0-25 1,0-1-16,0 1 16,0 0 15,0 25-31,25-1 31,124 75-15,-75-74-1,-24 49 173,49 25-172,0-50-1,-24 26 1,-26-26-16,1 0 15,-50 1 1,25-50 0,-25-1-1,24 1-15,1-25 16,25 25 0,24 0-1,25 0 1,224 49-1,-75-49 17,-149-25-32,-49 0 15,-1 0 1,-24 0 31,25-25-32,-25-24 1,24 24 0,1-25-1,-1 50 1,-24-25 15,0-74 16,-25 25-31,0-1-16,0-24 15,0 49 1,25-74 0,0 0-1,-1 25 1,1-74-16,-25-1 15,25-99 17,-25 124-17,0 100 1,0-1 0,0-24-1,-74-125 1,-1 50-1,26 50 1,-26-25 0,1-25-1,49 75 1,0-1 0,-49-49 15,74 75-31,0 24 31,-25 25-31,0 0 172,-74-99-141,49 49-15,-98-49-1,73 49 1,-49 1 0,50 49 15,-75-50-15,99 25-1,-24 0 1,-25 1 15,-1-1 0,1 25-15,74 0 0,1-25-1,-1 25 16,0 0-15,0 0-16,0 0 16,-24 0-1,24 0 1,-25 0 15,26 0-15,-1 0 15,0 0-15,0 0 15,0 0 0</inkml:trace>
  <inkml:trace contextRef="#ctx0" brushRef="#br1" timeOffset="714820.002">20539 2654 0,'24'-25'329,"51"25"-314,-1 0 1,1 0-16,-1 0 15,25 0 1,25 0 0,-49 0-1,74 0 17,-25 0-17,-50 0 1,50 0 15,-74 0-15,24-25-16,0 25 15,1 0 1,-26 0 0,76 0-1,-76 0 1,26 0-1,24 0 1,0-24 15,0-1-15,-74 25 0,25 0-1,-1-25 1,1 25-1,-25 0-15,-1 0 16,1 0 0,0-25-1,0 25 17,0 0-17,-1 0 1,26 0-1,0 0 1,-1 0 0,1 0-1,24 0 1,-49-25 0,0 25-1,0 0-15,0 0 31,-1 0-15,1 0 15,0 0-15,0 0 0,0 0-1,-1 0 1,-73 0 265,-224 0-250,25 0 1,74 0-1,75 25-16,49-25 1,-24 0-16,24 0 16,-24 0-1,24 0 1,1 0-16,-26 0 16,26 0-1,-1 0 1,0 0-1,-74 0 1,0 0 15,75 0-15,-1 0-16,1 0 16,-1 0-1,0 0-15,26 0 16,-26 0-1,0 25 1,1-25 0,-1 0-16,1 0 15,-1 25 1,0-25 0,-74 25 15,50-25-16,24 0 1,1 0 0,-1 24-1,25-24 1,-24 0 0,24 0-16,0 0 15,0 0 1,-24 0-1,24 0 17,0 0-17,0 0 1,50 0 171,49 0-171,26 0 15,-51 0-31,26 0 16,-1 0 0,50 0-1,-49 0 1,-1 0-1,0 0 1,26 0 0,-26 0-1,124 0 1,-24 0 0,-25 0 15,-75 0-16,1 0 1,49 0 0,-75 0-1,1 0 1,-25 0 0,0 0-16,24 0 15,-24 0 1,0 0-16,0 0 15,49 0 17,-49 0-17,24 0-15,-24 0 32,25 0-32,-1 0 15,1 0 1,-25 0-1,49 0 1,-49 0-16,0 0 16,0 0-16,-1 0 15,1 0 1,0 0 0,0 0-1,0 0-15,24 0 31,-24 0-15,0 0 15,0 0 329,0 0-345,-1 0 1,1 0 0,0 0-1,25 0 1,-26 0-16,1 0 15,0 0 1,0 0-16,0 0 16,-1 0 15,-48 0 375,-1 0-390,0 0 15,0 0 0,-24 0 1,-1 0-17,25 0 1,-24 0-1,-1 0-15,-24 0 16,-26 0 0,-73 0 15,-1 0 0,50 0-15,50 0-1,24 0 1,25 0-16,0 0 16,-74 0-1,74 0 1,1 0 0,-1 0-1,0 0 1,-49 0 15,24 0 0,25 0-15,0 0 0,0 0-1,1 0 1,-1 0-16,-25 0 15,25 0 1,1 0 0,-1 0-16,-50 0 15,51 0 17,-26 0-32,25 25 31,-49-25 0,49 0-15,-25 25-1,26-25-15,-1 0 16,-25 0-16,1 0 16,24 0-1,0 0 1,0 0-1,0 0 1,1 0 0,-1 0-1,0 0 17,0 0-17,0 0 1,1 0-1,-1 0 1,0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5:05:02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5531 0,'50'0'265,"-1"0"-249,1 0-1,0 0 1,24 0 0,0 25-1,50-25-15,25 0 16,25 0 0,-25-25-1,74-24-15,-49 24 16,24 0-1,-24 0 1,24 25 0,1 0-16,-26 0 15,1 50 1,-25-25 0,24 24-1,1-24-15,-25 25 16,24-25-1,-73-1 1,-1 26 0,-25-50-16,-24 25 15,-25 24 1,49-24 0,-24 0-16,-1 0 15,26 25 1,24-1-1,-49 1-15,-1-25 16,1 24 0,-50-24 15,-25-25 188,25-25-204,0 0 17,0 1 14,0-1-30,0 0 31,0 0-31,25-24 15,0 24 0,24 25-15,-24-25-1,25 0-15,24 0 16,0 25 0,26-49-16,48 24 15,-48 0 1,49 0-1,-50 25 1,-50 0 0,1-25-16,0 25 15,-26 0 1,26 0 203,24 0-204,-24-24 1,99-1 0,-75 25-16,1 0 15,24-25 1,-25 25-1,-24-25 1,0 25 0,-1 0-16,-24 0 15,0 0 1,0-25 0,24 25-1,-24-24-15,25-1 16,-26 0-1,1 25 1,-25-25 93,25 25-77</inkml:trace>
  <inkml:trace contextRef="#ctx0" brushRef="#br0" timeOffset="6069.7494">869 4812 0,'0'25'125,"0"25"-109,0-1 0,0 1-1,0-25 1,0-1-1,0 1-15,0 0 235,0 0-220,0-50 95,0-25-95,0 1 1,0-26 0,0 51-16,0-26 15,0 25 1,0 0 0,0 0-1,0 1 16,0-1 16,0-25-31,0 25 15,24 25 0,1 0 110,25 25-125,-50 0-1,25-25 1,-25 25 0,24 0-1,-24-1 16,25-24 173,0-24-173,-25-1-16,25 0 1,0-25 0,-1 26-16,1-1 15,0 0 63,0 25-46,-25-25-1,25 25 0,-25 25 63,0 0-78,0 0-1,0 49 1,0-24-1,0-26 1,24 26-16,-24 0 16,0-25-1,0 24 1</inkml:trace>
  <inkml:trace contextRef="#ctx0" brushRef="#br0" timeOffset="7399.7938">1563 4564 0,'-25'0'94,"0"0"-79,1 25 1,24 0 0,-75-1-1,50 51 1,-24-26 0,24-24-16,25 0 15,0 0 63,0 0-62,50-25-16,-26 0 16,26 25-1,0-25 1,-26 0-16,26 0 15,-25 0 48,0 0-32,-1 0-15,-24 24-1,0 1 17,0 0-1,0 0 16,0 0-16,-24-1-31,-26-24 16,25 25-1,0 0 1,1-25 0,-1 0 77</inkml:trace>
  <inkml:trace contextRef="#ctx0" brushRef="#br0" timeOffset="8658.5827">1886 4242 0,'0'24'141,"0"1"-126,0 25 1,-25-25-1,0 49 1,25-24 0,-25-1-1,25-24 1,0 25 0,0-26-16,0 26 15,-25-25 16,25 0-15,0-1 0,0 1-16,0 25 15,0-25 17,0 0-17,0-1 1,25 1-1,0-25 1,0 25 0,0 0-1,-1 0-15,26-1 16,-25 1 15,0-25-31,-1 0 16,1 25 15,0 0 0</inkml:trace>
  <inkml:trace contextRef="#ctx0" brushRef="#br0" timeOffset="11134.7037">2034 4862 0,'0'-25'125,"0"-25"-94,0 25-15,0 1-1,0-1-15,0 0 16,0-25-16,0 26 15,0-1 1,0 0 0,25 0-1,-25 0 1,0 1 0,0-1-1,0 0 16,25 25 1,0 25 124,0 24-125,-1-24-15,1 0-16,25 25 15,-25-1 1,-1-24 0,-24 25-1,25-50-15,0 24 16,-25 1 0,25 0 15,-25-50 250,0 0-265,0 1 15,0-1 0,-25 25-15,0 0-1,25-25 17,-25 25-17,1 0 32,-1 0-31,0 0-1,0 0 1,0 0 15,1 0 32,-1 0-16,0 0-16</inkml:trace>
  <inkml:trace contextRef="#ctx0" brushRef="#br0" timeOffset="12142.1218">2481 4688 0,'0'25'94,"0"0"-79,0 24 1,0-24-1,-25 0 1,0 25 0,25-26 93</inkml:trace>
  <inkml:trace contextRef="#ctx0" brushRef="#br0" timeOffset="14371.2514">2555 4415 0,'0'25'94,"0"0"-63,0 24 0,0-24-15,0 0 0,0 0-16,25 24 15,-25-24 1,0 0-1,0 0-15,0 0 32,25-1-17,-25 1 17,0-50 139,0 1-155,0-1 0,0 0 15,0-25 0,0 26-15,0-1-16,-25 0 15,25-25 17,0 26-17,0-1 17,0 0-17,0 0 32,0 0-16,25 25 94,-25 25-78,25-25-16,-25 25 1,24-25-17,1 0 1,-25 25 0,25-25-1,-25 25 16,0-1 48,0 1-33,-25-25 17,0 0-32,1 0 16,-1 0 0</inkml:trace>
  <inkml:trace contextRef="#ctx0" brushRef="#br0" timeOffset="15372.71">2878 4514 0,'-25'0'62,"0"0"1,50 0 62,0 0-109,-1-24 15,1 24-16,0-25-15,0 25 63</inkml:trace>
  <inkml:trace contextRef="#ctx0" brushRef="#br0" timeOffset="16475.8039">2853 4663 0,'25'0'203,"-25"-25"-187,24 25-16,1 0 47,0 0 15,-25-24-31,25 24-15</inkml:trace>
  <inkml:trace contextRef="#ctx0" brushRef="#br0" timeOffset="18091.4428">3076 4316 0,'0'0'0,"-25"-25"62,25 0 1,0 50 78,0 0-110,0 0-16,0 0 17,0-1-1,0 1-31,0 0 16,0 0-1,0 0 16,0-1 1,0 1-1,0 0 47,0 0-15,25-25-17,-25 25 1,0-1 16,0 1-1</inkml:trace>
  <inkml:trace contextRef="#ctx0" brushRef="#br0" timeOffset="19090.6272">3275 4564 0,'0'0'0,"0"25"156,0 0-140,0-1-1,0 1 1,0 0 15</inkml:trace>
  <inkml:trace contextRef="#ctx0" brushRef="#br0" timeOffset="21286.7756">3349 4217 0,'25'0'172,"0"25"-156,-25-1-16,24 1 15,1 0 1,0 25 0,-25-26-1,0 1 17,0 0-17,0 0 1,0 0 31,0-50 281,-25 0-297,25 0-15,0 0-1,0 1 32,0-1-16,0 0-31,0 0 32,0 0-1,0 1 0,0-1-15,25 25 62,-25-25-31,25 25-32,0 0 32,-1 0 31</inkml:trace>
  <inkml:trace contextRef="#ctx0" brushRef="#br0" timeOffset="22490.627">3597 4316 0,'50'0'172,"-26"0"-157,1 0 1,0 0 0,0-25-1,0 25 79,-1 0-63</inkml:trace>
  <inkml:trace contextRef="#ctx0" brushRef="#br0" timeOffset="23884.4698">3622 4465 0,'25'0'250,"-1"0"-234,1 0-1,-25-25 1,25 25-1,0 0 32,0 0-47,-1 0 32,1 0 14,-25-25-14</inkml:trace>
  <inkml:trace contextRef="#ctx0" brushRef="#br0" timeOffset="26407.3038">3969 4068 0,'0'25'125,"0"0"-109,0-1 0,0 1 15,0 0 0,0 0-15,0 0-1,0-1 32,0 1 0,50-25 156,-25 0-187,-1 0 15,1 0 16,0 0 62,-25-25-31,0 1-15,0-1-32,0 0 47,0 0 0,0 50 204,0 0-251,0 0-15,0-1 15,0 1-16,0 0 1,0 0 0,0 0 15,0-1 16,0 1 0,0 0-16</inkml:trace>
  <inkml:trace contextRef="#ctx0" brushRef="#br0" timeOffset="27912.6448">3969 3894 0,'-25'0'16,"50"0"156,0 0-157,0 25 17,0-25-17,-1 25-15,1 0 16,0 0 0,25-1-16,-50 1 15,24 0 1,1 0 15,-25 0 0,25-1 1,-25 1-17,25 25-15,-25-25 16,0-1-1,0 1 1,0 25-16,0-25 31,0 24-15,0-24-16,0 0 16,0 24-1,-25-49 1,25 25-1,0 0 1,-25-25-16</inkml:trace>
  <inkml:trace contextRef="#ctx0" brushRef="#br0" timeOffset="32897.4476">571 5730 0,'0'0'0,"-25"-25"32,25 0 30,0 50 126,0 0-173,0 24 1,0 1-16,0 25 16,0-1-1,0 50-15,0-50 16,0 1-1,0-26 1,0 1 0,0 0-1,0-1-15,0 1 16,0 24 0,0 1-1,0-26-15,0 26 16,0-26-1,0 1 1,0-25-16,-25 24 16,25 26 359,25-1-360,-25-24 1,25 24 0,-25-49-16,0 25 15,0-1 1,0 1-1,0-25-15,0-1 16,0 26 0,0-25-1,0 0 1,0-1-16,0 1 16,0 0-1,0 0 1,0 0-16,0-1 15,0 1 1,0 25 15,0-25-31,49-1 16,-24 1 15,50 0-15,-26 0-1,1 0-15,0-25 16,-1 24 0,1-24-1,-1 25 1,-24 0-16,50-25 16,-1 0-1,25 25-15,50-25 16,-25 0-1,0-25 1,50-25 0,-75 1-16,50 49 15,-75-25 1,1 0 0,-1 0-1,-24 25-15,24 0 16,-49 0-1,0-24 1,-1 24-16,1-25 203,0 25-187,25-25-1,24 0 1,0 0-16,100 1 16,25-26-1,-26 25-15,1 0 16,-75 25 0,25-49-1,-99 49-15,0-25 16,24 25-1,-24-25 1,0 25 0,49-25-1,1 1-15,-50-1 16,-1 25 0,1 0-16,-25-25 156,0 0-125,0 0 0,0 1-31,0-26 16,0-24 0,0-1-1,0-24 1,0 0-16,0-1 15,0 26 1,0 0 0,0 24-1,0 0-15,0 1 16,0-1 0,0 1-1,0 24-15,0 0 16,0 0-1,0 0 1,0 1 0,0-1-16,0 0 15,0 0 1,0 0 0,0-24-1,0 24-15,0 0 16,0-24-1,0-1 1,0 25-16,0-24 16,0-1-1,0 25 1,0-25-16,-25 26 16,25-51-1,0 50 1,0-24-1,0-1-15,0 25 16,0-24 0,0 24-1,-24 0 1,24-24-16,0 24 31,0 0-15,-25 0-1,0 25 251,0 0-250,0-25-1,0 25 1,-24-24-16,24 24 16,-25 0-1,26 0 1,-26 0-1,25 0-15,-49 0 16,49 0 0,-25 0-1,1 0-15,-1 0 16,-24 0 0,-1 0-1,-24 0 1,0 0-1,-50 0 1,-25 0 0,26 24-16,-26 1 15,-49 0 1,24 0 0,26 0-16,24-1 15,0 1 1,50 0-1,-25 0-15,25 0 16,-25 24 0,49-24-1,1-25 1,-25 25 0,24-25-1,-49 49-15,50-49 16,-1 25-1,26-25 1,-1 0 0,0 25-1,1 0-15,-1-25 16,25 0 0,1 0-1,-1 0-15,0 0 31,25 25 32,0-1-32,25-24 16</inkml:trace>
  <inkml:trace contextRef="#ctx0" brushRef="#br0" timeOffset="129305.9524">844 5953 0,'25'0'172,"49"0"-157,-49 25-15,0 0 16,-25 0 0,0-1 15,0 1 31,0-50 204,0 1-219,0-1-16,0 0 0,-25 25-15,0 0 15,0 0-15,0 0 31,1 0-16,-1 0 0,0 0-15,25 25 78,0 0-63,0-1-31,0 1 16,0 25-1,0-25 1,0-1-1,25 1 17,0-25 15,-1-25 15,-24 1-15,25 24-31,0-25 15,-25 0 16,25 0-32,-25 0 63,25 25-15,-25 25 140,0 0-203,0 25 31,0-26-15,0 1 31,0 0 0,0 0 31,0 0-31,0-1-16,0 1 110,24-25-32,1 0-109,0-25 47,-25 1-16,0-1-15,25 0-1,0 0-15,-25 0 16,24-24 0,1 24-1,-25 0 1,25 0-1,-25 1 17,0-1 30,25 0-31,-25 0-15,0 50 109</inkml:trace>
  <inkml:trace contextRef="#ctx0" brushRef="#br0" timeOffset="130368.1901">1389 6028 0,'50'0'63,"-25"0"-48,0 0 1,-1 0 0,51-25-1,-50 25 1,24 0-1,-24 0-15,0 0 16,-25-25 78</inkml:trace>
  <inkml:trace contextRef="#ctx0" brushRef="#br0" timeOffset="131443.2613">1414 6201 0,'-25'0'47,"1"0"-31,48 0 124,26 0-108,-25 0-32,24 0 15,-24 0 1,25-25 0,-25 25-1,-1 0 1,1 0-1,0 0 1,0 0 0</inkml:trace>
  <inkml:trace contextRef="#ctx0" brushRef="#br0" timeOffset="133525.6185">1786 6003 0,'0'-25'125,"0"0"-47,25 25-31,0 0-15,0 0 30,-25 25 126,0 0-157,0 0-16,0-1 17,0 1-1,0 0 0,0 0 0,0 0 1,0-1 15,0 1 15,25-25 235,-1 0-266,1-25-15,0 25 109,0 0-125,0 0 15,-1 0 1,-24-24 0,25 24-1,0 0 1,-25-25 156</inkml:trace>
  <inkml:trace contextRef="#ctx0" brushRef="#br0" timeOffset="147248.2832">7789 5879 0,'0'-25'47</inkml:trace>
  <inkml:trace contextRef="#ctx0" brushRef="#br0" timeOffset="150054.1098">2233 7913 0,'-50'74'125,"-24"1"-110,-25 98 1,-25 50-16,-25 1 15,49-51 1,-24-24 0,25-25-16,0 0 15,25-49 1,24 24 0,25-74-1,0-1-15,25-48 235,0-1-220,0 0 16,0 0-31,0 0 16,0 1 0,0-26 15,0 25-15,0 0-1,0 1 1,25 24-1,-25 24 157,0 1-156,0 0-16,0 25 16,-25-1-1,1 1 1,24-25-16,0-1 15,24-24 298,1 0-313,25 0 16,-25 0-1,-1 0 1</inkml:trace>
  <inkml:trace contextRef="#ctx0" brushRef="#br0" timeOffset="152625.2052">2233 7913 0,'25'24'157,"123"51"-142,-73-50 1,74 24-16,-1 1 16,-24 0-1,25-1 1,0 1-16,-25 24 15,-25 1 1,25-75 0,-24 74-1,24-24-15,-25-1 16,-25-49 0,1 25-16,-50-25 15,-25 25 1,24-25-1,-24 25 220,-24-1-126,-1-24-93,0 0-1,-25 0 1,1 25 0,24-25-16,0 0 15,0 0 1,0 0 0,1 25-1,-1-25 1,0 0 15,50 0 94,0 0-125,-1 0 16,1 0-1,50 0 1,-1 0-16,1 0 16,-1 0-1,-49-25 1,0 25-1,-25-25 110,0 1-125,0-1 16,0 0 0,0 0-1,0 0-15,0-49 16,0 49 0,0 0-1,0-24 1,0 24-1,0-25 1,0 26 0,0-1-1,0 0 1,0-25-16,0 26 31,0 73 63</inkml:trace>
  <inkml:trace contextRef="#ctx0" brushRef="#br0" timeOffset="156605.3393">273 10294 0,'0'25'141,"0"0"-126,0 24 1,0-24-16,0 25 15,0-26 1,0 1 0,0 0 31,0 0-16,0 0-16,0-1 32,0 1 0,0-50 31,0 1-62,0-1 15,0 0-15,0 0-16,0 0 31,0 1-15,0-1-1,0-25 1,0 25 0,0 1 15,0-1-16,0 0 1,0 0 15,0 0-15,0 1 31,0-1-16,0 50 94,0-1-94,25-24-15,-25 25-16,25 0 31,-25 0-15,0 0-1,25-25 1,-25 24 15,24-24 126,1 0-142,-25-24 32,25 24-47,-25-25 31,0 0-15,25 25-16,-25-25 31,25 25 0,-25-25-31,24 25 16,-24-24 15,25 24-15,-25-25 15,0 0 32,25 25-32,-25-25 0,0 0 63,0 50 140,0 0-202,0 0-1,0 0-16,0-1 17,0 1-1,0 0 0,0 0-31,0 0 31,0-1 1,0 1-1,0 0 0,0 0 32,0 0-32,0-1 0,0 1-15,25-25 31,-25 25-32,0 0 63</inkml:trace>
  <inkml:trace contextRef="#ctx0" brushRef="#br0" timeOffset="158597.1858">869 9996 0,'-25'0'469,"25"25"-454,-25 0 1,25 0 15,-25 0-15,0-25 0,25 24-1,0 1 1,-25 0-1,25 0 17,-24-25-1,48 0 125,1 0-140,0 25-16,25-25 15,-50 24 1,25-24 0,-1 0-1,-24 25 1,0 0 31,0 0 0,0 0-32,0-1 17,0 1-17,-24 0 1,-1-25-1,0 0 17,25 25-32,-25-25 15,0 0 17,0 0-17,1 0 16</inkml:trace>
  <inkml:trace contextRef="#ctx0" brushRef="#br0" timeOffset="159765.0713">1117 9823 0,'0'24'78,"0"1"-63,0 0 1,0 25 0,0 24-1,0 1-15,-25 24 16,25-25-1,0-24 1,0-1-16,0-24 31,0 0-15,0 0 0,0 0 15,25-1-16,-1 1-15,1 0 16,0-25 0,0 0-1,24 25 1,1-25-16,0 0 31,-26 25-15</inkml:trace>
  <inkml:trace contextRef="#ctx0" brushRef="#br0" timeOffset="162396.2179">1265 10418 0,'0'-25'172,"0"-24"-141,0-1-31,0 0 16,0 26-1,0-1-15,0-25 16,0 1-1,25-1 1,-25 25 0,0 0 31,25 25 109,-25 25-78,0 0-47,0 0-15,25-25-1,0 25-15,-1-1 32,-24 1-17,0 0 1,25-25-16,-25 25 31,25-25 0,-25 25-15,25-1 0,-25 1 15,25-25-15,-25 25-1,0 0 204,24-25-203,-24-25 343,-24 25-343,24-25-1,-25 25 1,0-25-1,0 25 32,0 0-15,1 0 14,-1 0-30,0 0 31,50 0 234,0 0-250</inkml:trace>
  <inkml:trace contextRef="#ctx0" brushRef="#br0" timeOffset="164717.9698">1712 10170 0,'0'25'172,"0"0"-157,-25-1-15,25 1 16,0 25-1,0-25-15,0-1 16</inkml:trace>
  <inkml:trace contextRef="#ctx0" brushRef="#br0" timeOffset="167408.0373">1836 9823 0,'0'24'141,"0"26"-126,0 0 1,0-1-16,0-24 16,0 0-1,0 0 1,0 24-1,0-24 1,0 0 0,0 0-1,0 0 1</inkml:trace>
  <inkml:trace contextRef="#ctx0" brushRef="#br0" timeOffset="168851.4467">2010 10145 0,'0'25'125,"0"0"-94,0 0 32</inkml:trace>
  <inkml:trace contextRef="#ctx0" brushRef="#br0" timeOffset="171232.8841">2059 9872 0,'25'0'157,"0"0"-126,0 0 31,-1 0-46,1 0 31,0 0 0,-25 25 0,0 0-1,0 0-30,0-1 0,0 1 15,0 0 0,0 0-31,0 0 31,0 24 1,-50 51-17,50-51 1,0-24 0,0 0-1,0 0 1,0-1-1,0 1 32,0 0-15,0 0-17,0 0 16,0-1-15,25-24 78,0 0-94,0 25 15,0-25 17,-1 0-17,1 0 17,0 0-17,0 0 16,0-25 48,-1 1-79</inkml:trace>
  <inkml:trace contextRef="#ctx0" brushRef="#br0" timeOffset="172817.0335">2134 9624 0,'24'0'140,"1"25"-124,99 49-1,-49-49 1,-51 0 0,1 0-1,25 0-15,-25-1 16,-1 26 0,1-50-1,0 50-15,0-26 16,0 1-1,-1 0-15,-24 0 16,25 0 0,-25 0-1,0-1-15,25 51 16,-25-50 0,25-1-1,-25 26 1,0 0-1,0 24-15,0 0 16,-25 1 0,25-26-1,-25 1-15,0 24 16,1-24 0,24 24-1,-25-74-15,25 25 16,0 0-1,0 0 1,0 0 0</inkml:trace>
  <inkml:trace contextRef="#ctx0" brushRef="#br0" timeOffset="175604.1186">3547 9302 0,'25'49'78,"-25"-24"-62,25 25 0,-25-25-1,25 24-15,-25-24 16,0 0 0,0 0-16,0-1 15,0 1 1,0 0 15,0-50 157,0 0-173,0-24 32,0 24-31,0 0 15,0 0-15,0 1-16,-25-1 31,25 0-16,0 0 1,0 0 0,0 1 46,50 98 188,-1-49-234,-24 0 15,0-25 94,0 0-78,-25-25 0,0 0-16,0 0 0,0 0 1,24 25-1,-24-24-16,0-1 17,0 0-1,25 0-15,-25 50 171,25 0-156,0 24-15,0-24 0,-1 0-1,1 25 1,-25-26-1,0 1 1,25-25 0,-25 25-1,0 0 17,25-25-1,-25 25 16,0-1-32</inkml:trace>
  <inkml:trace contextRef="#ctx0" brushRef="#br0" timeOffset="177468.8271">4143 9203 0,'0'0'0,"0"-25"63,-25 25 46,0 25-77,0-25-1,25 24-31,0 1 94,0 0-63,25-25 203,-25 25-218,25-25-1,0 0 1,0 0-16,-1 0 31,-24 25 1,25-25-17,-25 24 63,0 1-46,0 0 30,0 0-31,0 0 16,0-1-16,-25-24-15,1 0 15,-1 0 32,0 0-1</inkml:trace>
  <inkml:trace contextRef="#ctx0" brushRef="#br0" timeOffset="178938.1243">4366 8781 0,'0'0'0,"0"25"125,0-1-78,0 1-15,0 0-1,-25 0-16,25 0 17,0-1-32,0 1 15,0 0 17,0 0-32,0 25 31,0-26 0,0 1-31,0 0 16,0 0 15,0 0-31,25 24 31,0-49 0,-25 25-31,25-25 16,-25 25 0,24 0-1,1-1 1,0-24-16,-25 25 16,25 0-1,0-25 1,-25 25-1,24-25 1,1 0 0,-25 25-16,25-1 15,0 1 1,0 0 0,-1 25-1,1-26 1,0 1-1,0 0-15,-25 0 16,0 0 0,0-1 15</inkml:trace>
  <inkml:trace contextRef="#ctx0" brushRef="#br0" timeOffset="181703.0278">4564 9203 0,'0'-50'250,"0"0"-234,0 26 0,0-26-1,-24 0-15,24 1 16,0 24 15,0 0-15,0 0-1,0 0 1,0 1 46,-25 24-46,25 24 234,25 1-203,-25 0-31,24-25-1,-24 25 1,25-25-16,0 25 15,0-1 1,0 1 109,-1-25-47,-24 25-62,0 0-1,25-25 1,-25 50 0,0-26-1,25 26 1,-25 0 0,25-26-1,0 1 1,-25 0-16,0 0 31,0 0-15,0-1-16,24 26 31,-24-25-15,0 0 15,0-1 0,0 1-31,0 0 31,0 0 1,0-75 46,0 1-63</inkml:trace>
  <inkml:trace contextRef="#ctx0" brushRef="#br0" timeOffset="183356.917">4589 9079 0,'-25'0'93,"75"0"95,-25 0-172,0 0 15,-1 0 0,1 0 16,0 0 15,0 0 1</inkml:trace>
  <inkml:trace contextRef="#ctx0" brushRef="#br0" timeOffset="186706.0406">5085 9178 0,'0'25'187,"0"-1"-155,0 1-1,0 0-31,0 0 47</inkml:trace>
  <inkml:trace contextRef="#ctx0" brushRef="#br0" timeOffset="189124.0543">5036 8880 0,'0'0'0,"0"-25"31,0 0 0,0 1-15,0-1 15,25 25 63,-1 0-16,1 0-47,0 0-15,0 0 0,24 25-16,-24-25 31,-25 24-15,0 1 46,0 0-46,0 0 15,0 0 31,-25-25-30,1 24 15,24-48 93,24 24-77,1 0-32,0 0 0,0 0 32,0 0-1,-25 24 126,0 1-141,0 0-16,0 0 16,-25-25-32,25 25 1,0 0 31,0-1 0,-25-24-47,0 0 62,0 0-15,1 0 0,24-24 31,-25 24-62,25-25-1,0 0 1,0 0 0</inkml:trace>
  <inkml:trace contextRef="#ctx0" brushRef="#br0" timeOffset="191756.2863">5606 8979 0,'0'25'219,"0"0"-204,0 0 1,0 0 15,0-1-15,0 1-1,0 0-15,0 0 16,0 0 15,0-1-15</inkml:trace>
  <inkml:trace contextRef="#ctx0" brushRef="#br0" timeOffset="194406.5752">5681 8483 0,'0'0'0,"0"50"94,0-25-63,-25-1-16,25 1 17,0 0-17,0 0 1,25-25 187,-1 0-187,1 0-1,0 0 1,25-25 15,-1 0-15,-24 25 62,-25-25-62,0 1 62,0-1-47,0 0 0,0 0 0,0 0 1,-25 25 140,25 25-126,0 0-14,0 25-17,0 24 1,0 0-16,0 26 16,0-26-1,0-49 1,0 0-1</inkml:trace>
  <inkml:trace contextRef="#ctx0" brushRef="#br0" timeOffset="195707.4729">5730 8136 0,'50'25'109,"-1"24"-93,1-24-16,49 50 15,-49-26-15,-1 1 16,1-25 0,-50-1-1,50 26 1,-50-25-1,0 24-15,25 1 16,-25-25 0,0 24-1,0 1 1,0-25 0,0 49-16,0 1 15,0-1 1,0-24-1,0-1 1,0 1-16,0-25 31,0 0-31,-25-25 16,25 24 0,-25-24 15</inkml:trace>
  <inkml:trace contextRef="#ctx0" brushRef="#br0" timeOffset="199784.5954">1513 9500 0,'0'25'0,"0"-75"219,25 1-204,25-1 1,-25-24-16,24-1 15,1-24 1,-25 50 0,24-1-16,-49 0 15,50 25 1,-50-24 0,25 24-1,24 0-15,-24-49 16,0 49-1,-25 0 1,25-24 0,0 24-1,-25 0-15,49 0 16,-24-24 0,0 24-1,0-25 1,-1 25-16,-24 1 15,25 24 1,0 0 0,-25-25-1,0 0 32,-25 25 234,0 0-249,1 0-32,-1 0 47,0 0-16,25 25 0,-25-25 16,50 0 109,0 0-140,0 0 15,-1 0 0,1 0-15,0 0 62,-25 25-15,25-25-48,-25 24 1,0 1-1,0 0 1,0 0 15,0 0 16,0-50 16,-75-25-63,26 50 15</inkml:trace>
  <inkml:trace contextRef="#ctx0" brushRef="#br0" timeOffset="204154.0195">397 11187 0,'25'0'281,"0"0"-250,0 0-15,49-25-16,-24 25 16,-1-25-1,26 0 1,49-24-1,-25 49-15,25-25 16,50-25 0,-26 1-1,1 24-15,-50-25 16,25 26 0,50-26-1,-75 25 1,50-24-16,-50 24 15,25 25 1,-74-25 0,24 0-16,-49 0 15,0 25 1,49 0 0,-24-24-1,0-1-15,-1 0 16,1 25-1,-1 0 1,-24 0 31,0 0-16,0 0 32</inkml:trace>
  <inkml:trace contextRef="#ctx0" brushRef="#br0" timeOffset="502809.4623">1563 5308 0,'25'0'110,"0"0"-79,-1 0-16,1 0 1,0 0 0,0-25-1,0 25-15,-1 0 16,-24-24 0,50 24-1,0 0 1,-25-25-1,-1 25 1,26-25 0,0 25-16,-1 0 15,-24-25 1,49 0-16,-49 25 16,25 0-1,-25-24 1,49-1-16,-49 25 15,24-25 1,1 25 0,24-25-1,50 0-15,-24-24 16,48 24 0,1-49-1,-25 49 1,25-25-16,0 25 15,0 0 1,-50 1 0,0-26-16,25 25 15,-49 0 1,24 1 0,-25 24-16,-24 0 15,0 0 1,24-25-1,-49 25 1,0 0 0,24 0-16,-24 0 15,0 0 1</inkml:trace>
  <inkml:trace contextRef="#ctx0" brushRef="#br0" timeOffset="510117.7212">3225 9203 0,'0'74'266,"0"199"-251,25-124 1,-25-25-1,25-25 1,-1-25 0,-24-24-16,0-25 15,0 0 1,25-1 0,0 1-1,-25 25-15,0-25 31,25-25 329,24 0-360,1 0 15,0 0 1,24-25 0,50-25-1,0 25-15,50-24 16,49-1 0,-25 0-1,1 1 1,-26-1-16,1 25 15,-25-24 1,0-1 0,24 1-16,1-26 15,0 26 1,-26-1-16,26-24 16,-25 24-1,-25 25 1,-50 25-16,1-25 15,-1 25 1,25-24 0,1-1-16,-26 0 15,-49 25 1,0 0 0,-1-25-1,-24 0 48,0 1-48,0-1 32,-24-74-31,-1-1-16,-25-73 15,25-1 1,-24 100 0,24 24-16,25 0 15,0 26 1,0-1 31,0 0 15,-25 0-46,25-24 0,-25-26-1,25 26 1,0-1-1,-24 25-15,-1 0 16,0 1 0,25-1-1,-25 25 1,25-25 15,-25 25 0,1 0 1,-1 0-1,-25 0-15,25 25-16,-49-25 15,-25 25 1,-100 24-1,26 1-15,-1-1 16,-24 26 0,24-50-1,0 24 1,50 26-16,0-26 16,25 26-1,0-1 1,0-49-1,24 49-15,26-49 16,-51 25 0,51-26-1,-1 26 1,1-25-16,-1 24 16,25-24-1,-49 50 1,49-50-16,-25-1 15,1 26 1,-1-25 0,25 24-1,-49-24-15,49 0 16,0 0 0,-49 0-1,49-1 1,-25-24-1,26 25 1,-1-25 0,0 0-16,0 0 15,0 0 1,1 0 0,-26 0-1,25 0 16,0 0-15,1 25-16,-1-25 47,0 0-31,0 0 15,0 0 16,1 0-47,-1 0 31,0 0 203,0 0-77</inkml:trace>
  <inkml:trace contextRef="#ctx0" brushRef="#br0" timeOffset="560225.2117">5681 4514 0,'24'0'188,"-24"-24"-173,0-1 1,25 25-1,0-25 1,0 25 0,0-50-1,24 50-15,1-49 16,-1 24 0,26-25-1,-1 1-15,1-1 16,-1-24-1,1 49 1,-26-25 0,-24 26-16,25-1 15,-26 25 17,1 0 77,-50 0-31</inkml:trace>
  <inkml:trace contextRef="#ctx0" brushRef="#br0" timeOffset="562015.2406">5904 4787 0,'0'-25'16,"25"25"31,-1 0-16,1-24-15,0 24 46,-25 24 32,25 1-63,-25 0-15,0 0-1,0 0 17,0 0-1,0-1-16,0 1 1,-25 0 0,25 0-1,-25-25 1,0 25 0,1-1 15,73-24 125,26-24-140,-26 24-1,1 0 1,0 0-16,-1 0 16,1 0-1,-50-25 32,25 25 16,-1 0-63</inkml:trace>
  <inkml:trace contextRef="#ctx0" brushRef="#br0" timeOffset="563832.0904">6177 4762 0,'0'0'0,"0"-24"31,0-1 0,25 25-15,-25-25 15,24 25-15,1 0-1,0 0 17,0 0-17,0 0 79,-25 25-31,0 0-32,0-1-16,0 1 1,0 0 15,-25-25 16,25 25-31,-25-25-16,25 25 15,25-25 142,0 0-126,-25-25-15,24 25 15,1 0 0,0 0-15,0 0 31,-25 25-16,0 0 16,0-1-16,0 1 16,0 0-32,-25-25 1,0 25 15,0-50 79</inkml:trace>
  <inkml:trace contextRef="#ctx0" brushRef="#br0" timeOffset="564992.9942">7318 4465 0,'25'0'31,"-1"0"-15,1 0-1,25-50 1,-1 1-16,75-51 15,0 1 1,25 0 0,-50 25-16,-24 49 15,-50 0 1,-1 25 0,1 0-1</inkml:trace>
  <inkml:trace contextRef="#ctx0" brushRef="#br0" timeOffset="566836.2228">7814 4887 0,'-25'0'16,"0"24"15,0-24 16,1 0-16,-1 0-15,0 0-16,0 0 31,0 0-15,25-24-1,0-26 16,0 25-15,0 0 0,0 0 15,0 1-31,25 24 47,-25-25-32,25 25 17,0 0-1,-25 25 16,0-1-32,25 1 17,-1 25-1,-24-25-15,0 0 15,0-1 0,0 1-15,0 0 15,0 0-31,0 0 16,0-1 15,0 1 16,0 0 0,-24-25-32,24 25 1,-25-25 15</inkml:trace>
  <inkml:trace contextRef="#ctx0" brushRef="#br0" timeOffset="568495.9417">8037 4713 0,'-25'0'0,"0"0"15,1 0 17,-1 0-17,0 25 32,0-1 0,25 1-31,25-25 109,-25 25-110,25-25 1,0 0 0,-25 25-1,24-25-15,1 25 16,0 0-1,-25-1 17,25-24-17,-25 25 48,0 0-1,0 0-46,0 0 15,-25-25-31,0 0 47,0 0-31,1 0 15,24-25 31,0 0-30,0 0-1,0 0-15,0 1 15,0-1-31,0 0 31,24-25 0,1 50-31,-25-25 16,25-24 0,0 49-1,-25-25 1,0 0 15,25 25-15</inkml:trace>
  <inkml:trace contextRef="#ctx0" brushRef="#br0" timeOffset="575758.389">8806 6251 0,'0'0'0,"0"25"16,0-1 47,0 1-32,0 0-16,25-25 1,-25 25 0,49-25-1,-49 49 1,25-49 0,25 25-16,-25-25 15,49 25 1,-24 0-1,49-25-15,-25 0 16,26 0-16,24 0 16,-50 0-1,-24-25 1,-1 0 0,1 25-1,-1 0 1,1 0-16,-25 0 15,0 0 1,-1 0 0,51 0-1,-1 0-15,-24 25 16,-25 0 0,24-25-1,-49 25-15,25-25 16,-25 24 31,0 1-16,-50-50 125,50 1-156,0-1 31,0 0-15,0 0 47,0 0-32,0 1-16,25-1 1,25 0-16,-25-25 16,-1 50-1,26-24 1,-25 24 0,0 0-1,24 0 1,1 0-1,24 0-15,-24 0 16,0 0 0,-26-25-1,26 25-15,-25 0 16,0 0 0,-1 0-1,26 0 1,-25 0-16,0 0 15,-1 0 17,1-25-32,0 25 31,0-25-15,-25 0 46,25 1-46,-25-1-1,24 25 1,-24-50 0,25 50-16,-25-25 15</inkml:trace>
  <inkml:trace contextRef="#ctx0" brushRef="#br0" timeOffset="579300.6478">5110 9773 0,'0'74'172,"-25"-24"-156,1 24-1,-1 1 1,-25-50-1,50 49-15,-25-49 16,0 0 0,25 24-1,-24-24-15,-26 25 16,50-1 0,-25 1-1,0-25 1,1 24-16,-1 1 15,0-25 1,0 49 0,0-49-16,25 0 15,-24 0 1,-1 24 62,25-24-62,-25 25-1,0 24-15,0 0 16,1 1 0,-1-26-1,25 1 1,-25 0-16,25-25 31,0-1 0,0 1-15,0 0 0,0 0 15,-25-50 297,0 0-312,25 0-1,0 1 63,-24 24 32,24 24 30,0 1-124,0 25 0,0-25 15,49-25 172,-24-50-187,0 25-1,24 25-15,-49-25 16,25 25-1,0-24 189,0 24-204,-25-25 15,0 50 157</inkml:trace>
  <inkml:trace contextRef="#ctx0" brushRef="#br0" timeOffset="583662.3212">4416 12080 0,'24'0'172,"26"0"-156,-25 0 46,-25 25-31,0-1-15,0 1 0,0 0-1,0 0 1,0 0-1,0 24-15,0-24 16,0 0 0,0 0 15,-25-25-15,0 0 30,25-25 64,0 0-79,25 25-15,0 0-16,-25-25 31,25 25-15,-1 0 30,1 0-30,0 0 0,0 0-16,0 0 15,-1 0 1,-24 25 93,0 0-93,0 0 15,-24 0 0,-1-25-15,25 24 0,-25-24-16,25 25 15,-25-25 1,0 0 0,1 25-1,-26-25-15,25 25 16,0-25-1,1 25 1,-1-25 0</inkml:trace>
  <inkml:trace contextRef="#ctx0" brushRef="#br0" timeOffset="584507.49">4763 12402 0,'0'25'109,"0"0"-93,0 25-16,0-26 15,0 1 1</inkml:trace>
  <inkml:trace contextRef="#ctx0" brushRef="#br0" timeOffset="586197.0416">4936 11981 0,'0'-25'78,"0"0"-31,0 0-31,25 25 15,25 0 0,-25 0 0,-25 25 32,0 0-32,0 0 16,0-1-31,0 1-1,0 25 1,0-25-16,0-1 15,-25 1 32,0-25-15,50-25 124,0 1-141,0 24 1,-1 0 0,26 0-1,-25 0 17,0 0-1,-1 24 0,1-24-31,-25 25 16,0 0-1,0 0 17,-25 0 14,1 0 1,-26-25-31,25 0-16,0 0 16,1 0-1,-1 24 1,0-24-16,0 0 31</inkml:trace>
  <inkml:trace contextRef="#ctx0" brushRef="#br0" timeOffset="587577.1508">5135 9897 0,'124'0'78,"25"25"-63,0 0-15,74 24 16,-25 1 0,1 0-1,-26-1 1,1-24-16,-50 25 15,-74-26 1,-1 26 0,1-25-16,-1 0 15,-24-1 1,25-24 0,-50 25-1,25 0-15,-1-25 16,1 0-1,0 25 1,25-25 0,-26 25-1,1-25 1,0 24-16,0-24 94</inkml:trace>
  <inkml:trace contextRef="#ctx0" brushRef="#br0" timeOffset="590284.9301">4763 11237 0,'0'-50'94,"0"25"-79,0-25 1,25 1 0,74-199-1,-25 74 1,1-24-16,-1 74 15,-24-25 1,-1 25 0,-24 25-1,25-1-15,-25 51 16,-1-1 0,-24 25-1,25 1-15,0-1 31,0 0-15,0 25 15,-25-25-15,-25 75 156,25-25-157,0-1 1,-25-24 0,25 25-16,0 0 31,-25 0-31,-24 24 16,24 1-1,0-25 1,0 24-1,0-49 1,25 25 0,0 0-1,-24-25 1,24 50 0,-25-50-1,0 0 48,25 25-63,-25-1 15,25 1 1,-25 0 0,25 0-1,-24 0 16,24-50 141,24 0-140,-24 0-17,25 25 1,-25-25-1,0 1 1,25-1 0,0 25-16,-25-25 15,25 0 63,-1 25-62,-24-25 0,0 50 77,0 0-77,0 0 0,0 0-1,25-1-15,-25 51 16,25-75 0,-25 25-1,25-1 16,-25 1-15</inkml:trace>
  <inkml:trace contextRef="#ctx0" brushRef="#br0" timeOffset="592305.4641">7219 10740 0,'0'50'79,"0"0"-64,0-1 1,-25 50-1,25-74 1,0-50 109,25 25-94,-1 0-15,-24-24-16,25 24 16,25 0-1,-25-50 1,-1 50-1,26-50 1,-25 26 0,0 24-16,-25-25 15,0 0 48,0 0-1,-25 25 48,0 0-110,0 0 31,25 25 141,0 25-157,0-26 1,25-24 0,-25 25-1,25 0 1,-25 0 0,0 0-1,25-1 1,-25 1-16,0 0 62</inkml:trace>
  <inkml:trace contextRef="#ctx0" brushRef="#br0" timeOffset="593099.951">7690 11038 0,'0'50'156,"0"-26"-140,0 1 0,-25 0-1,0-25 79</inkml:trace>
  <inkml:trace contextRef="#ctx0" brushRef="#br0" timeOffset="595014.3071">7789 10517 0,'0'25'78,"0"0"-47,0 0-31,0-1 16,0 1 0,0 0-1,0 0 32,0 0-31,25-25 171,0 0-171,-1 0 0,1 0-1,-25-25 32,25 25-31,0 0-16,-25-25 15,0 0 32,0 0 0,0 1 31,-25 24 16,25 24 31,0 1-109,0 0-1,25 0 16,-25 0-15,25-25 0,-25 24-1,0 1 1,0 0 15,24-25-15,-24 25 15,25 0-15,-25-1-1,25-24 1,-25 25 15</inkml:trace>
  <inkml:trace contextRef="#ctx0" brushRef="#br0" timeOffset="598220.0058">8781 5383 0,'25'0'94,"0"0"-63,0 0-31,49 0 15,-24 0 1,24 0 0,0 0-16,1 0 15,-26 0 1,26 0 0,-1 0-16,1 0 15,-26 0 1,1 0-1,-25 0 1,0 24-16,24-24 16,-49 25 15,25-25 0</inkml:trace>
  <inkml:trace contextRef="#ctx0" brushRef="#br0" timeOffset="599666.1327">10394 5432 0,'24'0'62,"1"0"-46,50 0 0,-51 0-1,76 0-15,-26 0 16,50 0-1,-25 0 1,0 0-16,-24-25 16,-1 25-1,-24 0 1,-25 0 0,24 0-1,-24 0-15,25 0 16,-25 0-1,-1 0 1,1 0 0,-25-24 46,0-1 188</inkml:trace>
  <inkml:trace contextRef="#ctx0" brushRef="#br0" timeOffset="601163.6362">8657 5358 0,'25'0'78,"25"0"-46,-1 25-17,1-25-15,24 24 16,-24-24-1,-1 25 1,26-25-16,-26 0 16,-24 0-1,0 0 1,25 0-16,-26 0 31,1 0-15,0 0-16,0 0 15,0 0 1,0 0 0,-1 0 15,26 0 16,0 0-32,-1 0 1,-24 0 47</inkml:trace>
  <inkml:trace contextRef="#ctx0" brushRef="#br0" timeOffset="602512.5312">10394 5383 0,'74'0'141,"25"0"-126,0 0 1,25 0-16,-49 0 16,-1 0-1,-24 0 1,-25 0 0,-1 24 46</inkml:trace>
  <inkml:trace contextRef="#ctx0" brushRef="#br0" timeOffset="605668.9602">9649 7045 0,'0'24'110,"0"1"-110,0 0 15,0 0 1,0 0 0,0 24-16,0 1 15,0-1 1,0-24-16,0 0 16,0 0 15,0-75 188,0 25-188,0-24-16,0 24 1,0 0-16,0 0 16,0 1-1,0-1 1,0 0 0,0 0-1,0 0 1,0 1-1,0-1 64,25 25-17,-25 25 1,25 24-48,0-24 1,0 25-1,24-1 1,-49-24 0,25-25-1,-25 25 1,0 0 15,25-25 79,-25-25-95,25-25 16,-25 25-31,24 1 16,-24-1 0,25 0-1,-25 0-15,25 25 16,-25-25 0,25 1-16,-25-1 15,0 0 1,25 25-1,-25-50-15,0 26 32,24 24-17,-24-25 1,0 50 140,0-1-125,0 1 1,0 0-17,0 0-15,0 24 16,0 1 0,0-25-1,0 24-15,25-24 31,-25 0-15,0 0 15,0 0-15,0-1 0,0 1-1,0 0 1,0 0 46,0 0-30,0 24-17,25-49 1,-25 25 62</inkml:trace>
  <inkml:trace contextRef="#ctx0" brushRef="#br0" timeOffset="608690.2298">9947 7813 0,'0'25'203,"0"0"-188,0 0 1,0 49-16,0 26 16,0-26-1,0-24 1,0-26 0,0 1-1</inkml:trace>
  <inkml:trace contextRef="#ctx0" brushRef="#br0" timeOffset="611174.4702">10096 7813 0,'0'25'94,"0"0"-79,0 0 1,0 49-16,0-24 15,0 0 1,0-26 15,0 1-31,0 0 32,0 0-1,25 24-16,-25-24 17,0 0-1,0 0 0,-25-50 204,0 25-220,-25-25-15,50 0 16,-24 25-1,-1 0 32,0 0-15,0 0 14,0 0 1,1 0-15,-26 0-1,25 0-16,50 0 189,25 0-189,-26 0 1,1 50-1,25-50 1,-50 25-16,49 0 16,-24-25 109,25-25-47,-25-25-63,24 1 1,-24-1 0,0 0-16,0 26 15,-25-1 1,24 25 0,-24-25-1</inkml:trace>
  <inkml:trace contextRef="#ctx0" brushRef="#br0" timeOffset="615742.4271">8831 8731 0,'0'50'187,"0"-25"-171,0 24-1,0 26 1,0 173 0,0-174-16,0-49 15,0 0 1,0 0 0,49-25 312,26 24-313,24-24 1,25 25-16,0 25 16,50-25-1,-1-1 1,26-24-16,-1 0 15,1 0 1,-26 0 0,26 0-16,-26 0 15,-49 0 1,25 0 0,-50-24-1,1 24-15,-1-50 16,0 25-1,0 0 1,25 25-16,0-24 16,-49-1-1,-26 25 1,1 0 0,-25 0 46,-25-25 907,0 0-954,0-24 1,0-26 0,0-24-16,0-25 15,-25 25 1,25 74 0,0-25-16,0 25 46,-25 25 79,0 0-46,-24 0-48,-1 0-31,-24 0 15,-25-24 1,-50 24 0,0 0-16,-25-25 15,25 25 1,-24 0 0,-26 0-1,26 0 1,49 0-16,0 0 15,24 0 1,26 0-16,0 25 16,-1-1-1,1-24 1,-1 0 0,26 25-16,-1-25 15,-24 0 1,49 0-1,0 0-15,0 0 16,-24 0 0,24 0-1,0 0 1,-24 0-16,-1 0 16,0 0-1,25 0 1,-24 0-1,-1 0-15,25 0 16,1 0 0,-1 0-1,0 0-15,0 0 16,0 0 0,1 0 15,-1 0-16,0 0 1,0 0 15,0 0 1,25 50 77</inkml:trace>
  <inkml:trace contextRef="#ctx0" brushRef="#br0" timeOffset="616702.8474">9029 8905 0,'0'25'63,"0"-1"-48,0 26 1,0-25 0,0 0-1,0 0-15,0 24 16,0-24 15,0 0 235</inkml:trace>
  <inkml:trace contextRef="#ctx0" brushRef="#br0" timeOffset="618866.4844">9302 8880 0,'0'25'172,"0"0"-141,0-1-15,-25 1 0,0 0-1,1 50 1,24-51-16,-25 1 15,25 0 1,49-25 250,-24 0-251,25 0 1,-25 0 0,0 0-1,-1 0 16,1 0 79,-25-25-32,0 0-47,0 1 16,0-1 62,0 0-77,0 50 108,0 0-124,0 24 0,0-24-1,0 25 1,0-26-1,0 1 1,0 0 0,0 0 31,0 0 15</inkml:trace>
  <inkml:trace contextRef="#ctx0" brushRef="#br0" timeOffset="620649.6016">10170 8657 0,'0'25'78,"0"24"-78,0 26 16,0-1-1,0 25 1,0 1 0,0-51-16,0 1 15,0-1 1,0 1 0,0-25 15,0 0 0,0-1 16,0 1-31</inkml:trace>
  <inkml:trace contextRef="#ctx0" brushRef="#br0" timeOffset="622980.8275">10542 8830 0,'0'25'94,"0"0"-63,0 0-15,0 0-1,0-1 1,-24 1 0,24 0 30,-25-25-30,25 25 0,49-25 187,-24 0-188,0 0 1,25 0 0,-26 0 15,-24-25 47,0 0 0,0 0-31,0 1-16,0-1-15,0 50 203,0-1-204,0 1 1,0 25 15,0-25-15,0 0-1,0-1 1,0 1 15</inkml:trace>
  <inkml:trace contextRef="#ctx0" brushRef="#br0" timeOffset="624802.3714">10865 9029 0,'0'-25'0,"0"50"172,-25 0-110,25 0 32,50-25 109,-1 0-187,-24 0 15,0 0 0,0 0-15,-1 0 0,-24 24 93,0 1-47,0 0 1,0 0-47,-49 0 15,49-1-16,-25-24 1,0 0 62,0 0-78,1 0 31,-1 0 1,0 0-17,0 0-15</inkml:trace>
  <inkml:trace contextRef="#ctx0" brushRef="#br0" timeOffset="625788.3784">10840 9004 0,'25'0'94,"24"0"-32,1 0-46,-25 0-16,24-25 16,-24 25-1,25 0-15,-25 0 31,-1 0 32</inkml:trace>
  <inkml:trace contextRef="#ctx0" brushRef="#br0" timeOffset="631412.9533">3721 9897 0,'25'0'156,"49"-25"-140,125-49 0,-125 74-1,50-50 1,-49 1-16,24 24 16,-25 25-1,1-25 1,-1 0-1,-24 0-15,49 1 16,-25-26 0,1 25-16,49-24 15,-25 49 1,50-50 0,-25 0-1,-25 26-15,0-26 16,0 25-1,1 25 1,-51-25 0,26 1-16,-26 24 15,1-25 1,-1 25 0,26-25-1,-1-25-15,26 50 16,-26-24-1,0 24 1,-24 0-16,-50-25 16,-50 25 249,1 25-265,-1-1 16,-49 1 0,0 0-1,-50-25 1,0 25-16,50 0 15,0-1 1,24 1 0,1 0-1,49-25 1,-25 0 0,26 0-16,-51 25 15,26-25 1,-1 25-16,0-1 15,1-24 1,24 25 0,-25 0-1,26-25-15,-1 0 16,0 25 0,-25 0-1,25-25-15,-24 24 16,-1 1-1,1-25 1,24 25-16,-25 25 16,25-50-1,1 0 1,-1 24-16,0-24 31,0 0-15,0 0-1,1 25 1,-26 0 15,25-25-15,-49 25 0,49 0-1,0-25 1,-24 0-16,24 24 15,0 1 1,-25-25 0,26 25-1,-26-25 1,0 0 15,26 25-31,-1 0 16,-25-25-1,0 24 1,26 1 0,-26 0-1,-24 0-15,24 0 16,25-25 0,0 24-16,25 1 15,-24-25 1,48-25 171,26 25-171,24-24 0,1 24-1,-1-50 1,26 25-16,-26 0 15,-49 1 1,24 24 0,1-25-1,24 0-15,1 0 16,-1-24 0,1 24-1,-1 0-15,-24 25 16,-1-25-1,26 0 1,-1 1-16,25-1 16,1-25-1,-26 25 1,0 25 0,-24-24-16,0-1 15,-1 0 1,1 25-1,24-25-15,-24 0 16,-1 1 0,1 24-1,0 0 1,-1-25-16,-24 25 16,0-25-1,49 25 1,-24-25-1,24 0-15,25-24 16,-24 49 0,-25-25-1,-26 0 1,1 25 0,0 0-16,0-25 15,0 1 16,24 24-15,-24 0 0,0 0-16,-25-25 31,25 25 31,24 0-46,-24 0 62</inkml:trace>
  <inkml:trace contextRef="#ctx0" brushRef="#br0" timeOffset="633570.9324">10518 6772 0,'-25'24'109,"0"-24"-77,25 25-17,0 0 1,-25-25-1,25 25 17,-25-25-17,1 50 1,-1-50 0,25 24-16,0 1 46,-25-25-30,25 25 0,0 0-1,-25-25 1,25 25 15,0-1-15,0 1-1,0 0 1,0 0-16,0 0 16,0-1-1,25 1-15,-25 0 16,25 0 0,0 0-1,-1-25 1,-24 24-1,25 1 17,0 0-1,0-25-15,0 25-1,-25 0 32,24-25-31</inkml:trace>
  <inkml:trace contextRef="#ctx0" brushRef="#br0" timeOffset="635611.711">10617 7243 0,'0'-25'109,"0"0"-77,0 1-17,0-1-15,25-124 16,-25 124-1,24 0 1,-24 1 0,25 24 140,-25 49-15,0-24-126,25 0 1,0 0-1,24-1-15,-49 26 16,25-50 0,-25 25-1,25-25 1,-25 25 15,25-25 0,-25 49-31,25-49 16,-25 25 0,24-25 46,-24-25 110,0 0-141,0 1-31,-24 24 16,24-25 15,-25 25-15,0 0 15,0 0-15,0 0-1,1 0 17,-1 0-1,0 0-16,0 0 17,0 0-1,50 0 266</inkml:trace>
  <inkml:trace contextRef="#ctx0" brushRef="#br0" timeOffset="636494.1416">11088 7144 0,'0'74'78,"0"-24"-62,0-1-16,-25-24 16,25 25-1,0-25 16,-25-25-31</inkml:trace>
  <inkml:trace contextRef="#ctx0" brushRef="#br0" timeOffset="638185.4286">11138 6945 0,'24'-24'125,"1"-1"-110,0 25 1,0 0 15,-25 25 126,0-1-142,0 1 16,0 25 16,-25-50-31,25 25 0,25-25 171,0 0-171,-1 0-1,1 0 1,-25 24 109,0 1-94,0 0 0,0 0-15,-25 0 15,25-1 1,-24-24-17</inkml:trace>
  <inkml:trace contextRef="#ctx0" brushRef="#br0" timeOffset="638987.9113">11460 7169 0,'0'24'94,"0"1"-63,0 0-31,0 0 16</inkml:trace>
  <inkml:trace contextRef="#ctx0" brushRef="#br0" timeOffset="640450.8091">11634 6921 0,'0'-25'109,"25"-25"-109,-1 25 16,1 0-1,0 25 1,0 0-1,0 0 48,-25 25-47,0 0-1,24-25 1,-24 25-16,0 0 62,0 0-30,0-1-17,0 1-15,-49 0 16,49 0-1,-25 0 1,0-25 31,50-25 62,0 25-77,0 0-1,-1 0-16,1 0-15,25 0 32,-25 25-1,-25-1 47,0 26-62,-25-25-1,25 0 1,-25-25 0,0 0 15,0 0-16,1 24 1,-1 1 0,-50 0-1,51 0 1</inkml:trace>
  <inkml:trace contextRef="#ctx0" brushRef="#br0" timeOffset="641367.9436">11907 7218 0,'0'75'109,"0"-51"-77</inkml:trace>
  <inkml:trace contextRef="#ctx0" brushRef="#br0" timeOffset="643710.8021">12155 6772 0,'0'24'47,"0"1"15,0 0-46,0 0-1,0 0 1,0 0 0,0-1-16,-25-24 46,25 25-30,0 0 93,74-25-62,-24 0-31,-25 0 0,-1 0-1,1 0 1,-25-25 124,0 0-93,0 1 31,0-1-15,0 0-32,0 50 219,0 0-234,0-1-1,0 1 17,0 0-1,0 0-15,0 0 15,0-1 0,0 1 0,0 0 32,0-50 62,0 0-110,0 1 1,0-1 0</inkml:trace>
  <inkml:trace contextRef="#ctx0" brushRef="#br0" timeOffset="645403.3998">12155 6598 0,'24'0'78,"1"0"-62,-25 25-1,25 0 1,25-1-16,-26 1 16,26 25-1,0-1 1,-26-24-1,1 0 1,0-25-16,-25 25 31,0 25 1,0-26-17,25 26-15,0 0 16,-25-26-1,0 1 1,0 0 0,0 0-1,0 0-15,0-1 16,0 1 0,0 0-1,0 0 1,0 24 15,0-24-31,0 0 31,-25 0 1,0-25-17,25 25-15</inkml:trace>
  <inkml:trace contextRef="#ctx0" brushRef="#br0" timeOffset="650024.112">3572 10616 0,'0'25'265,"-25"-25"-265,25 75 94,0-51-78,0 1-1,0 0 1,0 0 0,0 0-16,0-1 15,0 1 16,0 0 1,0 0-1,25 0-15,-25-1-1,0 1 16,25-25 110,0 0-94,-25-25 78,0 1-109,0-1-1,0 0 16,0 0-15,0 0 15,0 1 1,0-1-1,0 0-16,0 0 17,0 0-17,0 1 110,0 48 63,25-24-188,-1 25 31,1 0 0,-25 0-15,25 0 15,-25 24 0,25-49-15,0 25-16,-25 0 16,24 0-1,1-25 95,-25-25 93,0-25-188,0 25 1,0 1 0,25-26-1,-25 0 1,0 26 0,0-1-1,0 0 1,0 0-1,25 0 1,-25 1 0,0-1-16,0 0 15,0 0 17,0 50 93</inkml:trace>
  <inkml:trace contextRef="#ctx0" brushRef="#br0" timeOffset="651196.0452">3969 10666 0,'25'-25'109,"0"25"-46,-25-25-47,25 25-1,-25-24 16,24 24-15,-24-25 31,25 25-31,0-25-1,0 25 32</inkml:trace>
  <inkml:trace contextRef="#ctx0" brushRef="#br0" timeOffset="652170.05">4019 10765 0,'25'0'125,"-1"-25"-109,1 25 15,-25-24-15,25 24-16,0 0 16,-25-25-1,49 0 1,1 0-1,-25 25 1,0 0 78</inkml:trace>
  <inkml:trace contextRef="#ctx0" brushRef="#br0" timeOffset="654140.8579">4267 10393 0,'0'-25'110,"25"25"-63,-25-24-32,24 24 1,1 0 31,0 0 31,-25 24 16,0 1-63,0 0 0,-25-25 0,25 25-31,0 0 32,0-1 14,25-24 236,0 0-220,0 0-46,-1 0 62,-24 25-31,0 0 0,0 0-32,0 0 63,0-1-62,0 1 0,-99-149 171</inkml:trace>
  <inkml:trace contextRef="#ctx0" brushRef="#br0" timeOffset="656048.4153">3027 10988 0,'24'0'110,"-24"25"-95,25 0 17,0 0-17,-25 0 17,25-25-1,-25 24 0,25 26 172</inkml:trace>
  <inkml:trace contextRef="#ctx0" brushRef="#br0" timeOffset="658792.9473">3076 10939 0,'0'-25'16,"-25"25"15,1 0 0,-1 0-15,0 0 0,-25 0-16,1 25 15,24-25 1,-25 49 0,25-24-16,-24-25 15,49 25 16,-25-25-15,25 25-16,-25 0 16,25-1 15,0 1 0,0 0 0,0 0-31,0 0 16,0 24 0,0-24-1,0 0 1,25 0-16,25 0 16,-26-1 15,26-24-31,-25 25 15,0-25 1,24 0 0,-24 0-1,0 0-15,0 0 16,0 0 0,-1 0-1,1 0 1,0 0-1,0 0 17,-25-25-17,25 1 17,-1-26-17,1 50 1,-25-25-1,0 0 17,0 1-17,0-1 1,25 0 0,-25 0 15,0 0-16,0-24 17,0 24-1,0 0 0,0-25 0,0 26 16,-25 24-31,0 0 15,1-25-15,-1 25 31,0 0-32,0 0 17</inkml:trace>
  <inkml:trace contextRef="#ctx0" brushRef="#br0" timeOffset="661249.6865">2803 12998 0,'0'-25'62,"0"0"-31,25 0 1,0 25 15,0 0-1,24 0-30,-24 0 15,0 0-15,0 0-16,0 0 31,-25 25 0,0 0 1,0 0-17,0-1 1,0 1 0,0 0 46,0 25 235,-25-50-281,25 24-1,25-24 204,-1 0-203,1 0-1,0 0 1,0-24 31,0 24-32,-1-25 1,1 25 0,0 0 93</inkml:trace>
  <inkml:trace contextRef="#ctx0" brushRef="#br0" timeOffset="666354.7436">3200 12700 0,'-25'0'16,"1"0"31,-1 0-1,0 0-30,0 0-16,0 0 16,-24 0-1,24 0 1,-25 25 0,1-25-1,24 0-15,-25 25 16,1-25-1,-1 24-15,25-24 16,-24 25 0,24 0-1,0-25 1,25 25-16,-25-25 16,25 25-1,0-1-15,-25 26 16,1 0-1,-1-1 1,25 1 0,-25-1-16,25-24 15,0 0 1,0 0 0,0 0-16,25 24 15,24-49 1,1 50-1,0-50 1,24 25-16,0 0 16,1-25-1,-26 0 1,26 0-16,-25 0 16,-26 0-1,1 0 1,0 0-1,-25-25 79,25 0-78,0-25-16,-25 1 15,24 24 1,-24-25 0,0 25-1,0 1 17,0-1-17,25-25 1,-25 25-1,0-24 1,0 24 0,0 0-1,0 0 1,0 1 0,0-1 15,0 0-16,0 0 1,0 0 31,0 1-31,-25-1-1,1 25 1,24-25-1,-25 0 1,0 25 15,0 0 32</inkml:trace>
  <inkml:trace contextRef="#ctx0" brushRef="#br0" timeOffset="668924.8367">3324 12551 0,'0'25'110,"0"0"-95,0 0 1,0 99 0,0-100-16,0 1 15,0 0 32,0 0-16,0 24 32,0-73 109,0-1-157,0-25 17,0 25-17,0 1 1,0-1-16,0-25 15,0 25 1,0 1 0,0-1-16,0 0 15,0 0 1,25 25 0,-25-25-16,25 25 109,0 0 63,-1 25-157,-24 0 17,25-25-17,-25 25 1,0 0 31,0-1-16,25-24 141,-25-24-156,0-1-1,0 0 16,25 25 1,-25-25-17,25 0-15,-1 1 16,-24-1 0,25 25-1,-25-25 1,25 25 15,-25 25 125,0 0-156,0-1 32,0 1-17,0 25 1,0-1-1,0 1 1,0 0-16,0-1 16,0-24-1,0 0 95</inkml:trace>
  <inkml:trace contextRef="#ctx0" brushRef="#br0" timeOffset="670327.3283">3746 12477 0,'-25'0'141,"0"0"-126,25 25 1,0-1 0,-25-24-1,25 25 1,-24-25-1,24 25 1,0 0 47,0 0-32,0-1 0,24-24-15,1 0 15,25 0 0,-25 0-15,-1 0 46,-24 25-46,25-25 0,-25 25-1,0 0 48,0 0-48,0-1 1,0 1 0,-25-25-1</inkml:trace>
  <inkml:trace contextRef="#ctx0" brushRef="#br0" timeOffset="671351.8264">3944 12005 0,'0'25'47,"0"0"-32,0 25 1,0-1 0,-25 26-16,1-50 15,24 24 1,0-24 0,0 25-1,0-1 1,0-24-1,0 0 1,0 24 0,0-24-16,0 0 15,0 0 1,0 0 0,0-1-1,0 1-15,24 0 31,-24 0-15,25-25-16,-25 25 16,50-25-1,-50 24 17</inkml:trace>
  <inkml:trace contextRef="#ctx0" brushRef="#br0" timeOffset="673457.0283">3994 12551 0,'0'25'47,"0"-75"78,0 26-125,0-1 16,0-25 0,0 1-1,0 24-15,0 0 16,0 0-1,0 0 1,25 25 234,-25 25-219,0 0-31,25 0 16,-1 0 0,1-1-1,-25 1 1,25 0 31,-25 0 0,0 0-32,0-1 16,25-24-15,-25-24 250,0-1-251,-25 0-15,0 25 63,0 0-16,1 0 15,-1 0 1</inkml:trace>
  <inkml:trace contextRef="#ctx0" brushRef="#br0" timeOffset="674633.0743">4242 12452 0,'0'25'125,"0"24"-110,0-24 1,0 50 0,0-51-1,0 1 1</inkml:trace>
  <inkml:trace contextRef="#ctx0" brushRef="#br0" timeOffset="677394.7307">4912 11733 0,'24'0'16,"1"0"15,0 0-15,0 24-16,0-24 15,0 0 1,24 25-1,1 0 1,-1-25-16,-24 25 16,25 0-1,-25-1 1,24 26-16,-49 0 16,25-26-1,-25 1 1,0 0-1,0 0 1,0 0 0,0-1-1,0 1 1,0 0-16,0 25 16,0-1-1,-25-49 1,25 25-16,0 0 15,-25-25 32,25 25-15,-24 0-17,24-1-15</inkml:trace>
  <inkml:trace contextRef="#ctx0" brushRef="#br0" timeOffset="680128.5157">5904 11509 0,'0'-24'109,"0"-1"-31,25 25-62,-1 0 15,1 0 1,-25 25 124,0-1-141,0 1 17,0 0 46,-25-25-31,50 0 187,0 0-218,0 0 15,0 0 0,-1 0 0,-24 25 48,0 0-64,0-1-15,-24-24 141</inkml:trace>
  <inkml:trace contextRef="#ctx0" brushRef="#br0" timeOffset="682594.9065">5805 11509 0,'0'0'0,"0"-24"31,0-1 16,0 0-32,0 0 1,0 0 31,0 1-31,0-1 46,24 0-15,1 0 0,25 0 0,-50 1-47,25 24 15,-1 0 1,1 0 31,0 0-47,0-25 15,0 25 17,-1 0-17,1 0 17,0 0-17,0 0 1,0 0-1,-25 25 1,25-1 0,-1 1-1,1 0-15,-25 0 16,50 49 0,-50-49 15,25 25-16,-25-26 17,0 1-32,0 0 15,0 0 17,0 24-1,0-24-16,0 0-15,0 0 16,0 0 0,0-1 15,-25-24-15,25 25-16,-25-25 15,0 0 1,0 0-1,-24 25 1,24 0-16,0-25 16,-25 0-1,1 0 1,-1 0 15,25 0-31,1 0 16,-1 0-1,0 0-15,0 0 16,25-25 0,-25 25-1,1-25 17,24 0-1,-25 25-16,25-49 1,0 24 15,0 0-15,0 0 0,0 1-16,0-1 15,0 0 1,0 0-1,0 0 1,0-24-16,0 24 31,0 0 1</inkml:trace>
  <inkml:trace contextRef="#ctx0" brushRef="#br0" timeOffset="685801.0394">6673 10914 0,'-25'0'125,"25"25"-47,0 24-63,-25 1 1,25-25 0,-25 24-16,25-24 31,0 0-16,0 0 1,0 0-16,0 0 16,0-1-1,0 1-15,25 0 16,0 0 0,25 0-1,-1-1-15,-24 1 16,0-25-1,24 25 1,-24 0 0,0-25-1</inkml:trace>
  <inkml:trace contextRef="#ctx0" brushRef="#br0" timeOffset="687658.1174">6846 11336 0,'-24'-50'125,"24"1"-93,0 24-17,0 0 1,0 0-16,0 0 16,0 0 15,0 1 0,0-1 32,0 50 77,0-1-124,24-24-1,-24 25-15,50 0 16,0 25 0,-26-1-1,26-24 1,-25 0-16,0-25 16,-25 25 15,0 0 31,0-50 95,-25 25-157,-25-25 15,25 25 1,1 0 15,24-25-31,-25 25 31,25-25 32,-25 25-48,0 0 1,0-24 31,1 24 109</inkml:trace>
  <inkml:trace contextRef="#ctx0" brushRef="#br0" timeOffset="688755.7413">7169 11187 0,'0'25'110,"0"0"-63,0 24-47,0-24 31,0 49 109</inkml:trace>
  <inkml:trace contextRef="#ctx0" brushRef="#br0" timeOffset="690230.8497">7938 10244 0,'49'0'94,"-49"25"-79,50 0 1,-25 25 0,0-1-16,24 1 15,-24-1 1,0 1 0,0-25-16,-25 0 15,0 24 1,0-24-1,0 0 1,0 0 0,0-1 15,0 1-15,0 0 15,0 0-31,-50 24 109,25 1-93</inkml:trace>
  <inkml:trace contextRef="#ctx0" brushRef="#br0" timeOffset="692687.768">8880 7293 0,'0'24'156,"0"1"-140,0 0 0,0 0 15,0 0-31,0-1 47,0 1-16,0 0 0,0 0-15,0 0 0,25-25 155,0 0-171,0 0 16,0 0 15,-25-25 1,24 25-32,-24-25 15,0 0 32,0 0 16,0 1-17,0-1-14,0 0-1,0 50 156,0 0-171,0-1 0,0 1-1,0 0 1,0 25-16,0-26 16,0 1-1,0 0 1,0 0-16,0 0 15,0-1 1,0 1 0,25 0-1</inkml:trace>
  <inkml:trace contextRef="#ctx0" brushRef="#br0" timeOffset="694857.1068">8732 7491 0,'0'0'0,"0"-25"31,0 0 1,0 1-1,0-1-15,0 0 15,0 0-16,0 0-15,0 1 16,0-1 15,0 0-15,24 25 0,1 0-1,0 0 32,0 0 16,0 0-32,-1 0-16,26 0 1,0 0-16,-1 0 16,-24 0-1,25 0 1,-26 25 0,1 0-1,0-25 1,-25 24-1,0 1 32,0 0-31,0 0 0,25-25-1,-25 25 1,0-1-1,0 1 17,0 0-17,0 0 1,0 24 0,0-24-1,0 0 1,0 0-16,-25 0 15,25-1 1,-25 1 0,0 0 31,1 0-16,-1-25 0,0 0 0,0 0-15,0 0 0,1 0-16,-26 0 15,0 0 1,26 0-1,-26-25 1,50 0-16,-25 0 16,0-24-1,25-1 1,0 25 0,0 1-1,-24-1 1,24-50-16,0 51 15,-25-1 1,25-25 0,0 25-1,0-24 1,0 24 15,0 0-15,0 50 62</inkml:trace>
  <inkml:trace contextRef="#ctx0" brushRef="#br0" timeOffset="696836.7411">8756 5432 0,'25'0'16,"0"0"0,0 0-1,24 0 1,26 0-1,-1 0 1,1 0 0,-1 0-16,-24 0 15,-26 0 1,26 0 0,-25 0-16,25 0 15,-26 0 1,1 0 15,-25 25 16,25-25-16,0 0 32,0 0-48,-1 0 17,1 0-17,0 0 1,0 0 15</inkml:trace>
  <inkml:trace contextRef="#ctx0" brushRef="#br0" timeOffset="699824.0874">10443 5432 0,'0'0'0,"25"0"140,25 0-124,-1 0-16,26 0 16,-1 0-1,-24 0 1,-1 0-16,-24 0 16,25 0-1,-26 0 1,1 0-1,0 0 1,0 0 0,24 0-1,-24 0 1,25 0 15,-25 0-15,-1 0-16,1 0 15,0 0 32,25 0-15,-26 0-17,1 0 1,25 0-1,-25 0 79,-25-25 141,-25 25-220</inkml:trace>
  <inkml:trace contextRef="#ctx0" brushRef="#br0" timeOffset="707119.9053">8980 4465 0,'24'0'125,"1"0"-94,0 0-15,0-25 0,0 25 15,-1-25 0,1 25 0,0 0-31,0-25 16,0 1 0,24-1-1,1-25-15,-25 50 16,0-25-1,-1 25 32,-48 0 78</inkml:trace>
  <inkml:trace contextRef="#ctx0" brushRef="#br0" timeOffset="709063.433">9401 4837 0,'0'25'141,"0"24"-126,0-24-15,0 0 31,0 0-15,0 0 78,0-1-63,0 1 16</inkml:trace>
  <inkml:trace contextRef="#ctx0" brushRef="#br0" timeOffset="711016.7036">9575 4812 0,'0'25'78,"0"0"-47,0 0-15,-25-25 15,25 24 0,0 1 16,0 0 0,25-25 62,0 0-93,0 0-16,-1 0 31,1 0-15,0 0-1,-25-25 95,0 0-79,0 1 110,0 48 62,0 1-188,0 0 1,0 0 15,0 0-15,0-1 31,0 1-16,0 0 0,0 0-15,0-50 93,-50-25-93</inkml:trace>
  <inkml:trace contextRef="#ctx0" brushRef="#br0" timeOffset="712240.9894">10394 4514 0,'24'0'31,"51"-24"-15,-26-1-1,1-25 1,24 25 0,50 1-1,-49-51-15,-1 26 16,50 24-1,-49-25-15,24 1 16,-50 49 0,-24-25-1,0 0 1</inkml:trace>
  <inkml:trace contextRef="#ctx0" brushRef="#br0" timeOffset="714505.1689">10766 4638 0,'0'50'281,"0"0"-281,0-26 16,0 1-1,24-25 173,1 0-173,25 0 17,-50-25-32,25 25 15,-25-24 63,24 24-46,-24-25 30,0 0 47,0 50 126,0 0-220,0 24 1,0-24 0,0 0-1,0 0-15,0 0 63,0-1 15,-24-24 31</inkml:trace>
  <inkml:trace contextRef="#ctx0" brushRef="#br0" timeOffset="716249.504">11038 4688 0,'0'25'125,"0"0"-62,0-1-47,25-24 187,0 0-188,0 0-15,0 0 16,-1 25 125,1 0-126,-25 0 1,0 0-1,0 0 79,0-1-47,-25 1 0,1-25 15,-1 0-30,0 0-17,0-25 1,25 1 78</inkml:trace>
  <inkml:trace contextRef="#ctx0" brushRef="#br0" timeOffset="717493.2307">11038 4663 0,'50'0'297,"0"0"-281,24 0 0,-24 0-1,-26 0 1,1 0 31,0 0-32</inkml:trace>
  <inkml:trace contextRef="#ctx0" brushRef="#br0" timeOffset="729405.8384">348 11112 0,'0'0'0,"49"0"172,-24-24-157,25-1-15,24 0 16,25 0-1,0-24 1,50 24 0,-49-25-1,73 1-15,1-1 16,49-24 0,0-1-16,50 1 15,-50-25 1,-49 49-1,-100 25 1,-24 25-16,0-25 16,-26 25 15</inkml:trace>
  <inkml:trace contextRef="#ctx0" brushRef="#br0" timeOffset="731351.3934">4217 10071 0,'50'0'172,"-1"-25"-172,100-50 16,124-24-1,124-25-15,99-99 16,-25 99 0,-148 50-1,-75-26 1,-99 76-16,-100 24 15,-24 0 1,0 0 0,-25-25-1,25 25 79</inkml:trace>
  <inkml:trace contextRef="#ctx0" brushRef="#br0" timeOffset="736260.1919">4440 8458 0,'-24'-24'250,"24"-1"-250,-50 0 16,25-25-1,0 26 1,1-26 0,-26 25-16,0-24 15,1-1 1,-26 25-16,1-49 16,-1 49-1,26 0 1,-26 0-1,1 0 1,49 1-16,-24-1 16,-1 0-16,25 25 15,0 0 1,1 0 0,-1 0 77,0 0-30,0 0-32,0-25 0,1 25 16,-1 0-31,50 0 109,-1 0-78,1 50-32,0-25 1,-25-1-16,0 1 16,25-25-1,-25 25 32,0 0 31,25-25-31,-50-25 62,25 0-77,-25 25-17,0-25-15,25 1 32,-25 24-17,25-25 1,-24 25-16,24-25 15,-25 0 17,25 0-32,-25 25 31,25-24 78,25 24-62,0 0 47,-1 0-78,26 0 15,-25 0 0,0 0-31,-1 0 16,1 0-1,0 0 1,0 0 0,0 0 15,-25 24 250,0 1-265,0 0 15,-25 0 63,0-25-79,25 25 1,0-1 0,-25-24 15,25 25 31,-25-25-30,25 25-17,-24-25 1</inkml:trace>
  <inkml:trace contextRef="#ctx0" brushRef="#br0" timeOffset="739431.5631">5631 5829 0,'0'25'125,"0"0"-94,0 0 0,0-1-31,0 1 31,25 0-15,-25 0 0,25-25-1,-25 25 1,24-25 15,1 0-15,0 0-1,25 0 1,24 0 0,25-25-1,0-25-15,50-24 16,25-1-1,-25 1-15,-25 49 16,-50 0 0,-24 0-1,-1 25 1,-24 0-16,0 0 16,0 0-1,24 0 1,-24 0-16,0 0 31,0 0-15,-25 25-1,0 0 17,0 0-1,0 0 0,0-1-15,0-48 171,0-1-156,25 25 1,-1-25-1,1 25-15,0 0-1,0 0 1,0 0-1,0 0-15,24 0 16,1 0 0,-25 0-1,24 0 1,1 0 0,-25 0-16,-25 25 15,24-25 1,1 0-1,0 0-15,0 0 16,0 0 0,-1 0-1,1 0 1,0 0 15,0 0-31,-25-25 16,0 0 15,25 25-15,-25-25-1,24 1 1,1-26 0,-25 25-1,0 0 1,25 25-1,-25-24 48,0-1-1,0 50 126</inkml:trace>
  <inkml:trace contextRef="#ctx0" brushRef="#br0" timeOffset="744478.8073">8930 9922 0,'0'25'94,"25"-1"-78,0 26-16,49-25 15,0 25 1,1 24 0,49-74-1,-25 50-15,0-50 16,-24 24-1,74-24 1,-25 0-16,24 0 16,-24 0-1,0-49 1,-24 24 0,-51 25-16,26-25 15,-50 0 1,-1 25-1,1 0 1,0 0 0,0 0-1,0 0-15,-1 0 16,1 75 0,-25-50-1,0-1 1,0 1-1,0-50 95,0-24-95,25-26 1,0 51 0,24-1-16,-24-25 15,0 50 1,25-25 0,-1 0-16,26 25 15,24 0 1,0 0-1,0 0-15,1 0 16,-51 0 0,1 0-1,-25 0 1,49 0 46,-49 0-46,24-24 0,-49-1-1,25 25 126,0-25-125</inkml:trace>
  <inkml:trace contextRef="#ctx0" brushRef="#br0" timeOffset="754442.4619">1141 7069 0,'0'50'62,"0"0"-46,0 24 0,0-24-1,0-1-15,0-24 16,0 0 46,0-50 79,0-25-125,0 1-1,0-1 1,0 25-16,0 1 15,0-1 1,0 0 0,0 0-1,0 0 32,0 1 16,25 24 93,0 24-125,0 1-31,0 0 16,-25 0-1,24 0 1,1-25 125,0 0-79,0-75-46,0-24-1,-1 99 1,-24-25 15,0 50 204,0 25-220,25-26 1,-25 1 0,0 0-1,0 0 1,25-25-1,-25 25 1,0-1 31,0 1-16,0 0 0,0 0 126,0 0-79,25-25-47,-25 24 16</inkml:trace>
  <inkml:trace contextRef="#ctx0" brushRef="#br0" timeOffset="757148.39">50 11212 0,'0'25'0,"0"-1"16,0 1 15,0 0 0,0 0-15,0 0-1,124-25 17,25 0-17,24 0 1,51 0 0,-26 0-16,50 0 15,-49-75 1,24 26-16,-25-1 15,-24-25 1,-25 1 0,0 24-16,-50 26 15,-74 24 1,-1 0 0,-24 24 109,0 1-63,0 0-46,0 0 15</inkml:trace>
  <inkml:trace contextRef="#ctx0" brushRef="#br0" timeOffset="758386.4449">3870 10170 0,'25'0'63,"24"-25"-48,75 0 1,75-74 0,123-75-16,174-24 15,0-25 1,-74 49-16,-99 75 15,-51 0 1,-148 49 0,0 0-16,-74 26 31,0-1-31,-1 25 16,-24 0-1,0 0-15</inkml:trace>
  <inkml:trace contextRef="#ctx0" brushRef="#br0" timeOffset="760453.5778">1117 7317 0,'49'0'94,"1"-49"-79,-25 49 1,24 0-16,1-25 15,-50 75 64,-50-26-64,-24 1-15,-25 25 16,49-50-1,25 0 1,0 0 0,25-25 31,25-25-47,74 26 15,-74 24 16,0-25-15,0 25 0,0 0-1</inkml:trace>
  <inkml:trace contextRef="#ctx0" brushRef="#br0" timeOffset="763077.6637">3448 14932 0,'0'25'78,"0"0"-62,0 74-16,0 50 15,-25 25 1,25-75 0,-24-49-16,24-26 15,0 1 1,0-74 78,0-1-79,0-24 1,0-1-1,0-24 1,0 24-16,24-24 16,-24 25-16,0 49 15,0 0 32,0 0-47,25 25 16,0-24-1,0-26 1,-25 25-16,0 0 16,25 25 77,-1 0-77,1 25 0,0 0-1,0 0 1,0 49-16,24-49 16,-24 0-1,0 24 1,0-49-1,-25 25-15,24-50 204,-24-24-173,25 24-16,-25 0 1,0 0 0,25 1-16,0 24 31,-25-25 16,25 0-16,-25 0-15,24 25-1,-24 25 142,0 25-157,0-1 15,0 1 1,0-1-16,0 1 15,25 0 1,-25-1 15,0-24-31,0 0 16,0 0 0,0-1-1,0 1 48,0 0-63,0 0 15,0 0 17</inkml:trace>
  <inkml:trace contextRef="#ctx0" brushRef="#br0" timeOffset="764211.5082">4490 14312 0,'0'25'78,"-50"25"-62,1 49 0,-1-25-1,25-24-15,1 24 16,24-24-1,0 0 1,0 24 0,0-24-16,0 24 15,0-24 1,0-26 0,0 1-16,0 25 15,0-1 1,0 1-1,0 0 1,0-1-16,49 1 16,-49 24-1,50-24 1,-25 49-16,24-49 16,-24-25-1,-25-1 1,0 1-1,25 0 17,-25 0-17,49-25-15,-24 49 16,0-49 0</inkml:trace>
  <inkml:trace contextRef="#ctx0" brushRef="#br0" timeOffset="766978.1738">4639 15280 0,'0'-75'78,"0"1"-62,0-25-1,0 24-15,0 26 16,0 24 0,0 0 15,0-25 0,0 26-15,0-1-1,0-25-15,0 25 47,25 25 172,-25 25-188,49 0-15,-24 0-1,0 24 1,49-24-16,-24 25 16,-25-1-1,24-24 1,-49 0 0,0 0 30,50 0 1,-50-1-31,25-24 0,-25 25 171,25-25-171,-25 25-16,-25-50 281,0 25-281,0 0 16,0 0-1,0-25 1,1 25-1,-1 0 64,-50 0-64,51 0-15,-1 0 16,0 0-1,0 0 17,0 0 108,50 0 1,0 0-110,0 0 0,0 0-15,-1-24 0,1 24-1,0-25 17,0 25-32,24 0 15,-24 0 1,-25-25-1,25 25 1,0 0 0</inkml:trace>
  <inkml:trace contextRef="#ctx0" brushRef="#br0" timeOffset="767984.5262">5457 15056 0,'0'25'125,"-49"25"-110,24-1 1,-99 125 0,99-149-1,25 0 16</inkml:trace>
  <inkml:trace contextRef="#ctx0" brushRef="#br0" timeOffset="769392.8784">5557 14660 0,'0'0'0,"0"-25"16,0 0-1,0 0 1,0 0-1,0 1 79,0 48 78,0 1-156,0 0-1,0 0 1,24 24-16,1 1 16,0 0-1,-25-26 1,25 51-1,0-50 1,-25-1 15,0 1-15,24 0 0,-24 0 15</inkml:trace>
  <inkml:trace contextRef="#ctx0" brushRef="#br0" timeOffset="770600.4439">5953 14932 0,'25'0'250,"0"75"-235,-25-50-15,0 24 16,0-24 0,25 0-1,-25 0 1,0-1 31,0 1 78</inkml:trace>
  <inkml:trace contextRef="#ctx0" brushRef="#br0" timeOffset="772522.3343">6177 14461 0,'0'-25'78,"0"1"-63,0-1-15,0 0 16,0 0 0,25 25 93,-1 0-78,1 0 16,0 0-31,-25 25-1,25-25 1,24 50 0,-24-1-1,0 1 16,-25-25 1,0-1-17,0 1 1,0 0 0,0 0-1,-25 0 16,25-1-15,-49 26-16,24-25 16,0 0-1,0-1 17,50-24 186,25 0-202,-26 0-16,1 0 16,0 0-1</inkml:trace>
  <inkml:trace contextRef="#ctx0" brushRef="#br0" timeOffset="773356.6644">6772 14734 0,'0'50'156,"0"-1"-140,0-24-16,0 0 16,0 0 15</inkml:trace>
  <inkml:trace contextRef="#ctx0" brushRef="#br0" timeOffset="775145.1904">6871 14139 0,'0'24'78,"0"1"-62,0 0-16,0 25 15,0-26 1,0 1 0,0 25-1,-25-25-15,25 24 16,0-24 0,25-25 124,0 0-140,49 0 16,-24 0-1,0-49 1,-1 49 0,-24-25-1,-25 0 1,0 0 46,0 0-15,0 0 16,0 1-48,0-1 1,0 50 187,0-1-187,0 1-1,0 25 1,0 0 15,0-26-31,0 1 16,0 0 31,25-25-32,-25 25-15,25 0 16,-25-1-16,0 1 16,0 0 15,25-25 0</inkml:trace>
  <inkml:trace contextRef="#ctx0" brushRef="#br0" timeOffset="776140.1699">7094 14039 0,'25'0'47,"0"0"-16,0 25-31,25 0 16,24 74-1,25 25 1,25 50-1,-49-25-15,-51 0 16,1-50 0,-25-25-1,0 1-15,-25-1 16,1-24 0,-1 24-1,0-49 1,25 0-16</inkml:trace>
  <inkml:trace contextRef="#ctx0" brushRef="#br0" timeOffset="778609.1135">5606 5804 0,'0'25'63,"0"25"-48,50-1-15,49-24 16,-25 0-1,26-25-15,-1 0 16,-50 0 0,1 0-1,0 0-15,-25 0 16,24 0 0,-24-25-1,0 25 1,0-25-16,-1 25 62,1 0-15,25 0-47,-25 0 16,-1 0-1,1 0 1,-25 25 0,25-25-16,-25 25 31,0 0-15,0 0 15,0-1-16,0-48 126,25-1-110,0 0-15,24 0 0,-24 0-1,25 1 1,-1 24-16,26-50 15,-26 25 1,1 25 0,-1-25-16,26 25 15,-26 0 1,26 0 0,-1 0-1,-24-25 1,0 25-16,-26 0 15,1 0 17,-25-24-1,50-1 47,-25 0-78,-25 0 31,24 0 1,-24-24-17,25 24 1,-25 0-1,0 0 1,-25 25 62</inkml:trace>
  <inkml:trace contextRef="#ctx0" brushRef="#br0" timeOffset="782638.5668">1439 9550 0,'25'0'313,"-25"-25"-282,49-25-15,51-98-1,-1 24 1,25 0 0,0 24-16,-74 1 15,-1 74 1,-49 0-1,25 1-15,0 24 32,-25-25-17,0 0-15,0 0 47,25 25-47,-25-49 31,49 24-15,-49 0 0,25 0-16,-25 0 31,0 1-31,25-1 16,-25 0-1,0 0 1,25 0-1,-25 1 32,0-1-15,24 25-17,-24-25-15,0 0 16,0 0 78,0 50 46,-24-25-124,-1 25-16,0-25 31,25 25 0,-25-25-15,25 25-16,-49-25 16,24 49-1,0-24 1,-25-25-1,50 25-15,-49-25 16,49 25 0,0-1 15,0-48 94,25-1-94,-1 0-31,1 25 16,0-25-1,0 25 1,-25-25 0,25 25-1,-25-24 1,24 24 0,1 0-1,-25-25 63,25 25 16,25 25-63,-26 24-15,-24-24 31,0 0-16,0 24-15,0-24 15,0 0 31,0 0-46,-24-25 62,-1 0-62,0 0 15,0-25-31,0 25 16,1-25-1,24 0 1,-25 25 0,0 0 30,25-24-46,-50 24 32</inkml:trace>
  <inkml:trace contextRef="#ctx0" brushRef="#br0" timeOffset="786333.3811">4564 8533 0,'-24'0'78,"-1"0"-47,25-50-15,-25 25 0,0 1-1,0-1 1,1-25 0,-26 50-1,0-74-15,26 49 16,-26 0-1,0-24 1,1 24 0,-1-25-16,25 50 15,1-25 1,-1-24 0,-25 49-16,25-25 15,0 25 1,1 0-16,-1 0 31,0 0-15,0 0-1,0 0 1,-24 0 0,24 0-1,0 0-15,-24 0 16,-1-25-1,0 0 1,26 25-16,-1 0 16,0-25-1,0 25 1,-24-24 0,24 24-1,25-25 63,25 74 157,-1 1-235,-24-25 15,25 25 1,-25-26 0,0 1-1,25-25 48,-25-25 187,0 1-250,0-26 15,0 25 1,0 0 0,0 0-16,0 1 15,0-1 63,0 0-15,0 0 15,50 25-62,-26-25-16,51 25 15,-26 0 1,-24 0-1,0 0-15,0 0 32,-25 25 140,0 0-157,0 0 16,0 0 1,-25-25-17,0 24 1,25 1-16,-25-25 31,25 25-15,-24-25 15,24 25 16,-25-25-47,0 0 31,25 25 0,0 0 1,-25-25 93,25-25 47</inkml:trace>
  <inkml:trace contextRef="#ctx0" brushRef="#br0" timeOffset="789812.324">5705 5953 0,'25'0'109,"0"0"-93,0 0-1,0 0 1,24 0-16,26-25 16,73 1-1,76-1 1,49-25-1,-1-24-15,1 49 16,-74 0 0,-26 0-1,-98 25 1,-26 0-16,-24-25 31,0 25-15,25 0-1,-1 0 1,-24 0-16,0 0 16,0 0 15</inkml:trace>
  <inkml:trace contextRef="#ctx0" brushRef="#br0" timeOffset="792806.5719">9029 6350 0,'50'0'219,"24"0"-203,25 0-1,50 0-15,50 0 16,-1 0-1,50 0 1,-25 0 0,-24-25-16,-25 0 15,-1 1 1,-74 24 0,50 0-1,-50 0-15,-49 0 16,0 0-1,-1-25-15,1 25 16,0 0 0,-26 0 15,1 0 16,0 0-32</inkml:trace>
  <inkml:trace contextRef="#ctx0" brushRef="#br0" timeOffset="794830.3088">5904 6077 0,'0'0'0,"124"0"16,25 0-1,74 0 1,0 0 0,-49-49-16,-50 24 15,-75 25 1,-24 0-1,0 0-15,0 0 32</inkml:trace>
  <inkml:trace contextRef="#ctx0" brushRef="#br0" timeOffset="797078.564">8880 6449 0,'25'0'94,"25"0"-78,24 0-16,1 0 15,73 0 1,51 0-1,24 0-15,50-25 16,-50 1 0,-49 24-1,-50-50 1,-25 50 0,-49-25-16,-25 25 15,-1 0 1,1 0-1,0-25-15,0 25 16,0 0 0,-1 0-1,1 0 17,-50 0 108</inkml:trace>
  <inkml:trace contextRef="#ctx0" brushRef="#br0" timeOffset="801740.2592">596 5730 0,'0'-25'16,"24"0"31,1 25-47,0 0 15,25-25 1,49-24 0,50 24-1,49-49-15,50 24 16,25-24 0,0-1-1,-50-49 1,100 50-16,-75 24 15,25 1 1,-1 24-16,-48 0 16,-1-25-1,-50 26 1,-48-1 0,23 0-16,-48 0 15,24 0 1,-25 0-1,0 1 1,50-1-16,-50-25 16,-25 50-1,1 0 1,-100 0 140,0 0-140,0 0-1,1 0 1,-76 0 0,26 25-1,-100 25 1,26-1-16,-26-24 16,75-25-1,-25 25 1,24-25-16,1 25 15,-50 0 1,25-1 0,-24 26-16,-1-25 15,74 24 1,-24-49 0,25 0-16,-50 25 15,24 0 1,1 0-1,-50 0 1,1 24-16,24-24 16,-25 0-1,50-25 1,-25 25-16,24-1 16,51 1-1,-26 0 1,26-25-1,-26 25-15,1 24 16,49-49 0,-25 0-1,26 0-15,24 25 16,-50-25 0,25 25 15,0-25 16,50 0 15,0-25-46,25 25-1,-26 0 1,1-25 0,50 25-16,-1-24 15,75-26 1,49 0 0,26 1-1,-1-26-15,0 26 16,-25-1-1,-24 1 1,-75 24-16,25 0 16,-49 0-1,-1 25 1,-24-25-16,-25 1 16,-1 24-1,26 0 16,-50-25-31,25 25 16,49-25 0,-24 25-1,-25 0 1,-1 0-16,1 0 16,0-25-1,0 25 1,24 0-16,1-25 15,-25 25 1,0 0 0,-1 0-1,1 0 32,0-25 0,25 1 62,-25 24-93,-1 0 78</inkml:trace>
  <inkml:trace contextRef="#ctx0" brushRef="#br0" timeOffset="805964.5862">1737 15453 0,'24'0'140,"225"-24"-124,-101 24-16,26-50 16,-75 25-1,0 0 1,-49 0-1,-25 1 1,0 24-16,-1 0 31,1-25 1,0 25 14,0 0-46,24 0 16,-24-25 15,-25 0 1,0 0 30,-25 25-31,1 0-15,-1 0 15,0 0 0,25-24-31,-25 24 16,-24 0 15,24 0-15,25-25-16,-25 25 31,50 0 79,0 0-95,-1 0-15,26 0 16,0 0-1,-26 0 1,1 0 0,0 0-16,0 0 15,0 0 17,-25 25 171,0-1-156,0 1-32,-25 25-15,-25-25 16,25-1-1,1 26 1,-1-50 0,0 0 156,0-25-141,0 0-16,1 25-15,24-24 16,0-1 0,-25 0-1,25 0-15,0 0 32,0 1-17</inkml:trace>
  <inkml:trace contextRef="#ctx0" brushRef="#br0" timeOffset="912606.0618">3895 16197 0,'-25'0'15,"0"0"1,50 0 171,0 0-187,24 0 16,51 0 0,24-49-1,49 24 1,1-25-1,-25 26-15,24-26 16,1 0 0,0 1-1,49 24-15,-50-25 16,26 26 0,-26-1-1,-49 0-15,25 0 16,0 0-1,-50 1 1,1 24-16,48-50 16,-48 25-1,48 0 1,-48 25 0,-26-24-16,25-1 15,1 0 1,-1-25-16,0 26 15,25 24 1,-25-25 0,-24 0-1,-1 0-15,0 0 16,1 25 0,-1 0-1,-24 0 1,0-25-1</inkml:trace>
  <inkml:trace contextRef="#ctx0" brushRef="#br0" timeOffset="914144.7566">6326 14808 0,'49'0'140,"-24"0"-109,0 25-15,0-25 0,-1 0 31,1 0-1,-25 25-30,25-25 15,0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3:54:54.9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273 9723 0,'0'-24'140,"0"-26"-124,0 25 15,0 0-31,25 1 16,0 24-1,0 0 1,24 0 47,1 0-32,-25 24 16,-25 1-32,0 0 1,0 0 31,0 0-47,-25-25 47,25 24-47,-25 1 31,0-25-15,50 0 202,0 0-202,0 0 15,-1 0-15,1 0 15,-25 25 32,0 0-17,0 0-14,0-1-1,0 1-15,-49 0 15,-1 0 0,50 0 0,-25-25-15,0 24 62</inkml:trace>
  <inkml:trace contextRef="#ctx0" brushRef="#br0" timeOffset="3061.1925">248 10046 0,'0'0'16,"-24"-25"0,-1 25-1,25-25 1,-25 0-1,0-24 17,25 24-1,-25-25 16,1-49 0,24 74-47,0 1 15,0-1 17,0 0-1,0 0 0,49-24 0,-49 24 1,25 0-1,0 0 0,0 25-15,-1 0-1,-24-25 17,75 25 14,-26 0 1,-24 0-31,0 0 0,0 0 15,24 0 0,-24 0-15,25 25 31,-25 25-1,-1-25-30,1-1 15,0 1 1,-25 0-17,25 25 16,-25-1 1,0-24-1,0 0-15,0 0-16,0-1 31,0 1 0,0 0-15,0 0 31,-25-25-16,0 25 0,0-1 0,1-24 1,24 25-17,-25-25 1,0 25 15,-25-25 0,1 0 16,24 25-16,0-25-15,0 0 15,1 0-15,-1 0 62,0 0-47,25-25-15,-25 0 15,0-24 47,1 24-46</inkml:trace>
  <inkml:trace contextRef="#ctx0" brushRef="#br0" timeOffset="27046.4933">124 9550 0,'0'25'250,"0"-1"-218,0 1-1,0 25 0,0-25 0,0-1 1,0 26-17,0-25 17,0 0-17,0 24 32,0-24-16,0 0-15,0 0 15,0-1 0,0 1 32,0 0-16,0 0 0,0 0-32,0 0 48,25-25 202,0 0-233,25 0-1,-1 0-15,1 0 15,49-25-16,-49 0 17,-26 25-32,51-25 47,-50 0-16,-1 25-16,1 0 17,0 0-1,25 0-15,-26-25-1,1 25 16,-25-24 188,0-1-188,0 0-15,0 0 0,0-49-1,0-1 17,-25 26-17,25-1 16,0-24 16,0 49-15,0 0-17,0 0 16,0 1-15,0-1 31,0 0 47,0 0-63,-24 25-15,-1 0 124,0 0-109,0 0 1,0 0-17,1 0 1,-1 0 15,-50 0-15,1 50 31,0-25-16,49-25 0,0 24-15,-25 1 15,26 0-15,-1-25 15,0 0 0,25 25 0,-25-25 173,0 0-173,1 0-16,48 0 220,1 0-204,25 0-15,148 0 15,-123-25 16,-51 25-47,26 0 31,-25 0-15,0-25-1,-1 25 1,1-25 15,-50 25 266,1 0-281,-1 0-1,-50 0 17,1 25-17,24-25 16,1 0-15,-1 25 15,-49 0 16,74-25 0,0 0-16</inkml:trace>
  <inkml:trace contextRef="#ctx0" brushRef="#br1" timeOffset="85833.9092">323 9723 0,'-25'0'16,"25"-24"171,0-26-155,0 25-17,0 0 16,0 1 1,25 24 108,0 0-62,-1 0-46,1 0 15,-25 24 15,0 1-15,0 0 31,0 0-62,0 0 15,0-1-15,0 1 15,0 0 94,25-50 203,0 25-297,0 0 0,-1 0 32,1 0-32,0 0 47,-25 25 63,0 0-94,0 0-16,0-1 0,0 1 1,-25-25-17,0 0 110,-24 0-94,24 0 1,0 0 15</inkml:trace>
  <inkml:trace contextRef="#ctx0" brushRef="#br1" timeOffset="88279.9516">298 10120 0,'-50'0'78,"26"-24"-47,-26-26 16,25 0-15,25 25 14,-25 1-14,25-1-17,-24-74 17,-26 49-1,50 25 16,0-74-16,-25 74-15,25 0 15,0-24 16,0 24-47,0 0 62,25-24-46,0 24 15,74 0-15,0-25-1,-49 26 17,-1 24-17,51 0 32,-76 0 0,26 0-31,0 0 15,-26 0-16,1 0 17,0 24-17,49 26 17,-24 49 14,-25-49-14,-25-1-17,0-24 17,0 50-1,0-51 0,0 51 16,0-26-16,-25 1-15,0-25 15,0 0-15,1-1 15,-1 1-15,-50 0 30,1 25-14,0-50-1,-1 0-15,26 0-1,-51 0 16,51 0-15,24 0 15,-49 0 32,24-25-48,25 0 1</inkml:trace>
  <inkml:trace contextRef="#ctx0" brushRef="#br1" timeOffset="246356.1002">1464 9599 0,'0'-49'156,"25"49"-140,24-99-1,-49 74 1,50-50 15,-1 26 1,51-50-1,-76 49 16,1 0-32,25-24 17,0 49-17,-26-25 16,1 26-15,0-1 15,49-25-15,-49 50 31,0-49-16,0 24 0,-25 0 1,25-25 46,-1 26-47,-24-1 31,25 25-30,-25-25-17,0 0 17,25 0-1,0 1 16,0 24 31,-25-25-47,-25 25 125,0 0-124,0 0-17,-124 124 32,75-75-16,49-24 1,-24 0-17,24 0 16,25-50 235,99-74-235,25-50 16,-99 124-47,24-24 16,-24 49-1,0-25 17,0 25 30,-25-25-31,25 25-15,-1 0 15,-24 25 204,0 0-220,0 49 17,0 0-17,0 1 16,0-26 16,0-24-15,0 0-1,0 0 0,0 0 47,0-1 63,-24-24-94,-26 0-16,0 0 0,1 0-15,24 0 15,0-24-15,-24 24 15,24 0 0,25-25 79,-25 25-17,0-25 32,0 25-93</inkml:trace>
  <inkml:trace contextRef="#ctx0" brushRef="#br1" timeOffset="251458.6787">298 5035 0,'0'-24'32,"0"-1"14,0 0 64,50 0-79,-26 25-15,1 0 31,0 0-1,0 0 1,-25 25 0,0 0-16,0 0 1,0 24-1,0-24 0,0 0-15,0 24 15,-50 1 0,50-25 16,25-25 172,25 0-188,24-25 0,-24 0-15,-26 25 0,51-25 15,-50 25-15,-1 0 30</inkml:trace>
  <inkml:trace contextRef="#ctx0" brushRef="#br1" timeOffset="254520.3322">298 5383 0,'-25'0'0,"0"0"47,1-50 0,-1 25-16,25 0 0,-25 25 0,25-49-15,0 24 15,-25-25-15,25 1 31,0-26 0,0 26-32,0 24 16,0-49 1,0-1-1,25 50-15,0-24 15,0 49-31,24-50 31,-24 50-15,0-25 15,0 25-15,-1 0-16,1 0 31,0 0-16,0 0 17,24 0-1,26 0 0,-26 50 0,-24-25-31,0-1 16,0 26-16,0-25 31,-25 0-15,24 0 15,1 24 16,-25 26-16,25-26-15,-25-24 15,25 49-15,-25-24 15,0-25-15,0 0 15,-25 24 16,0-24-16,0-25-15,1 0 15,-1 0 0,25 25-15,-50-25 15,25 0-15,-24 0 15,24 0 0,0 0 16,0 0-47,1 0 47,-1 0 15,0 0-46,0 0 0,0 0 15,1 25 47,-1-25-47,0 0 79</inkml:trace>
  <inkml:trace contextRef="#ctx0" brushRef="#br1" timeOffset="261834.0661">2605 8062 0,'25'0'125,"-1"24"-94,1-24 0,0 25 1,0-25-17,49 50 17,1-25-17,24-1 32,-25 1-16,1 0 1,49 49-17,0-24 16,25 24 1,-25 1-17,124 24 17,-75-49 14,-123-1-14,0-49-1,-1 0 0,-49 25-15,-25-25 234,-74 0-235,0 0 32,49 0-31,25 0 15,1 0-31,-1 0 31,0 0-15,0 0 31,-24 0 0,73 0 156,1 0-187,25 0-1,-25 0 16,99 0-15,-25 0 0,-49 25 15,-26-25 16,-24-25 140,0 0-171,0-148 15,0 98 0,0 50-15,0 1-16,0-1 31,0 0-31,0 0 16,0-24 15,0 24 0</inkml:trace>
  <inkml:trace contextRef="#ctx0" brushRef="#br1" timeOffset="278589.5219">2778 9327 0,'25'0'78,"-25"-25"-78,25 25 16,0 0 15,0-25 31,-1 25-15,1 0-16,0 0-15,-25 74 187,0 50-172,0-24 1,0-76-17,0 1 17,0 0 608,-25-25-530</inkml:trace>
  <inkml:trace contextRef="#ctx0" brushRef="#br1" timeOffset="279727.0246">2853 9500 0,'25'0'15,"49"0"32,1 0-16,-51 0-31</inkml:trace>
  <inkml:trace contextRef="#ctx0" brushRef="#br1" timeOffset="282231.9844">2654 9599 0,'0'-24'15,"-24"-1"1,24 0-1,0-25 17,0 26-17,0-1 17,0-25-1,0 25 0,0-24 16,0 24-31,24 0 15,1 25-16,0-25 17,25-24 15,-26 49-47,1-25 46,0 25-30,0 0 15,0 0 16,-1 0-31,26 0 31,0 0-16,-25 0 0,24 25-15,1 0 15,-25-1-15,-1 1 15,-24 0 0,0 0 0,0 49 16,0-49-31,0 25 15,0-1 0,0 1 16,0-25-15,-24-1-1,-1-24-16,25 25 17,-25 0-17,0-25 17,-49 25 14,24-25 1,25 0-47,0 0 16,1 0 0,-1 0-1,0 0 16,0 0 1,0 0 15,1 0-16,-26 0 0,25 0 47,25-25-31</inkml:trace>
  <inkml:trace contextRef="#ctx0" brushRef="#br1" timeOffset="298152.2669">3572 12154 0,'-25'0'63,"1"0"-32,-1 0-31,-25 25 31,-24 74-15,-1 1-16,51-51 31,-1-49-31,25 25 16,49-25 93,-24 0-93,99 0 15,-49 0 0,-26 0 0,-24 0-15,0 0 31,0 0-16,-1 0 63,-24 50-47,0-1-16,0-24-15,-24 0 15,-26-25-15,25 25 15,0-25-16,1 0 32,-1 0-15,0 0 30,0 0-31,25-25 16,0 0 0,0 0-16,0 0-15,0 1 15,0-1-15,0 0 15,0-25-15,0-24 15,0 49 16,25 0-16,-25 1 32,25-1-48,-25-25 16,0 0 16,0 75 31</inkml:trace>
  <inkml:trace contextRef="#ctx0" brushRef="#br1" timeOffset="300577.2658">3051 12502 0,'0'0'0,"0"-25"15,0-25 1,0-49 15,0 0 16,0 24-31,25 26 15,25-1-15,-1 25-1,1-24 17,24-1 14,-49 50-14,0 0-32,49 0 15,-49 0 1,25 0 0,-1 0 15,1 0-16,-25 0 17,0 25-1,24 24 16,50 51 0,-49-26-32,-25 1 17,-25-51-17,0 125 32,0-124-31,0 0 15,0 0-15,0-1-16,0 1 31,-25 25 0,0-25-15,-24-1 15,-1 26 0,-24-25 16,-1-25-16,1 0 1,24 0-1,25 0-16,-24 0 17,-1 0 15,-24 0-16,74-25 0,-50 0-15,25 0 15,-24-24-15,24 24 30,-25-49-14,50 49-1,0 0-15,0 0-16</inkml:trace>
  <inkml:trace contextRef="#ctx0" brushRef="#br1" timeOffset="309917.7613">6772 10666 0,'0'25'125,"0"0"-94,-50-1-31,26 1 31,-1-25-15,0 0 31,0 0-32,0 0 32,25-25 47,0 1-78,0-1 31,0 0 15,25 25-15,0-25-16,0 25 32,0 0 15,-1 0-47,-24 25 32,0 0 30,0 0-46,0-1-47,0 1 31,0 0-15,0 0 15,0 0-15,0-1 46,0 1-15,-24 0-15,24 0 77</inkml:trace>
  <inkml:trace contextRef="#ctx0" brushRef="#br1" timeOffset="312786.1076">6822 10567 0,'-25'0'47,"0"-25"-32,0 25 17,0-25-17,1 25 16,-1 0 1,0 0 15,0 0-16,-24 0 0,24 0 0,0 0-15,0 50 15,-24-1 16,24-24-16,0 0-15,25 0 31,0 0-32,0-1 1,0 1 0,0 25 15,0-25 0,0-1 0,0 1 1,25-25 61,-25 25-61,25-25-1,-25 25-15,24-25 15,1 0-16,0 0 17,-25 25-17,50-25 32,-26 0 0,1 0-16,0 0 1,0 0-1,0 0 16,-1 0-32,1 0 32,0 0-16,0 0-15,0 0 15,-1 0-15,1 0 46,-25-25-15,0 0-31,25 0 15,-25 0-15,25 1-1,-25-1 32,0 0 0,0 0-16,0 0-15,0 1 15,0-1 1,-25 25 14,25-25-30,-25 25 31,25-25-31,0 0 15,-25 25-16,25-24 1,-24 24 15,24-25 1</inkml:trace>
  <inkml:trace contextRef="#ctx0" brushRef="#br1" timeOffset="316006.8754">6425 11658 0,'0'25'78,"0"25"-31,0-26-16,0 1-15,0 0 15,0 0 1,25-25-17,-25-25 220,0 0-204,0 0-16,0 1 17,0-1-32,0 0 15,0 0 32,0 0-16,0 1-15,0 48 312,0 1-312,24-25-16,-24 25 31,25-25 0,-25 25 32,25-25-32,-25 25 32,0-50 124,0-25-140,0 25-16,0 1 0,25 24-15,-25-25 15,0 0 1,0 50 218,25 0-204,24 49-14,-49-24-1,25-50-15,-25 24 62</inkml:trace>
  <inkml:trace contextRef="#ctx0" brushRef="#br1" timeOffset="318308.5468">6698 11509 0,'0'25'141,"0"0"-63,0 0-16,0 0 173,24-25-157,1 0-63,0 0 32,0 0 31,0 0-46,-1 0 46,-24 24 109,0 1-156,0 0 16,0 0 78,-24-25-47,24 25-46,-25-25-17,0 0 17</inkml:trace>
  <inkml:trace contextRef="#ctx0" brushRef="#br1" timeOffset="322462.2586">7343 10368 0,'0'-24'172,"-50"24"-156,-99-50 46,25 0-30,-74-24-1,98 49 0,-48-24-15,-51 24 31,174 0-47,-49 0 31,24 25-15,26 0-1,-51-50 16,25 50-15,-24-24 15,0-1-15,-26-25 31,26 25-16,49 25 0,25-24 1,-25 24-17,1 0 188,24 24-15,0 1-173,0 0 17,0 0 61,0-50 79,24 50 94,1-25-235,-25 25-15,0-50 203,0 0-173,0 0-14,-25 0-1,1 25 16,24-24-32,24 24 157,26 0-156,-25 0 15,24 0-15,-24 0 15,0 0 16,0 0-16,0 0 0,-1 0 1</inkml:trace>
  <inkml:trace contextRef="#ctx0" brushRef="#br1" timeOffset="372892.9819">5061 9947 0,'0'24'47,"0"51"-16,-75 99 0,-74 148 0,25-74-15,75-124 15,49-50-31,-25-24 31,0 0-31,0-1 47,-24 1-15,-1 0-17,50-26 1,-25-24-1,25 25 1,-25-25 78,25-25-47,-24 1-16,24-1-15,0 0-1,0 0 16,-25 0-15,25 0 31,0 1-16,-25-1 0,25 0-15,0 50 93,0 0-77,0 24-17,0-24 17,0 25-17,0-25 16,0-1 1,74-73 202,-24 49-203,0-50-31,24 25 32,-49 25-17,-25-25 1</inkml:trace>
  <inkml:trace contextRef="#ctx0" brushRef="#br1" timeOffset="374868.7086">4837 11237 0,'0'-25'94,"0"-149"-63,99-74 1,26-74-1,-26 49-15,-25 124 30,-99 174 251,1 0-281,-1 24 15,0-24 0,25 0 1,-25 0-1,0-1 0,25-48 188,25-1-203,0 0 15,0 25-16,24-25 17,-24 25-1</inkml:trace>
  <inkml:trace contextRef="#ctx0" brushRef="#br1" timeOffset="377649.9877">5234 10021 0,'50'0'141,"99"0"-94,-100 0-47,50 0 15,-74 0 1,74 50 0,1-25 30,-51-1-14,1 1-1,-1 0 0,1 25 0,0-26 1,-1 1-1,-49 0 0,50 0 0,0 0-15,-1-1 15,-24 1-15,25 0 46,24 0-30,-49-25-17,-25 25 173,-99-25-157,74 0-15,-74 49 15,-1-24 0,51-25-15,73 0 187,101 0-172,-76 0 0,-24 0 32,-25-25 78,0 0-110,0 1-16,0-1 17,0 0-17,0 0 1,0 0 15,0 1 125</inkml:trace>
  <inkml:trace contextRef="#ctx0" brushRef="#br1" timeOffset="433743.1082">5780 9500 0,'25'25'140,"-1"0"-124,100 74 31,-74-49-16,-25-26 0,49-24-15,-24 50 15,0-50 0,24 0-15,25 0 15,0 0 16,1 0-16,-51 0 1,1 0-17,-1-25 16,1 0-15,24-49 31,-24 24-16,-25 1 0,0 49-15,-25-75 15,0 26 1,74-298 14,25-174 1,-74 297-31,25 26 0,-50-50 15,25 173 0,-25 1-31,0 49 16,0 0-16,0 1 31,24 24 219,1-25-234,-25 0-1,50-49 16,24-1-15,1 1 15,49-25 1,-25 24 14,50 1-14,-125 49-1,51 0-15,24 0 15,-25 1-16,-24 24 17,99-50-1,-124 50-31,173-25 62,-148 0-62,-1 25 16,51-24 15,-26 24-15,-24 0-16,-1 0 31,1 0-31,-1 0 0,26 0 31,24 0 16,-49-25-31,-26 25 15,1 0 0,0 0-15,0 0 15,0 0 1,0 0-1,-1 0 156,-24-25 595,-24 25-704,-26-25-63,25 0 1,0 25 0,0-25-1,1 25 1,-26 0-16,25 0 109,0 0-15,50 0 156,0 0-250,74 0 47,-24 25-16,-26 0-15,-49 0 140,0 0-62,0 0-79,-24-25 17,-1 49 14,0-49-14,0 0 155,0 0-109,0 0-31,25-25 0,-24 25-16,24-24-15,-25 24 15,0-25-15,0 25-1,25-25-15,-25 25 63,25-25-63,0 0 109,0 0 1,0 1-48</inkml:trace>
  <inkml:trace contextRef="#ctx0" brushRef="#br1" timeOffset="438070.7752">9600 6697 0,'0'25'47,"0"0"31,0 0-46,0-1-1,0 1-15,0 25 30,0-25 79,0 0-15</inkml:trace>
  <inkml:trace contextRef="#ctx0" brushRef="#br1" timeOffset="440119.6726">9798 6722 0,'-25'0'32,"1"0"-1,-1 25 0,-25 49 0,50-49 1,0 0 77,25-25-93,0 25 15,0-25 0,-1 0 16,1 0-16,0 0 16,-25-25 0,0 0 78,0 0-62,0 0-32,0 1 31,0-1 63,0 0-15,0 0-79,0 50 94</inkml:trace>
  <inkml:trace contextRef="#ctx0" brushRef="#br1" timeOffset="443065.5707">9823 6548 0,'-25'0'78,"-24"0"-47,-26 0 0,50 0 1,1 0-17,-1 0 17,0 0-1,0 25 0,0 0 16,25 0-16,0 0 0,-24-1-15,24 1 15,-25-25-15,25 50 31,0-25-47,-25-1 31,25 1-15,0 0 15,0 0 0,0 0-15,-25-25 31,25 25-16,0-1 0,0 1-15,0 0 46,25-25-30,0 25-1,24-25 16,1 0-16,24 0 0,-49 0 32,25 0-16,-25 0-16,-1-25 16,1 25-32,0 0 1,0 0 15,-25-25 16,0 0 16,25 1-32,-25-26 0,0 25 0,24-49 16,-24 49 0,0 0 62,0 0-62,0 0-15,0 1 14,-24-1 1,24 0-31,-25 0 31,0 0 0,0 25 0,0 0 62</inkml:trace>
  <inkml:trace contextRef="#ctx0" brushRef="#br1" timeOffset="463008.1886">9128 4663 0,'0'50'234,"0"124"-187,0-26-16,0-123 1,0 0 30,0 0-31,0 0-15,0-1 31,0 1 15,0 0-30,0 0-1,0 0-15,25-25 15,0 24 0,0-24 0,24 0-15,-24 0 15,50 0-15,49 0 15,74-24 32,-148 24-63,173 0 31,-173 0-16,24-25 1,75 25 0,25 0 15,-1 0-15,-24 0 15,-25 0 0,149 0 16,-149 0-16,25 0 0,-124 0 1,74 0-17,25 25 32,-50-25-16,-49 0-15,-25-25 172,0-50-157,0-24-16,0 0 17,0 49-17,0 1 17,-25 24-32,25-25 31,0 25-31,-25 1 47,25-1-16,0 0 0,0-25 63,0 26-78,0-26 30,0 25-30,-24 25 15,24-25-15,-25 1 109,0 24-78,0 0-32,0 0 1,-24 0 0,-50-25-1,-26 25 17,-98 0 14,0 0-14,99 0-1,0 0-15,25 0 15,0 25-16,-75-1 32,50-24 0,25 25-31,-1 25 15,51-50-31,-50 25 31,49-25-15,0 24 0,-74-24 15,-49 50 16,98-25-16,50-25-31,1 0 31,-1 0-31,0 0 391</inkml:trace>
  <inkml:trace contextRef="#ctx0" brushRef="#br1" timeOffset="465690.2716">9153 7094 0</inkml:trace>
  <inkml:trace contextRef="#ctx0" brushRef="#br1" timeOffset="510351.3244">3597 5011 0,'0'24'204,"25"1"-173,173 99-16,-74-74 17,149 74 15,-50-25-16,-123-25-31,48 26 31,1-1-31,149 99 31,-25 1-15,-75-75 15,75 74 0,-50 1 16,-123-51-31,-1-48 0,-50-75 15,1 49-31,24-24 31,-49-26-31,50 26 31,-51-25 16,-24 0 31,25-1 297,0 1-343,49 50-17,50-1 16,-24 25-15,48 75 31,-23-50 0,-51-25-32,0-49 17,-49-26-32,25 26 31,-1 0-15,-24-25-1,25 49 16,148 100 16,-99-26-15,-24-48-1,-1-26-16,1 0 17,-1 50-17,1 50 32,-26-149-47,-24 49 31,-25-49-31,0 0 16,25 49 15,-25-24-15,0 0 15,25 24 0,24 75 1,-49-50 15,25-49-32,-25-26 16,0 1 126,25 0-142,-25 25 1,49 49 0,-24 50 15,0-100-16,25 150 17,-26 173-1,-24-199 16,0-123-32,-24 297 17,-100 1-1,-75-100-15,25-124-1,125-100 329,-26 51-328,-73 74 15,98-75-16,-24 50 1,-174 149 15,198-223-31,-49 24 47,24-24-31,51-26-16,-76 76 31,51-76-15,-1 26-1,0-50 1,1 50 15,-50-1 16,49 1-16,-24 0-15,-1 24 15,50-49-15,-24 24 15,-1 1-15,1-25 15,-51 74 16,1-25-16,25-24 16,74-25 344,-25 0-376,0-1 16,-25 1 1,26 25 15,-1-50 15,0 25-31,25-50 141,0 0-156,0 0-1,0 0 17,0 1 15,25-26-16,-25-24 0,25 24 0,-25 25 1,24 25 30,-24 25 172,-24 0-202,24 24-17,-25 51 1,0-76 15,0 26-31,25 0 16,0-26-16,-25 1 31,25 50 0,0-51 16,0 1 31,0 0-46,0-50 108,50 0-109,-25 25-15,74-49 0,-24 24 31,-51 25-16,1 0 0,0 0 0,0 0-15,0 0 15,-1 0 16,-24-25 125,0 0-141,-49-49 32,-1 49-16,25-24-16,1 24 0,24 0 16,0 0 0,-25 25-16,25-25 32,-25 25-17,0-49 1,25 24 47,-25 25 47,0 0 31</inkml:trace>
  <inkml:trace contextRef="#ctx0" brushRef="#br1" timeOffset="513190.1293">2704 15677 0,'0'24'125,"0"1"-109,50 99 31,-26-99-47,-24 0 31,0 0-15,0-1 140</inkml:trace>
  <inkml:trace contextRef="#ctx0" brushRef="#br1" timeOffset="514878.881">2853 15652 0,'0'25'62,"0"-1"-46,25 26 31,-1-25-1,-24 0 1,0-1-15,0 1 46,25-25 109,-25 25-124</inkml:trace>
  <inkml:trace contextRef="#ctx0" brushRef="#br1" timeOffset="517306.1324">3051 15602 0,'0'0'0,"-24"0"62,-1-25-46,0 25 0,-25 0 15,25 0 0,-24 0 16,24 0-16,0 0-31,0 0 16,1 0 15,-1 0-31,0 0 31,0 0-15,-24 0 15,-1 0-15,0 50 31,1 49 0,49-49-32,-25-1 16,25-24-15,0 50 31,0-51-16,0 1 0,0 0-15,25-25 15,24 25-15,75 0 15,0-25 16,-49 0-16,-26 0 1,1 0-17,25-25 16,-51 25-15,-24-25 15,0 0 16,0 0 0,25-49-16,-25 49-15,0 0 15,0 1-15,0-1 15,25-25 16,-25 1-16,0 24 0,0 0 79,-25 25-48,0 0 32</inkml:trace>
  <inkml:trace contextRef="#ctx0" brushRef="#br1" timeOffset="530597.424">5457 4539 0,'0'25'125,"0"0"-93,0 74-17,0 124 17,0 25 14,0-198 1,25-50 31,25 0 1,24 0-64,125 0 32,49-25-31,25-24 15,-1 49-15,-98 0 15,-25 0 0,124 24 16,-124 1-16,24-25 0,-49 0 1,-74 0-17,49 25 17,99 0-1,-98 0 16,-51-25-32,-24 0 142,0 0-126,0 0-16,24 0 17,-24 0-17,-25-25 110,0 0-93,0-25-17,0 1 1,25-1 15,-25-49 0,0-50 1,0 75-32,25-75 46,-25 99-46,0 25 32,-50 25 155,1 0-171,-26 0-16,-24 0 31,-25 0-31,-25 0 16,25 0-1,-124 0 1,74 0 15,50 0 0,-74 0 1,74-24 15,49 24-32,1 0 16,-25 0 1,-100 0-1,-74 0 16,174 0-16,-25 0-15,25 0 15,49 0-15,26 0 15,-1 0 31,0 0-30,0 0-17</inkml:trace>
  <inkml:trace contextRef="#ctx0" brushRef="#br1" timeOffset="554970.4433">5383 5432 0,'0'25'109,"0"0"-93,74 49 15,26-49-15,98 25 15,-24-50-15,-26-25 15,51-74 16,-100 49-16,-49 50 16,-25 0-47,24 0 15,-24 0 1,25 0 0,-26 50 31,1-50 140,0-25-171,99-50 15,-25 26 0,0 49-15,25 0 15,1 0-15,-26 49 15,0 1 0,75 24 16,-1-74 0,-98 0-31,-26-24-1,-24-1 16,0 25 16</inkml:trace>
  <inkml:trace contextRef="#ctx0" brushRef="#br1" timeOffset="557592.8372">8905 5407 0,'0'25'188,"0"74"-157,99 1-15,-49-76 15,49 26-31,25-50 16,-74 0-1,99 0 16,198-248 1,-149 198-1,-123 26 0,-1 24-15,-49 0 15,0 0 0,-25 49 16,25 26-16,-25-51 1,0 1-1,0 25 0,0-25-15,0-1 15,-50-24 0,25 0 1,25-24 108,0-26-109,99 0 1,-24 50-1,-1 0-15,-24 0 15,-25 0-16,49 25 220,249 25-204,-175-25 0,26-1 1,49-24-1,-99 0-16,-24-49 17,-26 24 15,-74 0-16</inkml:trace>
  <inkml:trace contextRef="#ctx0" brushRef="#br1" timeOffset="567790.1269">6797 2183 0,'-50'0'31,"100"0"-31,-50 0 172,74 0-156,348 0 15,-273 0-15,24 0-16,1 0 15,0 25 1,24-25 0,25 24-1,-24 1 1,-1-25-16,1 25 15,-26-25 1,299 25 31,-26 0-16,-347-25-15,25 0-1,0 0 1,-24 0-16,-26 0 16,25 0-1,-24 0 1,-1 0 0,0 0-16,1 0 15,-26 0 1,175 0 31,73 0-16,-222-25-15,-26 25-1,-24 0 1,25 0-16,-25 0 31,24 0-15,-24 0 15,25-25-15</inkml:trace>
  <inkml:trace contextRef="#ctx0" brushRef="#br1" timeOffset="570062.2098">6995 2704 0,'0'25'125,"0"-1"-94,0 76 0,0-51-15,0-24-1,0 0 17</inkml:trace>
  <inkml:trace contextRef="#ctx0" brushRef="#br1" timeOffset="572635.488">7219 2729 0,'0'24'110,"-25"-24"-95,25 25 1,0 0 15,0 0 16,0 0-47,-25-1 16,50-24 218,0 0-203,49 0 1,-74-24-17,25 24 1,0 0-16,-1 0 94,-24-25-47,0 0 15,0 0-31,0 0 16,0 1 47,0 48 62,0 1-140,0 0 15,0 0-15,0 0 15,0-1-15,0 1-1,0 0 16,0 0 32,0 0-16,0-1 62</inkml:trace>
  <inkml:trace contextRef="#ctx0" brushRef="#br1" timeOffset="574245.0465">8260 2753 0,'0'0'0,"0"-24"31,0-1 0,0 0-15,25 25 31,0 0-32,0 0 17,0 0-17,-1 0 17,1 0-17,-25 25 1,0 0 15,0-1 0,0 1 1,-25 25-1,1-50 0,24 25-31,-25-25 31,50 0 141,24 0-156,1 0 15,-25 0-15,-1 0 46,1 24 1</inkml:trace>
  <inkml:trace contextRef="#ctx0" brushRef="#br1" timeOffset="576109.3154">8732 2679 0,'0'-25'78,"49"25"-62,-24 0 15,25 0-15,-26 0-1,-24 25 17,0 0 30,0 0-15,-24-1 0,-1 1-32,0-25 1,0 0 31,50 0 109,25 0-125,-26 0 1,1 0-17,0 25 17,-25 0 46,0 0-16,0-1-15,-25-24 16,0 25-63,1-25 15,-1 0 1,0 0 15</inkml:trace>
  <inkml:trace contextRef="#ctx0" brushRef="#br1" timeOffset="579761.1619">10071 2927 0,'0'-25'47,"0"0"63,0 1-17,0-1-61,0 50 108,0-1-108,0 1-1,0 0 16,0 0 0,25-25 31,0 0-63,-1 0 17,-24-25 30,25 25-31,-25-25 1,0 0 14,0 1 48,0 48 94,0 26-157,0-25-15,0 0 30,0-1 1,0 1-15,0 0 46,0 0 15</inkml:trace>
  <inkml:trace contextRef="#ctx0" brushRef="#br1" timeOffset="581146.1767">10344 2828 0,'-25'25'110,"25"-1"-79,0 1-16,0 0 1,0 0 15,25-25 94,0 0-78,0 0-16,-1 0-15,1 0 15,0 0 32,-25 25-32,0-1 0,0 1 1,0 0 30,-25-25-62,25 25 16,-25-25 31,-24-50 46</inkml:trace>
  <inkml:trace contextRef="#ctx0" brushRef="#br1" timeOffset="582017.5564">10344 2828 0,'25'0'109,"24"0"-93,-24 0-1,25 0 1,-25 0 15</inkml:trace>
  <inkml:trace contextRef="#ctx0" brushRef="#br1" timeOffset="583883.0743">11733 2704 0,'-25'25'125,"0"-25"-109,1 0 0,-1 0-1,-25 0 1,50-25 62,0 0-62,25 25 62,0 0-63,0 0 32,-1 0-31,1 0-16,0 0 31,25 0-15,-50 25-1,0 0 17,0-1-1,0 1 0,0 0 0,0 0 1,-25 0 14,0-1-14,0-24 61</inkml:trace>
  <inkml:trace contextRef="#ctx0" brushRef="#br1" timeOffset="585621.1769">12105 2555 0,'-25'0'78,"-24"0"-31,-125 124 0,124-124-47,26 0 15,-1 25 1,50-25 140,74 49-124,-74-24-17,-1 0-15,26-25 16,-25 0-1,0 0 17,-25 25-17,0 0 32,24-1-16,1 1-15,-25 0 0,0 0 15,0 0 31,-74-25-15,49 0-47,-25 0 32,26 0-17,24-25 32,0 0-31,0 0 15,0 0-15,0-24-16,49-199 46,50 99-14,-74 124-32,-25 0 15,25 25 1</inkml:trace>
  <inkml:trace contextRef="#ctx0" brushRef="#br1" timeOffset="602098.0732">2307 4142 0,'-25'0'313,"1"-124"-282,-1 50 0,-25-25-15,1 24 15,24-24-15,-50 0 15,-24-25 0,25 25 16,49 74-31,25 0-1,-25 25 1,0-25 0,25 0-1,-25 1-15,1 24 31,24-25-15,-25 25 109,0 0-62,25 49 93,0-24-156,25 0 15,-25 25 1,0-26 0,25 51 31,-1-50-16,-24-1-16,0-48 157,0-1-156,0 0 0,0 0-16,0 0 15,-24-24 1,24 24-1,0 0 1,-25-24 0,0 24-1,25 0 17,0-25-1,0 26-31,25 24 250,0 24-235,24 1 1,-24 0-16,50-25 16,-51 50-1,1-50 1,0 0 0,0 49 15,0-49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5:08:33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7689 0,'0'25'343,"25"0"-327,0 0 0,-1-25-1,26 25 1,-25-1-16,24-24 15,1 0 1,24 25 0,-24 0-16,0-25 15,-1 0 1,1 0 0,0 0-16,24 0 15,0-25 1,1 25-16,-26 0 15,1-25 1,0 1 0,-1-1-1,1 25 1,-25-25-16,24 25 16,1-25-1,-1 25 1,-24 0-16,0 0 15,0 0 1,0 0 0,-1 0-1,1 0 1,0 25 0,-25 0-16,25 0 31,-25-1-16,0 1 1,-25-25 187,25-25 235,0 1-391,25-1-16,0 0-16,24 0 1,-24 25 0,25-25-1,-1 1 1,-24 24 0,0-25-1,25 25-15,-1-25 16,1 25-1,-1-25 1,1 25 0,24 0-1,-24 0-15,-25 0 16,24 0 0,26 0-1,-26 0 1,1 0-16,-25 0 31,0 0-15,-1 0-1,1 0 1,0 0-16,0 25 16,24-25-1,1 0 1,0 0-1,-25 0-15,24 0 16,1 0-16,-25 0 16,-1 0-1,26 0 1,-25-25 0,0 25-1,-1 0 1,-24-25 15,25 25 0,0-24 16,0 24-31,0-25-1</inkml:trace>
  <inkml:trace contextRef="#ctx0" brushRef="#br0" timeOffset="4658.4222">794 7243 0,'0'25'109,"0"24"-93,0-24-1,0 0 1,0 25-1,0-26-15,0 1 63,0 0 62,0 0-109,-25-25 62,25-25 0,-25 0-47,25 0 0,0 1 1,0-1-32,0 0 15,0-25 1,0 1-1,0 24 1,0 0-16,0 0 16,0 1-16,0-1 15,0 0 17,25 0-17,-25 0 1,0 1 15,25 24-15,-25-25-1,0 0 17,0 50 93,25-25-110,-25 25-15,0-1 16,25 1-1,0 0 1,-25 0 0,0 0-16,24-1 15,-24 1-15,25-25 16,-25 25 15,0 0 16,25-25-47,0 0 109,-25-25-93,0-25 15,25 26 1,-25-1-32,24 0 15,-24 0 16,25 25-15,-25-25-16,0 1 47,25 24-31,-25-25-1,25 0 1,-25 50 93,0 0-93,0-1-1,0 1 1,0 0 0,0 49-16,0-49 15,0 25 1,0-1 0,0-24-1,25 25-15,-25-25 31</inkml:trace>
  <inkml:trace contextRef="#ctx0" brushRef="#br0" timeOffset="6434.6244">1414 6995 0,'0'25'140,"-25"-25"-124,1 25 0,-1-25-1,0 24 17,0 1-17,0 0 1,1 0-1,-1 0-15,0-1 16,25 1 0,0 0 31,50 0 93,-26-25-140,26 25 16,0-25-1,-26 0 1,1 0 0,0 0-1,-25 24 95,0 1-48,-25 0 1,25 0-63,-25-25 15,1 0 1,-1 25 0,0-25-1,0 24 1</inkml:trace>
  <inkml:trace contextRef="#ctx0" brushRef="#br0" timeOffset="7773.5067">1811 6672 0,'0'-24'16,"0"-1"0,-25 25 62,0 25-47,1-1-31,-26 26 16,-24 49-1,-1-24 1,26-26-1,24 26 1,25-50 0,-25-1-1,25 26 1,0-25 0,0 24-1,0 1-15,0 24 16,0-24-1,0 0 1,0-1-16,25-24 16,0 0-1,-25 24 1,24-24 0,26 0-16,-25-25 31,24 25-16,-24-25 1,0 0-16,0 0 16,0 0 15</inkml:trace>
  <inkml:trace contextRef="#ctx0" brushRef="#br0" timeOffset="9717.7448">1712 7392 0,'0'-25'140,"0"-25"-108,0 26-17,0-26 1,0 25-1,0-24 1,0-1-16,0 25 16,0 0-1,25 1 1,-25-1 0,0 0-1,0 0 1,24 25 78,1 0-32,-25 25-15,0 0-31,25 0-1,0-1 1,0 1-1,-25 0 1,25 0 0,-25 0 15,0-1 16,24-24-32,-24 25 1,25 0 0,-25 0 109,25-25-63,-25 25-15,25-25 16,-25-25 140</inkml:trace>
  <inkml:trace contextRef="#ctx0" brushRef="#br0" timeOffset="10836.9832">1786 7193 0,'25'0'313,"0"0"-298,0 0 1,0 0 46,-1 0 79</inkml:trace>
  <inkml:trace contextRef="#ctx0" brushRef="#br0" timeOffset="12153.7616">2183 7243 0,'0'50'125,"0"-26"-109,-25 26 0,-24 0-16,24 24 15,0-49 1,0 0 0</inkml:trace>
  <inkml:trace contextRef="#ctx0" brushRef="#br0" timeOffset="14465.0915">2282 6970 0,'0'-25'16,"0"50"156,0 50-157,25-26-15,-25-24 16,25 0 0,-25 0 15,0-1 0,0 1 16,0 0-16,0-50 94,0 0-109,0 1 15,0-1-15,0 0-1,0 0 1,0 0 0,-25 25-1,25-24 1,0-1-1,0 0 1,0 0 0,0 0-1,0 1-15,0-1 110,25 25-32,0 0 0,0 0-16,-1 25-30,-24-1-1,0 1 16,0 0 15,0 0 1,-24-25-16,-1 0 0</inkml:trace>
  <inkml:trace contextRef="#ctx0" brushRef="#br0" timeOffset="15256.2011">2580 7020 0,'25'-25'156,"24"25"-124,-24-25-17</inkml:trace>
  <inkml:trace contextRef="#ctx0" brushRef="#br0" timeOffset="16319.1852">2605 7119 0,'25'0'203,"-25"-25"-188,24 25 1,1 0 47</inkml:trace>
  <inkml:trace contextRef="#ctx0" brushRef="#br0" timeOffset="17267.2247">2754 6821 0,'0'25'125,"0"0"-110,0 25 1,0-26 0,0 1-16,24 50 15,1-26 1,-25-24-1,0 0-15,0 0 16</inkml:trace>
  <inkml:trace contextRef="#ctx0" brushRef="#br0" timeOffset="18042.681">2977 7094 0,'0'25'141,"0"0"-125,0 24-1,0-24 17</inkml:trace>
  <inkml:trace contextRef="#ctx0" brushRef="#br0" timeOffset="19617.6652">3002 6747 0,'49'25'94,"26"49"-79,-50-49-15,-25 0 16,24-25-1,-24 25 1,0-1 0,0 1 15,0 0-15,0 0 30,0 0-30,0-50 172,0 0-157,0 0-16,0 0 17,0 1-17,0-1 1,0 0 0,0 0-1,0 0-15,0 0 16,0 1 15,25 24 0,0 0 63</inkml:trace>
  <inkml:trace contextRef="#ctx0" brushRef="#br0" timeOffset="20881.4812">3349 6796 0,'0'25'47,"-25"-25"-32,25-25 141,25 1-124,-25-1-17,25 25 1,0-25 0,-1 25-1,-24-25 16,25 25-15,0 0 15,0-25 1</inkml:trace>
  <inkml:trace contextRef="#ctx0" brushRef="#br0" timeOffset="21879.8311">3399 6896 0,'0'-25'110,"0"0"-63,24 25-32,1 0-15,-25-25 63,25 25-48,-25-25 1</inkml:trace>
  <inkml:trace contextRef="#ctx0" brushRef="#br0" timeOffset="23808.4189">3622 6623 0,'0'-25'78,"0"0"-47,0 0-15,0 1-16,0-1 47,25 25 62,-1 25 1,-24-1-79,25 1 0,-25 0 16,0 0 16,0 0-32,0-1-31,0 1 15,-25 0 1,1 0 0,24 0 15,-25-1 16,50-24 140,-1 0-171,1 0 0,0 0-1,0 0 1,0 0 78,-1 0-63,1 0-16</inkml:trace>
  <inkml:trace contextRef="#ctx0" brushRef="#br0" timeOffset="24955.6764">3473 6251 0,'25'0'94,"24"0"-79,1 49 1,24 1-1,50 74 1,0 0 0,-24 0-16,-51-25 15,1-74 1,-50 0-16,25 25 16,-25-26 15,0 51-31,0-1 15,-25-49 1,0 0 0,0 24-1,1-49-15,24 25 47</inkml:trace>
  <inkml:trace contextRef="#ctx0" brushRef="#br0" timeOffset="28910.3565">720 8508 0,'0'-25'15,"24"25"1,-24-25 0,0 1-1,0-1 1,0 50 156,0-1-157,0 26 1,0 24 0,0 26-16,0 48 15,0 26 1,0-75 0,0 1-1,0-26 1,0-24-1,0 24-15,0-24 16,0-1 0,0-24-1,0 0 1,0 0 46,0 24-46,50-49 234,25 0-234,-51 0-1,26 25 1,0-25-16,-1 0 16,1 0-1,-1 0 1,1 0-1,0 0-15,24 25 16,25-25 0,-24 0-1,-1 0 1,25 25-16,50-25 16,298 0-1,-274 0 1,-49 0-1,25 0-15,-50 0 16,0 0 0,-74 0-1,0 0 1,25 0 281,-1 0-282,26-25 1,-1 0 0,-24 25-16,24 0 15,-24-25 1,-1 25-16,-24 0 16,0 0-1,0 0 16,-25-25 126,0 1-142,0-1-15,0-50 16,0 1 0,0 0-1,0-1 1,0-24-16,0 0 15,0-1 1,0 26 0,0 0-1,0-1-15,0 26 16,0-1 0,0 0-16,0 1 15,0-1 1,0 1-1,0 24 1,0 0-16,0 0 16,0 0 15,0 1-15,0-1-16,0 0 15,0-25 16,0 26-15,-25 24 62,0 0-62,0 0 15,1 0-15,-26 0-1,25 0-15,-24 0 16,-1 0 0,-24 0-1,-1 0 1,1 0-16,-1 0 15,1 0 1,-1 0 0,26 0-16,-26 0 15,26 0 1,-1 0 0,1 0-1,-1 0 1,25 24-16,-49-24 15,49 0 1,-25 0 0,26 0-16,-26 25 15,-24-25 1,24 0-16,0 0 16,1 25-1,-26-25 1,26 25-1,-1-25-15,-24 0 16,-1 25 0,1-25-1,-1 0 1,1 0-16,24 0 16,1 0-1,24 24 1,-25-24-16,26 0 31,-1 0-15,0 25-1,0-25-15,0 0 32,1 0-17,-1 0-15,0 0 31,0 0 1,0 0-17,1 0 1,24 25 0,-25-25-1,0 0-15,0 25 16,0-25 15,1 0 0,-1 0 1,0 0-17,0 0 32,0 0 31</inkml:trace>
  <inkml:trace contextRef="#ctx0" brushRef="#br0" timeOffset="31405.6853">1092 8632 0,'-25'0'172,"0"25"-157,0 0 17,1-25-17,24 24-15,-25-24 16,25 25-1,0 0 32,0 0-31,0 0 15,-25-25-15,50 0 156,0 0-125,-25-25-32,24 25 1,-24-25-1,0 0 1,25 25 0,-25-25-1,25 1 48,-25-1-48,25 0 17,-25 0 46,0 75 156,0-25-203,0 24-31,25 26 32,-25-26-32,24 1 0,-24-1 15,25-24 1,-25 0 31,0 0 0,0-50 93,0 0-124,25 25 0,-25-49-1,0 24 1,25-25-1,24-49-15,-24 25 16,0 49 0,-25 0-16,25 0 15,-25 0 1,0 1 15,25 24-15</inkml:trace>
  <inkml:trace contextRef="#ctx0" brushRef="#br0" timeOffset="32795.2409">1588 8781 0,'0'0'0,"25"0"219,-1 0-203,1 0-1,0 0 1,0 0 15,24 0 0,-24-25-31,0 25 16,0 0 0</inkml:trace>
  <inkml:trace contextRef="#ctx0" brushRef="#br0" timeOffset="33811.8262">1588 8930 0,'49'0'125,"-24"0"-94,50 0-31,-51 0 31,-24-25-15,25 25 31</inkml:trace>
  <inkml:trace contextRef="#ctx0" brushRef="#br0" timeOffset="35079.8635">2158 8558 0,'0'49'156,"0"1"-140,0 198-1,0-174 1,0-24-16,0-25 16,0 0 15,0-1 141</inkml:trace>
  <inkml:trace contextRef="#ctx0" brushRef="#br0" timeOffset="40682.0595">2183 9748 0,'-25'50'203,"1"-25"-172,-26 24-15,-248 299-16,125-175 15,24 50 1,25-74-1,0-25 1,25 0 0,49-99-16,0 25 15,26-50 1,24 24 0,-25-24 171,25-24-156,0-1 1,0 0-17,0 0 1,0 0 31,0 1 0,0-1-16,0 0-16,25 25 1,-25 25 156,0 0-141,0-1-15,-25 1 15,25 0-15,0 0-1,0 24 1,0-24 0,-25-25-1,25 25 32,25-25 266,0 0-298,-1 0-15,1 0 16,0-25-1,25 25 1,-26 0 0,1 0 31,0 0 15,0 0-46,-25-25 15,25 25-15</inkml:trace>
  <inkml:trace contextRef="#ctx0" brushRef="#br0" timeOffset="43497.6608">2208 9773 0,'25'0'78,"49"25"-47,-24 0-31,24-1 16,50 51 0,0-26-1,0 1 1,25 0-1,25-1-15,-1 26 16,-24-26 0,0 1-1,-50-25-15,25 24 16,-25-24-16,-24 25 16,49-25-1,-74-25 1,-1 24-1,1 1 1,-25-25 0,-1 25 15,-24 0-15,25-25-1,0 0 1,0 0-16,-25 25 15,-25-25 220,0 0-220,-24 0 1,24 0-16,0 0 16,0 0-1,0 0 1,1 0 0,-1 0 46,50 0 204,-1 0-266,1 0 15,0 0 1,0 0 0,0 0-1,-1 0-15,1 0 16,25 0-1,-25 0 1,-25-25 187,0 0-187,0 0-1,0 0 17,0-24-1,0-1-15,0 25-1,-25 1 1,25-1-16,0 0 15,0 0 1</inkml:trace>
  <inkml:trace contextRef="#ctx0" brushRef="#br0" timeOffset="48178.7809">298 11857 0,'0'49'109,"0"1"-93,0 24-16,0 1 15,0-26 16,0-24-31,0 0 0,0 0 16,0 0 0,0-1 15,-25 1-31,25 0 16,0 0-1,0 0-15,0-1 16,0 1 15,0 0-15,0 25-1,0-26 1,0 1 0,0 25-1,0-25 1,0-1 15,0-73 63,0-26-79,0 51 1,0-26-16,0 25 16,0 0 15,0 1-15,0-26 15,0 25-16,0 0-15,25-49 16,-25 24 0,0 25 15,25-24 78,-25 24-93,0 0 0,0 0-1,0 1 16,25 24-15,-25-25-16,0 0 31,24 25-15,-24-25 62,25 25-62,0 25 62,-25 0-63,25 0 1,-25-1 0,0 26-1,25-25-15,-25 0 16,0-1 0,0 1-1,0 0 16,24-25 63,1 0 0,0-50-47,0 1-32,-25 24 1,0 0-16,25-24 16,-1 24-1,-24 0 17,0 0 30,25 25-62,-25-25 63,25 25-17,-25 25 126,25 0-156,-25 0 0,25-25-1,-25 49-15,0-24 16,0 25-1,0-25 17,0-1-17,0 1 1,0 0 0,0 0 30,0 0-30,0 0 0,0-1 15</inkml:trace>
  <inkml:trace contextRef="#ctx0" brushRef="#br0" timeOffset="51535.1207">1092 11956 0,'0'0'0,"-25"0"141,0 0-125,0 0 15,25 25-16,-24-1 1,-1 1 0,25 0 31,-25-25-32,25 25 16,-25-25-15,50 0 156,0 25-156,0-25-16,-25 24 15,24-24 1,1 0-16,-25 25 15,25-25 1,-25 25 78,25-25-63,-25 25-15,0 0-1,-50 24 48,25-24-63,1 0 15,-26-25 1,25 0 0,-24 25-1,24-25-15,0 25 16,0-25 15</inkml:trace>
  <inkml:trace contextRef="#ctx0" brushRef="#br0" timeOffset="54343.175">1513 11460 0,'0'25'141,"0"24"187,-24-24-313,-26 49 17,50-49 765,0 0-766,-50 74-16,50-74-15,-24 0 16,24 24 0,-25 1-1,25 0 1,-25-26-16,25 1 16,-25-25-1,25 25 1,0 0-1,0 0 1,0-1 15,0 1-15,0 0 15,0 0-31,0 0 16,25 24 15,0-24-15,0 0 15,-1-25-15,1 25-1,0 0 1,0-25 15,0 24-31,-1-24 31,-24 25-15,25-25-16,0 0 16,0 0-1,-25 25 1</inkml:trace>
  <inkml:trace contextRef="#ctx0" brushRef="#br0" timeOffset="56886.2632">1563 12204 0,'0'25'47,"-25"-25"31,25-25-31,0 0-47,0 0 16,0-24-1,0-1 1,0 0 0,0-24-1,0-50 1,0 99-16,0-24 15,25 49 1,0 0 78,-25 24 78,25 1-141,-1 0-31,26 0 16,0 49-1,-1-24 1,-49-25-16,25-1 15,-25 1 48,25 0-47,0 0 15,-50-50 250,25 0-265,-25 0 15,0 25 0,0 0 0,1 0-31,24-24 16,-25 24 0,0 0 15,0 0-15,0 0-1,1 0 1,-1 0 46,50 0 157,-1 0-203,1 0-1,0 0-15,-25-25 16,50 25-16,-26 0 47,1 0 31,0 0-31,0-25-32</inkml:trace>
  <inkml:trace contextRef="#ctx0" brushRef="#br0" timeOffset="59153.6556">2183 12030 0,'0'25'109,"0"0"-78,0 0-31,-25 24 16,1 26-1,24-50 32,0-50 78,0-25-93,0-24-17</inkml:trace>
  <inkml:trace contextRef="#ctx0" brushRef="#br0" timeOffset="59998.3987">2258 11559 0,'0'25'62,"0"0"-30,0 24-17,24 1-15,1-25 16,-25 24-1,0-24 1,0 0 62,0 0 141</inkml:trace>
  <inkml:trace contextRef="#ctx0" brushRef="#br0" timeOffset="60967.4514">2555 11807 0,'0'25'109,"0"24"-93,0-24 0,-25 0-1,25 0 1,0 0-16,0-1 78,-24-24-62</inkml:trace>
  <inkml:trace contextRef="#ctx0" brushRef="#br0" timeOffset="61946.6275">2754 11385 0,'0'25'125,"0"0"-109,0 25-1,0-26 1,0 1-16,0 0 16,0 0-1,0 0 17,0-1-17,0 1 48,0 0 77,0 0-93</inkml:trace>
  <inkml:trace contextRef="#ctx0" brushRef="#br0" timeOffset="63407.3456">2630 11311 0,'24'0'47,"1"0"-16,0 0 16,0 0-31,0 0-1,24 0 1,-24 0-16,0 0 15,24 25 1,-24-25 0,-25 25-16,25-25 15,0 24 1,-25 1 0,25-25-16,-25 50 15,0-25 1,0-1-1,25 1 1,-25 25 0,0-25-1,0 49 1,0 0 0,0-24-16,0 0 15,-25-1 1,0 1-1,25-25-15,-25-25 32,25 24-17,-25-24 1</inkml:trace>
  <inkml:trace contextRef="#ctx0" brushRef="#br0" timeOffset="65739.5536">1489 11038 0,'0'0'0,"0"50"15,0-26 1,-25 1-1,0 50 1,25-50 15,0-50 79,0 0-95,0 0 1,25 0 0,0-24-16,24-26 15,1 26 1,24-51-1,50 1-15,0-25 16,25-49 0,0 49-1,-50 49-15,-49 1 16,-1 49 0,-49 0-1,25 25 1,-25-49-16,25 49 15,0 0 17,-25-25-17,25 25 17,-50 0 155,0 0-171,0 0-1,0 25 1,1-25 15,-1 0-15,0 24 15,0-24-15,0 25 15,1-25 0,-1 0 0,74 0 79,-24-25-95,0 25 1,0 0 15,0 0 16,-25-24 0,24 24-31,1 0 46,-25 24 32,0 1-78,0 0-1,0 0 1,0 0-1,0-1 1,0 1 62,-25-50-31</inkml:trace>
  <inkml:trace contextRef="#ctx0" brushRef="#br0" timeOffset="68289.0683">3994 11187 0,'0'25'78,"0"0"-63,0-1 1,0 26 0,0 49-1,0-24-15,0-26 16,0-24-1,0 0 1,0-50 93,0 0-93,-25 0 15,25 1-15,0-1 0,0-25-1,0 25 1,0 1-1,0-1-15,0-50 16,0 51 15,0-26-15,0 25 0,0 0-1,0 0-15,0 1 16,0-1-1,0 50 157,25-25-156,-25 24-16,50 26 16,-26-25-1,26 25 1,24 98-1,-49-123-15,0 0 16,-25-50 156,0 0-156,25 1-1,-25-1 1,0 0 15,0 0-15,0 0-1,0 1 1,25-1 0,-25-25-1,0 0 1,0 26-16,0-1 31,24 25 16,-24 49 94,25-24-126,-25 25 1,50 0-1,-50 24-15,25-24 16,-1-26 0,1 26-1,-25-25 1,0 0 15,25-25-15,-25 24-16,0 1 15,0 0 48</inkml:trace>
  <inkml:trace contextRef="#ctx0" brushRef="#br0" timeOffset="68428.0146">4490 11559 0</inkml:trace>
  <inkml:trace contextRef="#ctx0" brushRef="#br0" timeOffset="70222.2279">4490 11559 0,'0'-25'94,"0"0"-78,0 1-1,0-26 1,0 0-16,0 26 16,0-26-1,25 50 1,-25-25 0,25 25 30,-25-25-30,24 1 218,-24-1-218,0 0 0,25 0-1,-50 25 298,25 25-235,0 0-62,-24-25-1,24 25 1,0-1-1,0 1 17,0 0-17,-25-25-15,25 25 47,25-25 16,-1 0-32,1 0-15,0 0 15,0 0-16,0 0 1,-1 0 0,-24 25-1,25-25 1,0 24 0,-25 1 30,0 0-14,0 0-17,0 0-15,-25-1 32,0 1 30</inkml:trace>
  <inkml:trace contextRef="#ctx0" brushRef="#br0" timeOffset="71648.6664">4812 10740 0,'0'25'78,"0"0"-62,0 0-1,0 0 17,0-1-17,0 1-15,0 50 16,-24-26 0,24-24 15,0 0-16,0 0 1,0-1 0,0 1-1,0 0 1,0 25-16,0-25 31,0-1 0,24-24-15,-24 25 15,25 0-31,0-25 16,-25 25 0,25-25 30,0 25-14,-1-1-17,1-24 1</inkml:trace>
  <inkml:trace contextRef="#ctx0" brushRef="#br0" timeOffset="74230.3394">4961 11212 0,'0'-25'187,"0"0"-171,0-25-1,0 26 1,0-26 0,0 0-1,0 26 1,0-1 15,0 0 32,0 50 265,0 0-297,25-25-15,0 24 15,-25 1-15,74 25-1,-74-25 1,25-1-1,0-24 1,0 25 15,0 0 1,24-25 14,-49 25-30,-25-25 218,1 0-234,-26 0 32,50-25-17,-25 25 1,0 0 0,1 0 15,24-25 0,-25 25 0,0 0 282</inkml:trace>
  <inkml:trace contextRef="#ctx0" brushRef="#br0" timeOffset="75130.3858">5433 10988 0,'0'25'125,"0"25"-110,0-1 1,0 1 0,0-25 15,0 0-31,0 0 15</inkml:trace>
  <inkml:trace contextRef="#ctx0" brushRef="#br0" timeOffset="78392.3667">5507 10691 0,'0'-25'78,"0"0"-31,0 0-31,0 1 15,0-1 16,25 25-32,0 0 17,-1 0 14,1 49 33,0-24-64,-25 0 16,25-25-15,-25 25 0,0 0-1,0-1 1,0 1 0,0 0 15,-25-25 125,25 25-78,0 0 63,25-25 15,0 0-125,-1-25-15,1 25 0,-25-25-16,25 25 15,25-25 1,-26 25 15,1 0 0</inkml:trace>
  <inkml:trace contextRef="#ctx0" brushRef="#br0" timeOffset="79284.5797">5953 10716 0,'0'24'125,"0"1"-109,0 0 15,0 0-15,0 0-1,0-1 1,0 1 15</inkml:trace>
  <inkml:trace contextRef="#ctx0" brushRef="#br0" timeOffset="80865.3101">5953 10443 0,'0'-25'16,"0"0"78,25 25 46,-25 25-109,25 0-15,0 0 0,-25-1-1,25-24 1,-25 25 15,0 0 0,0 0 1,0 0-17,0-1 1,0 26 31,0-25-32,49-25 189,1-25-189,-25 0 1,24 25-1,-49-25 1,25 25 0</inkml:trace>
  <inkml:trace contextRef="#ctx0" brushRef="#br0" timeOffset="81809.7034">5681 10046 0,'0'0'0,"24"0"16,1 0 0,25 0-1,24 0 1,1 25-16,-26 0 15,50 24 1,-24 1 0,-25-25-16,-1 24 15,1 1 1,-25-25 0,24 49-16,-24-24 15,0-26 1,-25 1-1,0 25 32,0-1-31,0 1-16,-25 0 16,25-1-1,-25-24 1,25 0-1,0 24-15,0-24 32,0 0-17</inkml:trace>
  <inkml:trace contextRef="#ctx0" brushRef="#br0" timeOffset="105657.9163">596 13171 0,'0'50'187,"0"74"-171,0 0 0,24 25-1,-24 24-15,0 26 16,0-50 0,25-1-1,-25-48 1,0-51-1,0 1-15,25 0 16,-25-1 15,0-24-31,25 74 16,-25 25 0,25-49-1,-25-26 1,24 1-1,-24-1-15,25 1 16,-25-25 0,50-25 187,74-99-188,50-1 1,-1 1 0,75 0-16,50 0 15,24 49-15,1 1 16,49-1 0,-50 0-1,-24-24-15,-25 49 16,-25-25-1,-25 26 1,0-51 0,-24 26-1,-26-26-15,-49 26 16,-49-1 0,-50 50-1,24 0 1,-49-25 93,0-24-93,-49 24-16,24-74 15,-50 24 1,1-49 0,0 25-1,-26-25 1,26 0-16,24 74 16,1-49-1,24 49 1,-25 1-1,26-1-15,-1 1 16,0 24 0,0 0-1,25 0-15,-25 0 16,25 1 0,-24-1-1,-1 25 16,0-25-15,25 0-16,-25 25 16,0-25-1,-24 25-15,-1-24 16,-24-1 0,-1 25-1,1 0 1,-50 0-16,-124 25 15,-50 74 1,25 0 0,25-25-1,25 1-15,-25 24 16,99-74 0,50 24-1,25-24-15,-26 50 16,51-50-1,-26 24 1,26-24 0,-26 0-16,1 0 15,-1-1 1,1 26 0,-50-25-16,-25 49 15,-24-24 1,24 24-1,25-24-15,-25-1 32,0-24-17,50-25-15,0 25 16,-25 0-16,74-25 16,25 0-1,0 0 1</inkml:trace>
  <inkml:trace contextRef="#ctx0" brushRef="#br0" timeOffset="107370.8114">869 13816 0,'0'25'78,"0"25"-62,0-26 0,0 76-1,0-76-15,0-48 203,0-1-187,0 0 0,0 0-16,0 0 31,0-49-16,0 49-15,0-24 16,0 24 0,0 0-1,24 0 1,1 25 0,0-25 15,0 25-16,0-24 17,-1 24-32,1 0 47,0 0-1,-25 24 17,0 1-32,0 0-15,0 0-1,0 0 32,-25-1-15,25 1-17,-25-25 1,1 0-16,24 25 15,-25-25 1,0 0 15,0 0 94,0 0-93,50 0 61,50 0-77</inkml:trace>
  <inkml:trace contextRef="#ctx0" brushRef="#br0" timeOffset="108110.255">1340 13791 0,'0'-24'78,"0"-1"-16,25 25-62,-1-25 16,1 25 0,0-25-16,0 25 15,49-49 1,-49 49-1,0-25 1,24 0 0,-24 25-1</inkml:trace>
  <inkml:trace contextRef="#ctx0" brushRef="#br0" timeOffset="109391.5881">1464 13791 0,'0'25'0,"49"-50"266,-24 1-250,25-1-1,-1 0 1,1 0-16,-25 0 15,0 25-15,-1 0 32,-24-24-17,25 24 1</inkml:trace>
  <inkml:trace contextRef="#ctx0" brushRef="#br0" timeOffset="110949.5828">1786 13469 0,'25'0'109,"25"25"-109,-25 0 16,24-1-1,1 1 1,-25 0 0,-1-25-1,-24 25 1,0 0-16,0-1 62,0-73 235,0 24-265,0 0-17,0 0 1,0 1-1,0-1 1,0 0-16,0 0 16,0 0-1,0 1 1,0-1 15,0 0 16,0 0-31,0 0-1,0 50 157</inkml:trace>
  <inkml:trace contextRef="#ctx0" brushRef="#br0" timeOffset="112100.8408">2282 13345 0,'0'0'0,"-24"0"15,24 25 1,-25-25-1,50 0 220,24 0-220,-49-25 1,50 0 0,-25 25-1,24-25-15,-24 1 16,0 24 0,0-25-1,-1 25 1</inkml:trace>
  <inkml:trace contextRef="#ctx0" brushRef="#br0" timeOffset="113030.2404">2332 13519 0,'25'0'125,"-25"-25"-110,25 0 1,-1 25-16,1-25 15,0 25 17,0-25-17,0 25 1,-1 0 0,-24-24-1,25 24-15,0 0 63</inkml:trace>
  <inkml:trace contextRef="#ctx0" brushRef="#br0" timeOffset="114583.152">2679 13171 0,'0'25'203,"0"0"-188,0 0 1,0 0 0,25 49-1,0-49-15,-25 0 32,0-1 233,0 1-202,0 0-32,0 0-15,0 0-1,25-1-15,-25 1 16,0 0-1,0 0 1,0 0 0,0-1-1,0 1-15,0 0 16,0 0 15,0 0-31,0-1 16,0 1 15,0 0 0,0 0-31,0 0 32</inkml:trace>
  <inkml:trace contextRef="#ctx0" brushRef="#br0" timeOffset="130193.99">1588 11212 0,'0'0'0,"-25"0"47,0 0-47,25 25 31,0-50 94,0 0-109,25 0 0,-25 0-1,25 0 1,-25 1-16,49-1 15,-24-25 17,50 25-17,-26-49-15,51 0 16,-26-26 0,50-24-1,-25 50 1,-24-25-16,24 49 15,-50-24 1,1 74 0,0-50-16,-26 25 15,1 25 1,-25-24 0,25 24-1,0 0 1,0-25-1,-25 0 1,24 25 31,-48 0 125,-1 0-141,0 0 0,0 0 1,0 0-1,1 0-16,-1 0 32,25 25-15,-25-25-17,0 0 32,0 0-31,1 0-1,-1 0 1,0 0 0,0 0-1,0 0 1,1 0-1,-1 25 1,0-25 0,75 0 93,-26 0-93,26 0-1,-25 0 17,0 0-1,-1 0-16,1 0 17,0 0-17,0-25 17,0 25-17,-1 0 16,1 0 63,0 0 0,-25 25 31,-25-25-109,25 24-16,0 1 15,-25 0 32,25 0-31,-24 0-1,24-1-15,0 1 47,-25 0-31,25 0 15,-25-25-15,25 25-1,-25-25 32,0 0-16,1 0 1,-1-25-1,25 0-31,0 0 16,-25 0-1,25 1 16,-25-1-15,25 0 15,-25-25-15,25 1 0,-24 49-1,24-25 1,-25 25-1,25-25 1</inkml:trace>
  <inkml:trace contextRef="#ctx0" brushRef="#br0" timeOffset="133262.4833">4292 11956 0,'49'-25'171,"50"-25"-155,1-24-16,98-25 16,-24 0-1,74-25 1,25-50-16,-25 75 16,-25-25-1,-50 49 1,-48 1-1,-51 49-15,0 25 16,1-50 0,-26 50-1,1-24 1,24-1-16,-24 0 16,24 0-1,1-24 1,-50 49-1</inkml:trace>
  <inkml:trace contextRef="#ctx0" brushRef="#br0" timeOffset="136382.0937">4614 11931 0,'25'25'109,"0"49"-93,49 50-16,0 25 16,1 25-1,-1-50 1,1-25-16,-26-25 15,-24 1 1,25-26 0,-50-24-16,49 25 15,-49-1 1,0-24 0,0 0-1,0 0 1,0 0-16,25-1 15,50-24 235,98 0-234,75-49-16,25-26 16,74-49-1,1-24 1,24-1 0,-50 25-16,-99-25 15,1 50 1,-51-1-1,-24 26 1,-25 0-16,-25 24 16,-49 25-1,24-24 1,-49 24 0,0 25-1,-25-25 1,0 0 62,0 0-47,0 1-15,-25-1-1,0 0 1,1-25 0,-76-74-1,26 0-15,0 50 16,49-25 0,-25 24-1,0 26-15,26-26 16,-1 50-1,-25 1 1,25-26-16,1 50 16,-1-25-1,25 0 1,-25 25 0,25-24-1,-25 24 1,0 0-1,1 0 1,-1 0 15,0-25-15,0 25-16,0-25 16,-24 25 15,24 0-16,0 0-15,0 0 16,-24 0 0,24 0-1,0 0 1,-24 0-16,24 0 16,0 0-1,0 0 1,0 0-16,1 0 15,-26 0 1,25 0 15</inkml:trace>
  <inkml:trace contextRef="#ctx0" brushRef="#br0" timeOffset="139854.0621">4366 10368 0,'-25'0'172,"0"0"-156,1 0-1,-1-24 1,0-1 0,-25 0-1,26 0-15,-26 0 16,25 25-1,25-24 1,-49 24 0,24-25-1,0 0-15,-25 25 16,25-25-16,1 0 16,-26 25-1,25-24-15,0-1 16,-24 25-1,24-25 1,0 25 0,0-25-16,1 25 15,-1-25 1,0 25 15,0-25-15,0 25-1,25-24-15,-24 24 16,-1 0 15,0-25 1,0 25-17,0 0 16,1 0-31,-26-25 16,25 0 15,-24 25-15,-1-25 0,25 1 15,0-1 109,25 50 95,25-25-235,-25 24 15,0 1 32,25-25-31,0 25 15,0 0 0,-25 0-31,24-25 16,-24 24 0,25-24-1,-25 25 32,-25-25 188,25-25-220,0 1 16,-24 24-15,24-25 0,0 0-1,0 0 1,-25 25 0,25-25-16,-25 1 31,0 24-16,25-25-15,-25 25 32,25-25-17,25 25 188,0 0-171,25 0-17,-1 0 1,-24 25-16,25-25 16,-26 0-1,51 25 1,-50-25 15</inkml:trace>
  <inkml:trace contextRef="#ctx0" brushRef="#br0" timeOffset="155349.7497">968 8037 0,'25'0'297,"24"0"-281,-24 0 0,25 0-1,-26 0 1,1 0-16,25-25 15,-25 0 1,-1 25 0,26 0-1,-25 0-15,0-25 16,24 0 0,-24 25-1,0 0 1,0 0-16,-1-24 15,26 24 1,-25-25 0,49 0-1,-49 25 1,0-25 0,24 25-1,1 0-15,-25-25 16,0 1-1,24 24 1,-24 0-16,0 0 16,25-25-1,-26 25 1,26-25 0,-25 25-16,49 0 15,-24-25 1,-1 0-1,-24 1-15,50 24 16,-51-25 0,26 0-1,0 25 1,-1-25-16,1 0 16,-25 1-1,24 24 1,1-25-1,-25 25-15,-1-25 16,26 25 0,-25 0-1,0-25-15,24 25 16,-49-25 0,50 25-1,-25 0 32,-25-24-31,25 24-1,-1 0-15,1 0 16,0-25 0,0 25-1,0 0 1,-1-25 15,1 0-31,0 25 16,0 0-1,0 0 1,-1 0 0,1-25-16,0 25 15,25-24 1,-1 24-1,1 0 1,-25 0-16,-1-25 16,1 25 15,0 0 31,0 0 1,0 0-16,-1 0-16,-24-25-31,25 25 16,0 0 15,0-25-15,0 25-1,-1 0 95,-24-25 218,25 25-266</inkml:trace>
  <inkml:trace contextRef="#ctx0" brushRef="#br0" timeOffset="163516.2543">720 12973 0,'0'25'31,"0"-1"-16,0 1 1,0 0 0,0 0-1,24-25 1,51 0 0,-1 0-1,75 0-15,99-25 16,75-74-1,49-50 1,25 25 0,-75 0-16,149-50 31,-297 125-31,-75 24 16,-24 25-1,-1-25 1,-49 25-16,-25-25 15,25 25 1,-1 0 0,1 0 31,-25-24-16</inkml:trace>
  <inkml:trace contextRef="#ctx0" brushRef="#br0" timeOffset="165892.3553">4242 11956 0,'50'0'125,"-26"0"-110,1 0 1,0 0-16,-25-25 16,25 25-1,0 0 17,-25-25-32,24 25 15,1 0 1,0 0-1,-25-25-15,50 1 32,-26 24-17,51-25 1,-26 0-16,26 0 16,49-49-1,-25-25 1,100-1-1,-1 26-15,-24-25 16,-26 49 0,-24 1-1,-24-1-15,24 25 16,-50 0 0,25-24-1,1-1 1,-26 0-16,0 50 15,-49-49 1,74 24 0,-74 0-16,25 0 15,-1 1 1,26-26 0,-50 50-1,24-50-15,1 26 16,-25 24-1,-1-25 1,1 25 0,0-25 15,0 0-31,0 25 47</inkml:trace>
  <inkml:trace contextRef="#ctx0" brushRef="#br0" timeOffset="170179.9503">2754 15453 0,'0'-24'94,"0"48"62,0 1-140,0 0-1,24 25 1,-24-26 0,0 1-1,25 25-15,-25-1 16,25 1 15,-25-25-15,0 24-1,0-24-15,0 25 16,0-1 0,25-49-1,-25 50-15,0-25 32,0 24-17,0-73 110,0-51-125,-50 1 16,50 24-1,-25 1 1,1 24 0,24 0-1,0 0 1,0 0 0,0 1-1,0-1 48,0 0-63,0 0 31,0 0-15,0 1-1,0-1 1,0 0-1,0 0 17,0 0-1,0 1 31,0-1-30,0 50 140,49-1-141,-24 1-16,0 0 1,0-25 0,-25 25-1,24 0 32,-24-1-16,0 1-15,25-25 31,-25 25-16,25-25 47,-25-25-46,25 0-17,0-49 1,0 24-1,24-49 1,-49 74 0,0 0-16,0 1 31,0-1 16,25 0 47,-25 50 109,25 24-188,0-24 1,-25 25 0,0-25-16,24 0 15,1 24 1,0 1-1,-25-25 1,25 24 0,0-24-16,-25 25 31,24-50 16,-24 24-32</inkml:trace>
  <inkml:trace contextRef="#ctx0" brushRef="#br0" timeOffset="172101.3829">3547 14957 0,'-24'0'172,"24"25"-141,-25-25 1,25 25-17,0 0 1,-25-1-16,25 1 31,-25-25-15,25 25 15,0 0-31,-25-25 16,25 25-1,0 24-15,-24 1 32,24-25-1,0-1 0,0 26 0,0-25-15,0 0 0,24 24-16,1-24 15,25 0 1,-25 25-1,24-50 1,-24 24-16,0 1 16,24-25-1,-24 0 1,-25 25 0,50 0-1,-25-25 1</inkml:trace>
  <inkml:trace contextRef="#ctx0" brushRef="#br0" timeOffset="173799.6849">3151 11881 0,'0'25'62,"0"0"-30,0 0 14,0 0-30,0-1 47,24-24-63,-24 25 15,25-25 16,-25 25 1,25-25 61,-25-25-30,0 0-63,25-24 31,0 24-15,-25 0-1,0 0-15,0 1 32,24-1-32,-24 0 31,0 0 0,25 25-15,-25-25-16,0 1 31,0 48 63</inkml:trace>
  <inkml:trace contextRef="#ctx0" brushRef="#br0" timeOffset="176980.0231">3275 11782 0,'0'25'204,"0"0"-189,0 0 1,24 49-1,-24-49 1,25 0 0,-25 24-1,0-24 1,0 0 0,0 0-16,0-1 46,0 1-30,0 0 0,0 0 15,0 0-15,0 0-1,0-1 1,25-24-1,-25 25 1,0 0-16,0 0 31,0-100 47,25 1-62,0-1-16,-1 26 16,-24 24-1,0-25 345,0-24-345,50-25 1,-25 0 0,0 49-16,-1-24 15,-24-1 1,25 75-1,-25-25-15,0 50 94</inkml:trace>
  <inkml:trace contextRef="#ctx0" brushRef="#br0" timeOffset="178668.5838">6450 9971 0,'0'25'156,"49"0"-140,-49 0-1,25-25 16,0-50 141,0 25-156,-1-24 0,-24-26-1,25 1 1,0 24-16,-25 1 31</inkml:trace>
  <inkml:trace contextRef="#ctx0" brushRef="#br0" timeOffset="179928.7034">6474 9823 0,'25'0'47,"0"0"-16,-25 24-31,25-24 16,0 0-1,-1 25 1,1 0 0,0-25-1,0 0 1,-25 25-16,25-50 219,-25 0-204,0 0-15,0-24 16,24-26 0,1 26-1,0-1 1,-25 1-16,0 24 47</inkml:trace>
  <inkml:trace contextRef="#ctx0" brushRef="#br0" timeOffset="193814.4682">3746 15379 0,'0'-50'157,"-25"-99"-142,25 50-15,0 25 16,0 24-1,0 25 1,0 50 218,0 0-218,50 0 0,-26 0-1,26 24 1,24-24 0,-49 0-1,0 0-15,0-1 16,-75-48 359,25 24-360,1 0 126,-1 0-125,0 24-1,0-24 17,0 0 139</inkml:trace>
  <inkml:trace contextRef="#ctx0" brushRef="#br0" timeOffset="194719.6771">4118 15131 0,'0'25'172,"0"49"-156,0 0-16,0-24 15,0-25 1,0 0-1,0 0 1,0-1 62</inkml:trace>
  <inkml:trace contextRef="#ctx0" brushRef="#br0" timeOffset="196436.6024">4118 14858 0,'0'25'94,"0"0"-32,25-25-62,-25 24 16,25 1-1,-1 25 1,1-25 0,0-1-16,-25 1 93,25-25-61</inkml:trace>
  <inkml:trace contextRef="#ctx0" brushRef="#br0" timeOffset="197672.7727">4465 14932 0,'0'50'187,"0"24"-171,0-24 0,0 0-16,0-1 15,0-24 1,0 25 15,0-26 0</inkml:trace>
  <inkml:trace contextRef="#ctx0" brushRef="#br0" timeOffset="200358.4263">2406 8682 0,'0'24'109,"0"1"-93,0 0 15,25-25 16,-25 25-16,25-25 110,0 0-94,0 0-16,-25-25-15,24 25 15,1 0-16,-25-25 17,25 0-17,-50 25 220,0 25-220,1-25 17,24 25-17,-25-25 1,25 25 15,-25-25 16,0 0-16,25-25 0,0 0-15,0 0 15,25 25 32,-25 25 77,0 0-124,0 0 0,0 0-1,25-1 1,0-24 46,-1 0-30,1 0-1,0-24 0,-25-1-15,25 25-1,-25-25 32,25 25-31</inkml:trace>
  <inkml:trace contextRef="#ctx0" brushRef="#br0" timeOffset="202908.6663">3473 8781 0,'0'25'94,"0"-1"-79,25-24-15,0 0 16,24 0 0,50 0-1,50 0-15,75 0 16,48 0-1,51 0 1,-26 0-16,-48 0 31,98 0-31,-124 0 16,-25 0 0,1 25-1,-50 0-15,-50 25 16,174-1-1,-149 1 1,0 0 0,-25-1-1,25 1-15,-25-25 16,-24-25 0,24 49-1,-25 1 1,1-25-16,-26 24 15,1-24 1,-25 25 0,24-26-1,1 26-15,0-50 16,-1 50 0,-24-50-1,0 0-15</inkml:trace>
  <inkml:trace contextRef="#ctx0" brushRef="#br0" timeOffset="204898.8222">968 8186 0,'49'0'141,"26"0"-125,-26 0-1,26-25-15,-1 0 16,1 0 0,49 0-1,-25-24 1,25-1-16,-25 0 15,-24 26 1,-1 24 0,0-25-16,-24-25 15,24 50 1,-24-25 0,49-24-16,0 24 15,1 0 1,-26-24-1,-24 24 1,24 0-16,-24 0 16,24-24-1,0-1 1,1 0 0,-1 26-1,1-1 1,-50 0-16,24 0 15,-24 25 1,0-25 0,0 25-1,49 0 1,-24-24-16,-26 24 31,1 0-15,-25-25 78,25 25-79,0 0 1,0 0-1,-1 0 1,26 0-16,-25 0 31,0 0 16,-1 0-31,1 0-1,0 0 32</inkml:trace>
  <inkml:trace contextRef="#ctx0" brushRef="#br0" timeOffset="207389.8009">422 8806 0,'0'49'203,"0"-24"-187,0 0 31,0 0-31,0-1 46,0 1-15,0 0-31,0 0 140,0 0-156,0 0 15,0-1 95,0 1-32</inkml:trace>
  <inkml:trace contextRef="#ctx0" brushRef="#br0" timeOffset="209842.8127">298 8979 0,'0'0'0,"-25"-25"31,25 1 16,0-1-16,0 0-15,0 0-1,0 0 32,0 1-31,0-1 15,25 25 16,0-25-32,0 0 32,-25 0-31,24 25 31,1 0 0,0-24-47,0 24 31,0 0 0,-1 0-15,1 0 15,0 0 16,0 0-31,0 24 15,-1 1 0,-24 0 0,0 0 16,0 0-31,0-1-1,0 26 1,0-25 0,0 24-1,0-24 1,0 0 15,0 0 16,-24 0-16,24 0-31,-50-1 16,50 26 0,-25-50-1,0 25 1,1 0 78,-1-25-63,0 0-16,0 24-15,0-24 79,1-24-64,24-1 1,-25 25-16,25-25 47,0 0-32,0 0 1,0 1 0,0-1 30,0 0-14,0 0-17,0 0-15,0 0 47,0 1 0,0-26-16</inkml:trace>
  <inkml:trace contextRef="#ctx0" brushRef="#br0" timeOffset="212417.5026">472 11336 0,'0'-25'172,"24"25"-125,-24-25-32,25 25 17,0 0 30,0 0-62,0 0 16,-1 0 109,-24 25-125,0 0 31,0 0 16,0-1-31,0 1-16,0 0 31,0 0-16,-24 0 17,24-1 15,0 1-32,0 0 1,-25 0 15,25 0-15,0-1 15,0 1-15,-25 25-16,0-50 15,25 25 1,-25 24-1,25-24 1,0 0 109,25-25-125,0 0 16,0 0-1,24 0 1,-24 0 0,0 25-1,49-50 63,-49 25-78,0-25 16,0 0 0,0 25 15</inkml:trace>
  <inkml:trace contextRef="#ctx0" brushRef="#br0" timeOffset="217336.1274">447 11112 0,'0'50'171,"-25"-25"-171,-25 0 16,26 24 0,-1 1-1,0 0 1,-25 24 0,26 0-1,-1 1-15,25-26 16,-25-24-16,25 25 15,0-25 17,0-1-17,0 1-15,0 25 16,0-25 0,25-25-1,0 24-15,-1 1 16,1-25-1,0 0 1,25 0 0,-26 0-16,26 25 15,-25-25 1,49 0 0,1 0-1,-26 0-15,1 0 16,24 0-1,-49 0 1,25 0-16,-1 0 16,1-50-1,-25 26 1,0-1 0,-1 0-16,1 25 15,0 0 1,-25-25 62,0-24-62,0-26-1,0 50 1,0 1-1,0-1-15,0 0 16,0 0 0,-25 25-1,25-25 1,-25 1-16,1-26 31,-1 25-15,0 0-1,25 1 1,-25 24 0,0-25-16,1 0 15,-1 25 17,0-25-17,-25 25-15,25 0 16,1-25-1,-26 1 1,-24-1 0,24 25-16,25-25 15,-24 0 1,24 25 0</inkml:trace>
  <inkml:trace contextRef="#ctx0" brushRef="#br0" timeOffset="221541.7231">3523 10840 0,'0'24'32,"0"-48"155,0-1-156,24 25-15,-24-25 0,25 25-1,-25-25 1,25 25-1,0 0 1,0 0 0,-1-25-1,1 25 48,-25 50-1,0-25-30,0 0-32,0-1 15,0 1 1,0 0 15,0 0 16,-25 0-16,1-25-15,24-25 234,24 25-235,26 0 1,-25 0 15,0 0 16,-25 25 47,0-1-78,0 1 15,0 0-31,0 0 31,0 0 32</inkml:trace>
  <inkml:trace contextRef="#ctx0" brushRef="#br0" timeOffset="225689.0333">3448 11013 0,'0'0'0,"-25"0"78,25-25-47,0 1 0,0-1 1,0 0-32,-24 25 15,24-25 1,0-24 31,0 24 0,0 0-32,0 0 17,0 0-17,0 1 79,49 24-78,-24-25 30,0 25-30,-25-25 0,25 25-1,-1 0 1,-24-25-16,25 25 31,0 0-15,0-25 15,0 25-15,-1 0 15,1 0 16,25 0-32,-25 0 17,24 25-32,-24-25 15,0 25 1,0-25 0,-25 25-1,24-25 1,1 25-1,-25-1 1,25-24-16,-25 25 16,0 0 31,0 0-32,0 0 1,0-1-1,0 26 1,0-25 0,0 24 15,0-24-15,0 0-1,0 0 1,0 0 15,0-1 63,-25-24-79,0 0 17,1 0-1,-1 0 0,0 0 0,0 0-31,25 25 16,-25-25 0,1 0 15,-1 0-31,0 0 16,0 0-1,0 0 1,1 0 15,-1 0-31,0 0 31,0 0 1,0 0-1,1 0-31,-1 0 31,0 0 0,0 0-15,25-25 0,0 1 62,0-1-47,0 0-15,0 0 15,0 0 0,0 1 0,0-1-31</inkml:trace>
  <inkml:trace contextRef="#ctx0" brushRef="#br0" timeOffset="228258.6785">2059 15825 0,'0'0'0,"0"-24"31,0 48 79,0 1-95,0 0 1,0 25-1,0-26 1,0 26-16,0-25 16,0 0-1,0-1 1,0 1 15,25-25 141,0 0-156,24-25-16,-49 1 15,25 24 1,0-25 15,-25 0 47,0 0-15,0 0 31,0 50 140,0 0-218,0 0-1,25 24 1,-25 1-1,25-50-15,-1 25 16,-24 0 15,0-1 16,0 1 31</inkml:trace>
  <inkml:trace contextRef="#ctx0" brushRef="#br0" timeOffset="235001.7187">1960 16222 0,'-25'0'47,"25"-25"-16,-25 1-15,1-1-1,24 0 17,0 0-1,0 0-15,-25 1-1,25-1 1,0 0-1,0 0 32,0 0-15,0 1-32,0-1 31,0 0-16,0 0 17,0 0-1,0 1 0,25 24-15,-1 0-16,1-25 15,-25 0 1,50 0 0,-25 0 15,-1 1-15,1 24 15,0 0-16,-25-25 1,25 25-16,0 0 47,24 0-16,-24 0 0,0 0-15,0 0 0,-1 0 15,1 25 0,0-1 0,0-24-31,-25 25 16,25 0 0,-25 25-1,24-26 17,1 1-32,-25 0 15,0 0 32,0 0-31,0 24 15,0-24 0,0 25-31,0-26 16,0 1-16,0 0 15,0 0 17,0 0-32,0-1 47,0 1 15,-25-25-31,1 25-15,-1-25 15,0 25 16,0-25-16,0 0-15,1 0 0,-1 0 15,0 0 47,0 0-62,0 0-1,1 0 16,-1 0-15,0 0 0,0 0-1,0 0 17,1 0-17,-1 0-15,0-25 31,0 25 1,0 0 15,25-25-32,-24 25-15,24-25 47</inkml:trace>
  <inkml:trace contextRef="#ctx0" brushRef="#br0" timeOffset="242832.2848">4589 14660 0,'0'24'156,"0"1"-141,0 0-15,0 0 16,25 0 0,0 24-1,0 1 1,-25-25 0</inkml:trace>
  <inkml:trace contextRef="#ctx0" brushRef="#br0" timeOffset="243799.6194">4961 14808 0,'0'0'0,"0"25"156,0 0-140,0 25-1,0-1 1,0 1-16,0-25 16</inkml:trace>
  <inkml:trace contextRef="#ctx0" brushRef="#br0" timeOffset="245904.8984">5011 14536 0,'0'-25'109,"0"0"-47,25 25 48,0 0 30,-1 0-108,-24 25-17,25-25 1,-25 25 0,0-1 15,0 1 31,0 0-30,0 0 14,0 0-30,0-1 15,0 1 16,0 0 16,25-25 171,25-50-218,-26 50-1,1-24 1,25-1-16,-25 25 31,-25-25-31,24 25 63,1 0-16,-25-25-32</inkml:trace>
  <inkml:trace contextRef="#ctx0" brushRef="#br0" timeOffset="247309.6891">4961 14312 0,'25'0'93,"0"0"-61,0 0-1,24 0-15,-24 0 15,25 25-16,-25-25-15,-1 25 16,-24 0 0,25-25-1,0 25-15,0-25 16,-25 49 0,25-49-1,-25 25 1,0 25-1,0-26 17,0 1-17,0 25 1,0-25 0,0 24-1,0-24-15,0 0 16,-25 0-1,25-1 1,0 1 15,0 0-31,-25-25 32,25 25-1</inkml:trace>
  <inkml:trace contextRef="#ctx0" brushRef="#br0" timeOffset="252599.0044">4812 7491 0,'-24'0'0,"48"0"235,1 0-220,0 0 16,49 0-15,-24 0-16,49 0 16,50 0-1,-50 0 1,50-25-16,-50 0 16,1 25-1,-26 0-15,0 0 16,1 0-1,-26 0 1,-24 0-16,0 0 16,0 0-1,0 0 48</inkml:trace>
  <inkml:trace contextRef="#ctx0" brushRef="#br0" timeOffset="254676.8393">6474 7441 0,'-24'0'313,"48"0"-110,26 0-188,-25 0 17,24 0-17,-24 0 1,25 0 0,-25 0-16,24 0 0,1 0 15,-25 0 1,24-24-1,1 24 1,-25 0-16,24 0 16,1 0-1,-1 0 1,26-25 0,-1 25-16,-24-25 15,-25 25 1,0 0-1,24 0-15,-24 0 32,0 0-17,0 0 32,-1 0-31,1 0 15,0 0-31,0 0 31,0 0 1</inkml:trace>
  <inkml:trace contextRef="#ctx0" brushRef="#br0" timeOffset="260277.4583">4912 8260 0,'0'0'0,"0"-25"62,0 50 48,0 0-79,0 0-15,0 24-1,0 1 1,0 24 0,0-49-16,0 0 15,0 0 1,0-1-1,0 1 48,24-25 203,26 0-251,-25 0 1,25 0-1,-1 0 1,26 0-16,24 0 16,50 0-1,-25 0 1,24 0 0,-24 0-1,0 0 1,-49 0-16,-1 0 15,-24 0 1,24 0 0,1 0-1,-1 0-15,25 0 16,1 0 0,-26 0-16,0 0 15,-24 0-15,0 0 16,-26 0-1,1 0 1,0 0 0,0 0-1,0 0-15,24 0 32,-24 0-17,25 0 1,24 0-1,-49 0 1,25 0-16,-26 0 16,26 0-1,-25 0 1,0 0 93,-1 0-46,-24-25-16,0 1 62,0-1-46,0-50-48,50-24 1,-25 25-1,-25 24 1,0 1 0,25 49-16,-25-25 15,0 0 17,-25 25 202,0-25-203,0 25-15,0 0-16,1-25 15,-1 25 1,-50 0 0,26-24-16,-1 24 15,-24 0 1,-1 0 0,1 0-1,24 0 1,1-25-1,-26 25-15,26 0 16,-26 0 0,26 0-16,-1 0 15,0 0 1,-24 0 0,24 0-16,26 0 15,-1 0 1,-25 0-1,1 0 1,-1 0 0,25 0-1,-25 0-15,1 0 16,-26 0 0,26 0-1,-1 0-15,1 0 16,-1 0-1,0 25 1,-24-25-16,49 24 16,0-24-1,1 0 1,-1 0 0,0 0-1,-25 0 1,26 25-16,-1-25 15,0 0 1,-25 0 0,50 25-1,-24-25-15,-26 0 16,25 0 31,0 0-32,1 25 1,-1-25 0,0 0-1,0 0 1,0 25 0,1-25 30,-1 24-30,-25-24 0,25 0 62</inkml:trace>
  <inkml:trace contextRef="#ctx0" brushRef="#br0" timeOffset="262177.3506">5085 8359 0,'25'0'157,"0"0"-142,0 0 1,0 0-1,-1 0-15,1 0 16,-25-25 0,25 25-1,0 0-15,0 0 47,-25 25 16,0 0-32,0 0-15,0 0 46,-50-25-62,50 24 16,-25 1-1,0-25 1,1 25 0,-1-25-1,74 0 282,-24 0-281,0 0 46,0 0-46,0 0-1</inkml:trace>
  <inkml:trace contextRef="#ctx0" brushRef="#br0" timeOffset="264587.6841">5482 8334 0,'25'0'344,"-25"25"-219,0 0-79,0 0 79,25-50 125,0 25-234,-1 0 15,1 0 1,25 0 14,-50 25 189,-25-25-173,0 0 1,25 25-48,-25-25 32,1 0-15,24 24-17,-25-24 1,0 0 15,25 25-15,-25-25-1,0 0 79</inkml:trace>
  <inkml:trace contextRef="#ctx0" brushRef="#br0" timeOffset="265788.7503">5507 8285 0,'-25'0'188,"0"0"-126,1 0 16,-1 0 1,25-25-48</inkml:trace>
  <inkml:trace contextRef="#ctx0" brushRef="#br0" timeOffset="267033.9461">5978 8086 0,'0'25'203,"0"25"-187,0 24-16,0 25 15,0-24 1,0-1-1,0-49-15,0 0 16,0 0 0,0-1 93</inkml:trace>
  <inkml:trace contextRef="#ctx0" brushRef="#br0" timeOffset="268929.6126">6326 8334 0,'-25'0'187,"0"0"-140,0 0-31,25-24 62,0-1-16,0 0-15,0 0 31,25 25-15,0 0-1,-25 25 32,0 0-32,0 0 1,0-1-63,0 1 62,0 0 1,0 0-16,0 0-32,0-1 79,-25-48 78,0-26-156</inkml:trace>
  <inkml:trace contextRef="#ctx0" brushRef="#br0" timeOffset="271096.6066">6673 8210 0,'0'-24'16,"-25"24"15,0 0 1,0 0-17,1 0 1,-26 0-1,0 24 1,1-24 0,-1 25-1,25-25 1,25 25 0,25 0 93,25-25-78,-50 25-15,25-25-16,24 0 15,-24 24 1,0-24 0,0 0 15,-1 0-31,1 0 16,0 0-1,0 0 1,0 0-1,-1 25 1,-24 0 62,0 0-31,0 0 0,-24-25-31,24 24-16,-25-24 15,0 0 16,0 0-15,0 25 0,1-25 31,-1 0-16,0 0 0,0 0 16,25-25 0,0 1-32,0-1 17,0 0-17,0 0 17,25-24-17,-25 24-15,50 0 16,-50 0-1,49 0 1,-24 25 15,-25-24-15</inkml:trace>
  <inkml:trace contextRef="#ctx0" brushRef="#br0" timeOffset="273606.2701">6276 8434 0,'-25'0'140,"0"0"-124,1 0 15,-1 0 47,25-25 16,0 0-63,0 0 16,0 0 0,0 1 0,0-1-31,0 0 31,25 25 156,-1 0-94,-24 25-78,0 0 1,25-25-32,-25 24 46,0 1-14,0 0-1,0 0 0,0 0-15,25-25 15,-25 24-15,0 1 15,0 0 0,0 0 32,0 0-1,0-1 32,0 1-78,0 0 15,-25-50 63,25-24-79</inkml:trace>
  <inkml:trace contextRef="#ctx0" brushRef="#br0" timeOffset="283303.98">2382 6524 0,'-25'0'484,"25"-25"-468,0 0 93,0 0-78,0 0 1,0 1-17,0-1 1,0 0-1,0 0 1,0 0 0,0 1-1,0-1 1,0 0 15,0 0-15,0 0-1,0 1-15,0-1 16,0-25 0,0 25-1,0 1 1,0-26-16,25 25 16,-1-24-1,-24 24 1,0 0-16,25-25 15,-25 25 1,25-24 0,0-1-1,-25 1-15,0 24 16,0 0 0,0-25-1,25 50 1,-25-24-16,0-1 31,24 0 0,-24 0-15,0 0 0,25 25-1,-50 0 204,25 25-188,0 0 0,0 0 16,-24-25-47,24 25 47,0-1 0,-25-24-31,25 25-1,-25-25 17,25 25-17,-25-25 1,25 25 15,-25-25-31,1 25 31,24-1 1,-25-24 14,0 0-46,25 25 32,-25-25-1,25-25 266,25 1-282,0-1 17,0 0-1,-25 0-15,24 0-1,-24 1 1,25 24-1,0-25 1,-25 0 0,50-25-16,-50 26 15,49-1 1,-49 0 0,25 0-1,-25 50 298,0 0-282,0 0 0,0-1 0,0 1 1,0 0-17,0 0 1,0 0 0,0-1-1,0 1 1,0 0-1,0 0 189,0 0-126,25-25-47,0 24 47,-50-24 31,0 0-77,0 0 15,0 0-32,1 0 1,-26 0-16,0 0 15,26 0 1,-1 0 0,0 0-1,0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19:44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19001 6772 0</inkml:trace>
  <inkml:trace contextRef="#ctx0" brushRef="#br0" timeOffset="12281.3977">16644 8260 0,'0'50'172,"0"-1"-157,0 26 1,0 24 0,0 0-1,0-25-15,0-24 16,0-25 0,0 24-1,0 1-15,0-25 16,0 0 15,0-1-15,-25 1 15,-24 0-15,24-25-1,0 0 16,-24 0-15,24 0 15,25-25-15,-25 0 0,0-24 15,25-1 0,0 25 0,0 1 16,25-1-47,0 0 16,0 25-1,24-50 1,1 26 0,49-100 15,-24 99 0,-51 25-31,1-25 16,0 25-1,0 0 1,0 0 0,-1 0 15,-48 0 156,-1 25-155,25 0-17,0-1-15,-25-24 16,25 25 15,0 0 0,0 0-31,0 0 32,0-1 15,25-24-32,0 0 16,-1 0 1,1 0-32,0 0 47,-25-24 93,0-1-124,0 0-1,0 0 17,0 0-17,0 1 17,-25 24-17,0-25 16,50 25 157,0 0-157,0 25 0,-25-1-15,25-24 15,-1 25-15,-24 0 31,0 0 15,0 0 32,0-1 15,25-48 79,-25-1-172,25-25 30,0 50-14,0-25-1,-1 25 0,-24-24-15</inkml:trace>
  <inkml:trace contextRef="#ctx0" brushRef="#br0" timeOffset="13892.962">17736 8012 0,'-25'25'265,"-25"24"-249,1-24-16,24 25 16,-25-25-1,25 24 1,1-24-16,-1 25 31,0-26 16,25 1-47,0 0 16,-25 25-1,25-26 1,0 1-1,0 0 17,0 0-17,0 0 1,0-1 0,0 26 15,0-25 0,0 0-31,0-1 31,0 1-31,50 0 16,-50 25 0,25-50-1,-1 49 1,1-49-16,-25 25 15,25-25 1,0 0 0,24 0 15,1 0 0,-25 0 0</inkml:trace>
  <inkml:trace contextRef="#ctx0" brushRef="#br0" timeOffset="16749.0144">17860 8334 0,'0'50'922,"0"-25"-922,0 24 16,0 1-1,0 0 1,0-26-16,0 1 31,0 0-15,0 0 31,0 0-16,0-1 16,25-24 62,-1 0-62,-24-24 422,25-1-422,-25 0-16,25 0-31,-25 0 47,25 25-16,-25-24-15,25 24-1,-25-25 17</inkml:trace>
  <inkml:trace contextRef="#ctx0" brushRef="#br0" timeOffset="17846.9681">17909 8062 0</inkml:trace>
  <inkml:trace contextRef="#ctx0" brushRef="#br0" timeOffset="18997.8074">18257 8359 0,'0'25'31,"-25"-25"0,74 0 141,26 0-156,-26 0-1,1 0 1,0 0-16,-26 0 16,1 0-1,0 0 17</inkml:trace>
  <inkml:trace contextRef="#ctx0" brushRef="#br0" timeOffset="20000.216">18331 8483 0,'25'0'109,"0"0"-109,24 0 16,1 0 0,-1 0 15,-49 25 16,25-25 78</inkml:trace>
  <inkml:trace contextRef="#ctx0" brushRef="#br0" timeOffset="21461.3021">18827 8210 0,'0'25'250,"0"0"-219,0 25-15,0-1-16,0 26 16,0-26-1,0 75 1,0-99 0,0 25 15,0-26 219</inkml:trace>
  <inkml:trace contextRef="#ctx0" brushRef="#br0" timeOffset="22451.0794">19125 8558 0,'0'24'157,"0"1"-142,0 25 1,0-25-16,-25-1 16,0 1 15</inkml:trace>
  <inkml:trace contextRef="#ctx0" brushRef="#br0" timeOffset="23329.8016">19125 8384 0</inkml:trace>
  <inkml:trace contextRef="#ctx0" brushRef="#br0" timeOffset="24923.6043">19422 8235 0,'0'0'0,"0"50"266,0-1-251,0 1 1,0 24-16,0-24 15,0 0 1,0-1-16,0-24 16,0 0-1,0 0 1,25-25 125,0 0-95,0 0-30,0 0 15,-1 0 1,1 0 14,-25-25 17,0 0-32</inkml:trace>
  <inkml:trace contextRef="#ctx0" brushRef="#br0" timeOffset="26224.9746">19571 8136 0,'25'0'188,"-50"0"-63,25-25-63,0 0-46</inkml:trace>
  <inkml:trace contextRef="#ctx0" brushRef="#br0" timeOffset="27746.1494">20043 8111 0,'24'0'0,"-24"25"125,0 0-109,-24-25 0,-1 49-1,-50 1 1,51-25-16,-26 24 16,0-24-1,50 0 1,-25-25-1,1 0 142,24 25-157,24-25 125,1 25-110,0-25 1,0 0 0,25 0-16,-26 24 15,1 1 1,0-25 15</inkml:trace>
  <inkml:trace contextRef="#ctx0" brushRef="#br0" timeOffset="28676.4316">20365 8285 0,'-25'0'31,"0"0"0,75 0 110,0 0-125,24 0-16,-49 0 15,24 0 1,-24 0-1,0 0 1</inkml:trace>
  <inkml:trace contextRef="#ctx0" brushRef="#br0" timeOffset="29483.7547">20340 8458 0,'25'0'110,"0"0"-95,0 0 1,24 0 0,1 0-16,-25 0 31</inkml:trace>
  <inkml:trace contextRef="#ctx0" brushRef="#br0" timeOffset="31608.7076">20836 8260 0,'0'25'172,"0"74"-125,0 0-16,0-74-31,0 0 31,0 0 1,0-50 171,0 0-172,0 0-31,0 0 16,0-24-1,25-1 17,0-24-1,0 74-31,-25-25 15,25 25 17,-1 0 15,1 0-16,0 0 16,0 0 0,0 0 15,-25 25-31,0 0-15,0-1 15,0 26 0,0-25 1,0 0-17,0-1 95</inkml:trace>
  <inkml:trace contextRef="#ctx0" brushRef="#br0" timeOffset="33070.7652">21357 8582 0,'0'25'172,"-25"25"-156,25-1-16,-24-24 15,-1 0 1,25 0 0,74-199 46</inkml:trace>
  <inkml:trace contextRef="#ctx0" brushRef="#br0" timeOffset="33677.4805">21357 8607 0,'0'-49'62,"25"-1"-46,0-24-16,24 49 16,-49-50-1,50 51 1,-50-1-16,0 0 31,25 25-15,-25-25 15,25 25 47,-25-25-31</inkml:trace>
  <inkml:trace contextRef="#ctx0" brushRef="#br0" timeOffset="34501.6078">21407 8260 0,'0'0'0</inkml:trace>
  <inkml:trace contextRef="#ctx0" brushRef="#br0" timeOffset="34748.4855">21407 8260 0</inkml:trace>
  <inkml:trace contextRef="#ctx0" brushRef="#br0" timeOffset="36627.1365">21952 8186 0,'0'24'172,"0"1"-157,-24 0 1,-1 0-16,25 24 16,0 1-1,-25-25 1,25 0 0,-25 24-16,25-24 31,0 0 0,75 0 16,-26-1-31,-24-24 15,0 0-16,0 0 1,24 0-16,1-24 16,-25-1-1,0 0 1</inkml:trace>
  <inkml:trace contextRef="#ctx0" brushRef="#br0" timeOffset="38983.7505">22449 8161 0,'0'25'156,"24"-1"-141,-24 1 1,25-25-16,-25 25 16,25-25-1,0 25 1,-25 0 15,25-1 32,-25 1-32,24-25 0,1 25 47,0 0-62</inkml:trace>
  <inkml:trace contextRef="#ctx0" brushRef="#br0" timeOffset="42084.172">22473 8409 0,'-24'0'16,"48"0"109,26-50-94,-25 25 0,0 25-31,-25-24 47,24-1-31,1 0-1,-25 0 298,0 0-157,-25 25 32,25 100-63,-24-26-110,24-24 1,0-1 0,-25-24-1,25 0 1,0-50 328,-25-25-313,0 26-31,25-1 15,0 0 17,-25 25-1,1 0 78,24-25-93,-25 25 31,0 0-32,50 0 142,74 0-126,-49 0 0,-26 0 32,1 0-32,0 0 16,25 0 109,-26 0-125</inkml:trace>
  <inkml:trace contextRef="#ctx0" brushRef="#br0" timeOffset="43438.1206">22151 7962 0,'-25'0'110,"0"0"-79,1 0-15,24-25 124,0 1-93</inkml:trace>
  <inkml:trace contextRef="#ctx0" brushRef="#br0" timeOffset="44521.4258">22895 8186 0,'0'24'16,"50"-24"93,-26 0-93,101 0 31</inkml:trace>
  <inkml:trace contextRef="#ctx0" brushRef="#br0" timeOffset="45524.8509">22994 8285 0,'0'25'31,"-25"-25"-16,1 0 32,48 0 141,51 0-157,-50 0 0,0 0 1</inkml:trace>
  <inkml:trace contextRef="#ctx0" brushRef="#br0" timeOffset="47144.511">23342 8086 0,'24'0'156,"-24"-24"-140,25 24 0,0 0-1,0 0 1,-25 24 46,0 1-30,0 0-32,0 25 15,0-26 1,0 1-1,-25 0 1,25 0 0,-25-25-1,25 25-15,-25-1 32,1-24-1,24 25-16,-25-25 1,50 0 125,-1 0-110,26 0-31,-25 25 31,0-25-31,-1 25 16</inkml:trace>
  <inkml:trace contextRef="#ctx0" brushRef="#br0" timeOffset="48516.7486">23416 7913 0,'50'0'125,"-1"24"-109,26 26-16,-26 25 15,50-26 1,-74 50-1,25-74 1,-50 0-16,0 25 16,0-26-1,0 76 17,0-1-1,0-50-16,0 1 1,0-25 0,0 0-16,0 24 15,0-24 1,0 0 0,-25 24-1,0 1 1,0-50-1</inkml:trace>
  <inkml:trace contextRef="#ctx0" brushRef="#br0" timeOffset="50004.4048">24359 7714 0,'0'25'94,"0"0"-78,0 99 15,0-75-31,0 1 16,0 0-1,-25-25 1,25-1-16,-25 26 16,0-25-1,25 0 1,-25-1-1,25 1 17,-24-25 15,24-25 109,24 25-125,1 0 16,0 0-31,0 0-1,0 0 1,-25 25-1,24 25-15,1 24 16,-25-24 0,0-1-1,25 51 17,-25-51-1</inkml:trace>
  <inkml:trace contextRef="#ctx0" brushRef="#br0" timeOffset="51842.801">18703 9624 0,'25'0'78,"49"0"-78,150 149 47,-150-50-15,-49-49-32,-25-1 31,0-24 0,0 0 16,25 0-16,-1-25 0,1 25-15,0-25 15,0 0 47,-25-25-46,-25 50 186,-25 74-202,26-25 15,-1-74-15,25 25 0,0 0 15,0 0 31</inkml:trace>
  <inkml:trace contextRef="#ctx0" brushRef="#br0" timeOffset="53270.4763">18728 6226 0,'25'0'140,"74"0"-124,75 0-1,74 0 1,-25 25-16,0 0 16,-49 24-1,-25-24 1,-50 0-16,-50-25 16,1 25 30,-50-1 17</inkml:trace>
  <inkml:trace contextRef="#ctx0" brushRef="#br0" timeOffset="58658.9848">21357 8359 0,'-25'0'141,"25"25"-125,-24-25 46,24-25 47,0 0-77,24 25-17,1 0 17,-50 0 139,25 25-155,-24-25 62,24-25 0,0 1-46,0-1-17,0 0 1,24 25-1,1 0 95,0 0 30,-25 25-93,25 0 16,-25-1-32,0 1 0,0 0 16,0 0 31,0 0-62,25 24 0,-25-24 46,0 0-15,0 0-31,0-1 15,0 1 0,0 25 0,0-25 1,-25-25-17,0 0 32,0 0-16,0 0 1,1 0 46,24 24-63,-25-24 1,25 25 31,-25-25 47</inkml:trace>
  <inkml:trace contextRef="#ctx0" brushRef="#br0" timeOffset="60278.6882">21382 7937 0,'-25'0'62,"25"-24"-15,0-1-16,0 0-31,25 25 63,-25 25 30,0 0-61,0-1-1,-25-24-15,25-24 77,0-1-61,25 25 14,-25 25 17,-25-25-1</inkml:trace>
  <inkml:trace contextRef="#ctx0" brushRef="#br0" timeOffset="62309.6505">19001 9277 0,'25'0'79,"74"0"-64,50 0 1,49 0-1,25 0-15,199 25 32,-224-25-1,-198 25 47</inkml:trace>
  <inkml:trace contextRef="#ctx0" brushRef="#br0" timeOffset="72651.7951">16694 7020 0,'0'49'234,"0"1"-218,0 24 0,0-24-1,0-25-15,0 0 16,0 49 15,0-24 0,0-26-15,-25-24-16,0 50 16,0-25 15,1-25-31,-1 25 16,0-25-1,-25 0 16,26 0-15,-26 0 31,25 0-47,0 0 31,25-25 0,0 0 16,0 0-47,25 0 32,99-74-1,273-99 0,-298 123-15,-24 51-16,-1 24 15,-24 0 1,-25 0 0,-1 0-1,-48 24 220,-1 1-220,0-25 1,-74 124 31,49-99-32,50 25 63,0-26-62,0 1 31,25-25-31,0 0 15,24 0 0,-24 0-31,0 0 31,0-25 63,0-24-78,-25-26 15,49-24 0,-49 74-15,0 1 31,0-1 62,-25 25-78,75 0 126,-25 25-142,49 24 16,-74-24-15,25 0-16,0 24 31,-25-24 1,0 0 30,0 0-31,0-50 157,0 0-157,0 0-15,25 1 31,-25-1-32,24 25 1,-24-25-1,25 25 17,-25-25-1,25 25 0,-25 25 63</inkml:trace>
  <inkml:trace contextRef="#ctx0" brushRef="#br0" timeOffset="73934.458">18033 6672 0,'0'25'78,"-49"50"-62,24 74 0,-25-25-16,1-50 15,24-24 1,25-26 0,0 1 15,0 0-16,0 0 1,0 0 15,0-1 1,0 1-1,0 0-16,25-25 1,0 25 0,-1-25-1,1 0 1,0 25 0,25-25-16,-26 24 15,26-24 1,-25 0 15,24 0 0,-49 25-31,25-25 16,0 0 0,0 0-1,0 0 16,-1 25 1</inkml:trace>
  <inkml:trace contextRef="#ctx0" brushRef="#br0" timeOffset="75114.3403">18207 6945 0,'0'25'79,"0"0"-48,0 124 0,0-50 0,0-74-15,25-25 125,0 0-95,24 0-14</inkml:trace>
  <inkml:trace contextRef="#ctx0" brushRef="#br0" timeOffset="76384.711">18232 6821 0,'0'-25'125</inkml:trace>
  <inkml:trace contextRef="#ctx0" brushRef="#br0" timeOffset="77678.9364">18405 6995 0,'25'0'125,"0"0"-109,0 0-1,0 0 1,24 0 0,1 0-16,-25 0 47</inkml:trace>
  <inkml:trace contextRef="#ctx0" brushRef="#br0" timeOffset="78553.2282">18405 7169 0,'25'0'94,"0"0"-63,25 0 0,-1 0 0,-24 0-31,0 0 78</inkml:trace>
  <inkml:trace contextRef="#ctx0" brushRef="#br0" timeOffset="80676.3529">18728 6945 0,'0'0'0,"25"0"47,-1 0 16,-24 25-32,25 0-16,-25 0 17,0 0-1,0-1 0,0 1 16,0 0 16,0 0-32,0 0 31,0-50 188,0 0-234,0 0 0,25 25-1,0-49 32,0 24-31,-25 0-1,25 25 1,-25-25-16,24 25 31,-24-25-15,25 25 31,0 0 46,-25 25-61,25-25-17,-25 25 1,0 0 31,0 0-16,0-1 16,0 1 0,0 0 31,0 0-47</inkml:trace>
  <inkml:trace contextRef="#ctx0" brushRef="#br0" timeOffset="81488.8274">19274 7119 0,'0'25'125,"0"24"-93,-50 26-1,50-50-31</inkml:trace>
  <inkml:trace contextRef="#ctx0" brushRef="#br0" timeOffset="82634.0331">19298 6921 0,'0'24'62,"0"1"1,-24-25-17,24-25 79</inkml:trace>
  <inkml:trace contextRef="#ctx0" brushRef="#br0" timeOffset="83799.8346">19546 6871 0,'0'25'79,"0"0"-64,0-1 1,0 26-1,0 0-15,0-1 16,0 1 0,0-25-1,0-1-15,0 1 16,0 0 15,25-25 0,0 0 48,0 0-48,-25-25 31,25 25-30,-1-25 46</inkml:trace>
  <inkml:trace contextRef="#ctx0" brushRef="#br0" timeOffset="84882.5414">19596 6697 0</inkml:trace>
  <inkml:trace contextRef="#ctx0" brushRef="#br0" timeOffset="86491.5701">19794 6871 0,'50'0'172,"-50"25"-172,25 0 16,0-25-1,0 24 1,-1-24-1,-24 25 1,25-25 62,-50 50 47,1-25-94,-51 24 1,75-24-32,-25 0 15,25 0 48,-25-25-32</inkml:trace>
  <inkml:trace contextRef="#ctx0" brushRef="#br0" timeOffset="87486.6943">20067 6995 0,'25'0'140,"0"0"-109,25 0 1,-26 0 61,1 0-14</inkml:trace>
  <inkml:trace contextRef="#ctx0" brushRef="#br0" timeOffset="88755.3151">20043 7119 0,'24'0'110,"1"0"-79,0 0-15,0 0-1,0 0 1,-1 0 265,1 0-109</inkml:trace>
  <inkml:trace contextRef="#ctx0" brushRef="#br0" timeOffset="90238.336">20365 6871 0,'25'-25'32,"-25"50"186,0 0-155,0 0-32,0-1-31,0 26 16,0 49-1,0-74 1,0 0 15,0 0 126</inkml:trace>
  <inkml:trace contextRef="#ctx0" brushRef="#br0" timeOffset="91159.5192">20663 7144 0,'0'25'140,"0"-1"-124,0 26 15,-25-25-31</inkml:trace>
  <inkml:trace contextRef="#ctx0" brushRef="#br0" timeOffset="92318.6118">20687 7069 0,'-24'0'93</inkml:trace>
  <inkml:trace contextRef="#ctx0" brushRef="#br0" timeOffset="94222.1021">20985 6871 0,'0'25'125,"0"0"-109,0-1 15,0 26-15,0-25-16,0 0 15,0-1 1,0 1 31,0 0 31,25-25-47,-25 25 1,25-25 14,0 0-30,-1 0 31,1 0 31,0 0-47,0 0 1,-25-25-1,0 0 109</inkml:trace>
  <inkml:trace contextRef="#ctx0" brushRef="#br0" timeOffset="95843.7175">21035 6672 0,'-25'0'203</inkml:trace>
  <inkml:trace contextRef="#ctx0" brushRef="#br0" timeOffset="97581.3844">21432 6648 0,'0'0'16,"0"24"187,0 1-187,0 0-1,-25 25 1,0 24-1,25 50-15,-25-49 16,25-26 0,-25-24-1,25 25 1,0-26 0,0 1 30,0 0-30,-24 0 109,24 0-78,-25-25-31,25 24-16,0 1 31</inkml:trace>
  <inkml:trace contextRef="#ctx0" brushRef="#br0" timeOffset="98918.6033">21506 7020 0,'0'0'0,"25"0"187,0 0-155,-1 0-1,1 0-16,0 0 1,0-25 0,0 25-1,-1 0 32,1 0 0,0 0-16</inkml:trace>
  <inkml:trace contextRef="#ctx0" brushRef="#br0" timeOffset="100340.4727">21580 7119 0,'25'0'172,"0"0"-140,0 0-17,0 0 16,-1 0 1,1 0-17,0 0 1,0 0 15,0 0-15,-25-25 15</inkml:trace>
  <inkml:trace contextRef="#ctx0" brushRef="#br0" timeOffset="102794.6314">21903 6970 0,'0'-25'203,"0"1"-156,0-1 31,0 0 16,25 25 0,-1 0-78,26-25 15,0 25 0,-25 0-31,-1 0 31,1 0 1,-25 25 14,0 0-14,0 0 30,0-1-31,0 26 1,-25-50-32,25 25 15,0 24 1,-24-49 0,24 25-1,-25 0 16,25 0 1,-25-25-17,25 25 32,-25-25-31,25 24-1,0 1 1,25-25 203,0 0-204,0 0-15,24 0 47,-24 0-31,0 0 93,0 0-77</inkml:trace>
  <inkml:trace contextRef="#ctx0" brushRef="#br0" timeOffset="104726.3046">22126 6623 0,'0'25'62,"25"-25"-46,0 0-16,-25 24 16,25-24-1,-25 25 1,24 0 0,1-25-1,0 25-15,0-25 47,-25 25-16,25-1 1,-25 1-32,24-25 0,-24 25 31,0 0 0,0 0-15,0 0 15,0 49 0,0-49 0,0 24-15,0-24 0,-24-25-1,24 25 1,0 0 0,-25 0-1,25-1 1,-25 1 15,25 25 0,-25-25 1,0-1-17,25 26 95</inkml:trace>
  <inkml:trace contextRef="#ctx0" brushRef="#br0" timeOffset="106643.4774">22647 6623 0,'0'25'172,"0"24"-140,0-24-17,-25 124 32,25-75-31,0-49 15,-25-25-15,25 25-16,0 0 78,-24-25-31,24-25 78,24 25-47,1 0 0,-25 25-63,25-25 1,-25 25 15,0-1 16,0 1-31,0 25 15,0-25 16,0-1-31,0 1 15,25-25 47,-25 25-62,25-25 15</inkml:trace>
  <inkml:trace contextRef="#ctx0" brushRef="#br0" timeOffset="107612.2711">22870 7020 0,'25'0'156,"25"0"-141,24 0-15,1 0 16,-1 0 0,-24-25-1,49 25 17,-74 0-1,-1 0 47</inkml:trace>
  <inkml:trace contextRef="#ctx0" brushRef="#br0" timeOffset="109230.6308">23664 6548 0,'0'25'78,"50"25"-47,24 49 1,-74-74-17,25 0-15,0-25 16,-1 0 0,-24 24-1,25-24 1,0 0 15,0 25-15,0-25 15,-1 0 0,-24-25 94,0 1-78,-24 24 47,-1 0-63,0 0 32,25 24-32,0 26 0,-25-25-15,25 25-1,0-26-15,0 1 16,0 0 31,0 0-32,0 0 1,0 24 31,-25-24-31,1-25 15</inkml:trace>
  <inkml:trace contextRef="#ctx0" brushRef="#br0" timeOffset="115804.6858">15900 8285 0,'25'74'125,"0"50"-125,0 0 16,-25 50 0,24-25-1,-24-25-15,25 49 16,-25 26-1,25-1 1,-25-49-16,25-50 16,0 25-1,49-49 17,-49-50-1,-25-1-31,25-24 15,49 0 204,75 0-203,0 0-16,49 0 15,1 0 1,73 25 0,1 25-1,-49-25-15,-51 24 16,1-24 0,74 0 15,49-25 0,-148 0-31,-49 0 0,-26 0 16,-24 0-1,-26 0 1,26 0 0,-25 0-16,24 0 15,26 0 1,-1 0 203,-24 0-204,24 0 1,273 0 15,-74 0 0,-149 0-15,50 0-16,-50 0 16,25 0-1,0-25-15,-25 25 16,49-50-1,1 26 1,-50-1-16,0 0 16,-74 25-1,24-25 17,-24 0-1,-26 25-31,26-24 15,0-1 1,-26 25 156,26 0-156,24 0-1,1 0 1,-1 0-16,26 0 15,-1 0 1,25 0 0,-25 0-1,0 0-15,-49 0 16,24 0 0,-24 0-1,-1 0 1,51 0 15,-26 0 0,-24 0-31,-25 0 16,-1 0 0,26 0-16,0 0 15,-26-25 1,26 25-1,0-25 1,-26 0-16,1 0 16,99-74 31,0 0-16,-74 74-31,-1-49 15,1 74-15,-25-25 16,0 0 0,-1 25-1,1 0 1,25 0-16,-25-25 16,-1 25-1,1 0 1,25 0 15,49-49 0,-49-1-31,-25 25 266,24-24-250,1-1-16,-25 1 15,49-26 1,-49 26-1,-25 24 1,25-99 15,49-25-15,-49 74 0,-25 26-1,25 49 1,-25-25-16,0-25 47,24 1-47,-24-1 15,0 1 1,0-1 0,0 25-1,0-49 16,0-25-15,0 24 0,0-24-16,25 0 15,-25 24 1,0 50 0,0 1-1,0-1 95,0 0-48,0 0-46,0 0 15,-25 25 31,1-49-30,-51 24-1,50 0-31,-24 25 16,-1-25-1,25 1 1,1 24-16,-26-25 15,50 0 1,-50 25 0,1-25-16,-26 0 15,26 25 1,-150-74 15,1 49 0,123 25-15,1 0-16,24 0 16,-24 0-1,24 0 1,1 0 0,-1 0-16,1 0 15,-26 0 1,-24 0-1,24 0 1,1 25-16,-124 25 47,-199-26-31,273-24-1,-50 25 1,-24-25-1,-1 25-15,26-25 16,24 25 0,0 0-1,25 24 1,99-49 312,-24 0-312,-76 0-1,-23 0 1,-1-25-16,0 25 16,0 0-1,25-24 1,-25 24-1,50 0-15,-50 0 32,0 0-1,75 0-15,-25-25-16,24 25 15,-24 0 1,-50-25-16,75 25 15,-25 0 1,24 0 0,1 0-16,-1 0 15,1 0 1,0 0 0,24 0-1,-24 0 1,-125 0 15,1 0 0,123 25-15,26-25 0,-26 25-16,1-1 15,-1-24 1,26 0-1,24 25 1,-25 0-16,-24 0 16,24-25-1,1 0 1,-100 49 15,25-24 0,99 0-15,-24 0-16,-1-25 16,25 25-1,-24-1-15,-1 1 16,25 0 0,-24 0-1,-1-25 1,-25 0-16,51 25 15,-1 0 1,-50-25 0,26 24-16,-1-24 15,-148 50 32,123-50-16,51 25-15,-1 0 0,0-25-1,0 24 1,0-24 0,25 25 124,-24-25-124,-1 25-1,25 0 17,-25-25-1,25 25 63</inkml:trace>
  <inkml:trace contextRef="#ctx0" brushRef="#br0" timeOffset="122116.5698">16123 6821 0,'0'25'172,"0"0"-156,0 49-1,25 75 1,-25-50 15,25-49-15,-25 0-16,0-26 16,0 1-1,0 0 1,0 0-1,0 0 17,0-1-1,0 1 0,0 0 0,0 0-15,25 0 15,-25-1-31,0 1 16,25-25 15,-25 25-15,0 0-1,24 24 32,1-24-31,0 0 0,0-25-1,0 0 16,-1 0-15,1 0-16,25 0 16,24 0-1,1 0 1,-1 0 0,50 0-16,-25 0 15,224-50 32,-75 1-16,-149 24-15,-25 0-16,1 25 16,-25 0-1,-26 0 1,26 0-16,-25 0 15,49 0 1,-49 0 0,0 0-1,24-25 17,-24 25-1,25 0 188,24-24-219,1 24 15,49 0 1,0 0-1,24 0-15,-24 0 16,1 0 0,23 0-1,-48 0 1,48 0-16,-48 0 16,123 24 30,0-24-14,-173 0-17,-1 0-15,-24 0 32,0 0-17,0 0 1,0 0-16,24 0 219,199 0-173,50 0-14,-249 0-17,26 0 1,-26 0-16,1 0 16,25 0-1,-26 0 1,-24 0-16,49 0 15,-49 0 1,25 0 0,-25 0 15,24-24 203,-24-1-218,0 25 0,49 0-1,1 0-15,-1-25 16,50 0-1,-50 25 1,26-25-16,-26 1 16,0 24-1,1 0 1,-25 0 0,123 0 15,-74-25 0,-49 25-31,-25-25 16,24 25-1,26 0-15,-50 0 16,-1 0 0,1 0-1,25 0 1,-1 0-1,-24 0 1,0 0 0,25 0-1,49 0 17,99 0-1,-173 0-31,25 0 15,-1 0 1,-24 0-16,0 0 16,0 0-1,24 0 1,1 0 0,0 0 15,-26 0 172,1 0-187,50 0 15,-51-25-31,26 25 15,0 0 1,-26 0 0,1 0-1,0 0-15,0 0 16,0 0 0,-1 0-1,26 0 1,-25 0-1,0 0 17,-1 0 15,-24-25-1,25 25-30,-25-24 31,25 24-31,25-100 15,-1 1 0,-49 74-31,0-49 63,0-50-48,0 25 1,0 74-1,0 0 1,0 0 0,0 0 15,0 1 0,0-1-15,0 0-1,0 0 1,-24 25 0,24-25 15,-25 25 0,-25-24 16,25-26-16,0 50-15,1-25 0,-26 0-16,-24 25 15,-50-49 1,-25 24-1,50-25-15,-1 26 16,1-1 0,50 25-1,-175-25 17,-98-25-1,198 50-16,-25 0-15,25 0 16,0 0 0,-25 0-1,25 0-15,-25 0 16,0 0 0,-24 0-1,24 25-15,0 0 16,25 25-1,-74-26 17,123 1-32,-74 25 47,100-25-47,-26-25 15,-24 0-15,-25 0 16,25 24-1,0 1 1,-25 0 0,49-25-16,1 0 15,-1 25 1,51-25-16,-26 0 16,-24 0 30,49 0-46,-50 0 16,26 0 0,-26 0-1,1 0 220,0 25-220,-26-25 1,1 0-16,-75 0 16,50 0-1,-49 0 1,-150 0 15,-123 0 0,347 0-31,24 0 16,26 0 0,-26 24-16,1-24 15,49 25 1,-25-25-1,1 50 1,-26-50-16,1 25 16,0 24-1,-1-49 1,-74 25 15,50-25 0,74 0-31,0 0 16,1 0 0,-1 25-1,-25 0-15,1-25 16,-1 0 0,-24 0-1,24 24 1,25-24-16,-24 0 15,49 25 32,-25-25 0,0 25 31,0-25-46</inkml:trace>
  <inkml:trace contextRef="#ctx0" brushRef="#br0" timeOffset="139779.4203">23590 6325 0,'0'-49'172,"0"24"-156,0 0-1,0-25 1,0 1 0,0-26-1,0 1 1,0 0-1,-25-75 17,-99 25-1,49 99-31,1-50 0,24 26 16,-49-26-1,25 51 1,-1-51-16,-24 26 15,25-1 1,-50-24 0,24-1-1,-48 1 1,-76-1-16,-371-148 47,248 124-16,148 74-31,26 0 16,-1 25-16,25 0 15,50 0 1,-50 0 0,50 0-1,-25 75-15,0-26 16,0 1-1,0 24 1,-223 150 15,198-100 1,99-75-32,25-49 15,25 25 1,0 0 15,-24 24 0,-1-49-15,0 50-16,25-75 156,0 0-140,0 1-1,0-1 1,0 0 0,0-25 15,0 26-15,25-26 15,-25 25 0,25 25-15,-25-25-16,0 50 234,0 0-218,0 0-16,-25-25 15,25 49 1,0-24 0,0 25 15,25-50 250,24 0-265,26 0-1,-26 0 1,-24 0-16,0-25 16,0 25-1,-1 0 16,-24-25 1</inkml:trace>
  <inkml:trace contextRef="#ctx0" brushRef="#br0" timeOffset="144620.3339">24458 7640 0,'0'-25'203,"0"-49"-187,0 24-1,25-49-15,-25 49 16,24 1-1,1-1 1,0-24 0,-25 24-1,74-173 17,-49 99-1,-25 74-31,25 0 15,0-49 1,-25 25-16,25-25 16,-25-1-1,24 26 1,-24-25 0,0 49-16,0-24 15,0 24 1,0 1-1,0-26 17,-24 25-1,-1 26-31,25-1 16,-25 25-1,25-25 1,-50 0-1,50 0-15,-49 1 16,49-1 0,-50-50-1,25 51-15,-24-26 16,-75-24 31,25-26-16,49 76-31,0-1 16,26-25-16,-51 25 15,25-24 1,1-1 0,-1 25-1,-24-24-15,24-1 16,-24 1-1,-1-1 1,-197-99 15,73 50 1,100 99-32,24-50 15,-49 25 1,25 1-1,-25 24-15,0-25 16,25 25 0,0 0-1,0 0 1,-1 0 0,1 0-16,-50 0 15,-148 99 32,173-49-31,49-1-1,1-24-15,24 0 16,-24 24 0,24 1-1,1-50 1,-1 50-16,25-50 15,-24 74 1,24-74 0,-25 50-16,-74 24 47,50-24-16,74-25-31,-25-1 15,-50-24 1,51 25 0,-1 0-16,0-25 15,0 25 1,0-25 0,1 25-16,-1-25 15,0 0 1,0 0-1,25 24 48,-25-24-16,1 0 0,48 0 125,-24-24-126,25-1-46,-25 0 47,25 25-31,-25-25 0,25 25-1,0-25 1,-25 1-1,24-1 17,-24 0-17,25 0 17,-25 50 155,-49 49-171,24-74-1,25 25-15,-25-25 16,25 25 31,-25 25-16,0-26-15,1 1 15,24 0-15,0 0-1,-25-25 1,50 0 187,-1 0-187,1 0 15,25 0 0,-25 0-15,-1 0 31,1 0 46,-25-25 79,0 0-156,0 0 15,0 1 16,0-1-47,0 0 16,0 0-1,0 0 1,0 1-1,0-1-15,0 0 16</inkml:trace>
  <inkml:trace contextRef="#ctx0" brushRef="#br0" timeOffset="153726.5038">18207 6796 0,'25'0'172,"-25"25"-62</inkml:trace>
  <inkml:trace contextRef="#ctx0" brushRef="#br0" timeOffset="156755.7038">7591 18728 0,'24'0'156,"26"0"-140,24 0 15,-24 0-15,0 0-1,24 0-15,-24 0 16,-1 0 0,1 0-1,24 0-15,-24 0 16,-25 0 0,49 0-1,-49 0-15,0 0 16,49 0 15,-24 0 0,-25 0-15,-1 0-16,26 0 16,-25 0-1,24 0 1,-24 0-1,50 0 1,-51 0-16,1 0 16,25 0-1,24 0 17,75 0-1,-99 0-16,24 0-15,-24 0 16,-1 0 0,26 0-1,-26 0-15,1 0 16,-25 0 0,24 0-1,-24 0 1</inkml:trace>
  <inkml:trace contextRef="#ctx0" brushRef="#br0" timeOffset="172347.5792">21481 12229 0,'0'49'125,"0"26"-125,0 74 16,0 49-1,0 25 1,0 0-16,25 323 31,25 124 16,-26-546-47,-24-25 16,25-24-1,-25-51-15,0 26 16,0-25 0,0 0 15,25-25 203,124 0-202,545-25-1,-346 25-16,24 0 1,25 0-16,248 49 16,-199 51-1,-49-1 1,-99-50 0,-150 1-16,-73-50 15,-50 0 1,-25-74 203,-149-249-188,-124-396 0,223 570-15,25 50-16,1 24 15,24 1 1,-25-50 0,25 0-1,0-25-15,-25 50 16,25 24-1,-25 1 1,25 0 0,0-50-1,-25-124 17,25 173-17,0 26 1,0 24-1,-24 25 32,24-25-31,0 0 0,-100 0 187,1-24-188,-25 24 1,0 0-16,-149 0 47,149 25-47,-273 0 15,199 0 1,49 0 0,-99 0-1,99 0 1,0-25-16,-24 25 16,49-24-1,25 24 1,24 0-1,1 0-15,-1-25 32,51 25 61,-26 0-77,25 0 15,-49 0-31,49 25 16,-25-1 0,1-24-1,-51 25 1,1 25 15,99-25 16,-25-25 0,1 0 0,24 25 0,-25-25-32,0 0 251,-25 0-251,26 0 1,-26 0 0,0 0-1,26 0 17</inkml:trace>
  <inkml:trace contextRef="#ctx0" brushRef="#br0" timeOffset="174028.3829">21605 11584 0,'0'25'47,"0"-1"-15,0 76-1,25-76 0,-25 1-15,25-25-1,-25 25 1,25-25 0,-1 0 46,26-25 32,-25 0-79,24 1-15</inkml:trace>
  <inkml:trace contextRef="#ctx0" brushRef="#br0" timeOffset="174945.1925">21456 11336 0,'25'0'31</inkml:trace>
  <inkml:trace contextRef="#ctx0" brushRef="#br0" timeOffset="177433.8497">22250 12129 0,'-25'25'156,"25"0"-140,0 25-16,0 24 15,0 25 1,0 50 0,25 25-1,0 24 1,149 621 31,-150-670-47,1-50 15,0-25 1,-25-24-16,0-1 16,0 1-1,0 0 1,0-26 0,25-24-1,-25 50 157,0-25-141,0 0 1,0 24-1,0-24-31,0 25 31,0-1 78,0-24-93,0 0 0,0 0 15,0 24 0</inkml:trace>
  <inkml:trace contextRef="#ctx0" brushRef="#br0" timeOffset="179143.6431">22920 11733 0,'-25'0'47,"0"0"-15,0 0-1,25 24 0,0 1-15,-24 0-16,24 0 78,49 0-47,-24-25 0,0 0 1,0 0-17,-1 0 16,-24 24 63,0 1-63,0 0 1,0 0-17,-24 0 17,-1-1-17,0-24 16,0 0 16,0 0-15,25 25 61</inkml:trace>
  <inkml:trace contextRef="#ctx0" brushRef="#br0" timeOffset="180477.3958">23069 11906 0,'0'0'0,"25"0"15,-1-25 1,1 1 0,-25-1 46,0-50 1,0 26-48,0 24 1,-25 50 140,25 0-140,-24-1 15,24 51-15,-25-26-1,25-24 1,0 0-16,0 0 15,0 0 17,25-25 15,-1 0-32,26 0 16,-25 0-31,0 0 16,-1 0 31</inkml:trace>
  <inkml:trace contextRef="#ctx0" brushRef="#br0" timeOffset="182130.2519">23366 11708 0,'-49'0'16,"24"0"15,0 0-16,0 25 17,25-1-1,0 1 0,0 25-31,0-25 16,0-1 31,0 1 0,25-25 46,0 0-46,-25-25-16,0 1-15,25-1 0,-25 0-1,0 0-15,0 0 47,0 1-47,25-1 16,-1-25-1,-24 25 1,0 1 31,0 48 78,0 1-94,0 0-31,0 25 47,0-1-31,25-24-1,-25 0 1,25 0 0,0-25-1,-25 24 1,25-24 78,-1 0-32</inkml:trace>
  <inkml:trace contextRef="#ctx0" brushRef="#br0" timeOffset="186968.0387">22796 11956 0,'0'0'0,"-25"0"32,25 25-17,25-25 63,24 0-46,1 0-17,24-25-15,1 25 16,-1-25 0,50-25-1,-24 1 1,-1 24-16,-74 25 15,-1 0 1,-24-25 0,-24 25 124,-26 0-124,-49 25 0,0-25-1,24 25 1,-24-25-1,24 0 1,51 0 15,-1 0 1,0 0 14,0 0-30,25-25 140,75 25-156,-1-50 16,1 26 0,-1 24-1,0-25 1,-49 25-1,0 0 1,-50 0 93,-49 0-93,-1 25 0,1 24-1,-1-49-15,51 25 16,-26-25 0,25 0 15,25 25 0,50-25 125,124 25-109,-100-25-16,-74 24 63,-25-24-31,-24 50-48,-76-25 1,76 0 0,-26-1-16,51-24 31,48 0 172,1 0-187,0 0 15,-25-24 0,50-1-15,-26 25-1,1 0 1,0 0 31,0 0 0</inkml:trace>
  <inkml:trace contextRef="#ctx0" brushRef="#br0" timeOffset="190399.7352">2530 5705 0,'0'25'110,"-24"0"-95,24 49-15,0 1 16,0-1 0,0 25-1,0 0 1,0 1-16,0-26 15,0 25 1,-25 25 15,0 0-31,-74 100 32,74-150-17,-25 0-15,26-24 16,-1 0-1,0-26 1,0 26 15,0 0-15,1-26 0,-1 26-1,-25-25 16,50 0 1,-25-25-32,1 0 15,-1 24 1,0-24 62,0 25 78,50-25 235,0 0-375,24 25-1,-24 25 1,25-1-16,24 75 15,1 75 1,-1-50 0,75 247 31,-124-247-32,-1-74 1,1 24-16,0 0 15,0 0 1,-25-24 0,25-26-16,-1 1 15,-24-25 1,25 0 0,-25-1 15,25 1 0,25 0 0,-26 0-15,1-25 0,0 0-16,25 25 15,-1-25 1,26 24-1,-26-24 1,-24 0-16,0 25 16,25-25-1,-1 25 17,-24-25-1</inkml:trace>
  <inkml:trace contextRef="#ctx0" brushRef="#br0" timeOffset="191888.3538">695 8384 0,'0'50'109,"0"-26"-93,0 1 0,0 0-1,0 49 1,25-24 15,24-25 0,-24-25-31,0 0 16,0 0 0,-25-50 46,25-49-62,24-25 16,-49 50-1,0 49 1,0-25 15,-49 50 63,24 0-94,0 0 16,0 0-1,0 0 1,25-25 0,-25 25-1,1 0 32,-51 75-31,75-50-1</inkml:trace>
  <inkml:trace contextRef="#ctx0" brushRef="#br0" timeOffset="192740.3189">1092 7714 0,'0'50'47,"-25"49"-31,-25 25-16,26 0 15,-1-25 1,25 50 15,0-74 16,0-26-47,49 1 0,-24-1 16,25-24-1,-1-25 1,1 50-16,0-50 31,-26 0-15,1 0 0,0 0 30</inkml:trace>
  <inkml:trace contextRef="#ctx0" brushRef="#br0" timeOffset="193729.2336">1315 8210 0,'0'25'63,"25"50"-32,-25-26-15,25 1-1,-1-25-15,-24 24 16,0-24 15,25-25-15</inkml:trace>
  <inkml:trace contextRef="#ctx0" brushRef="#br0" timeOffset="194656.9999">1389 8012 0,'50'0'16,"-25"25"0,74 24-16,-49 1 15,-26 24 1,26-49-1,-50 25-15,0-1 16,0 1 0,0 24 15,0 26 16,0-76-47,0 1 31</inkml:trace>
  <inkml:trace contextRef="#ctx0" brushRef="#br0" timeOffset="203659.9829">23788 11609 0</inkml:trace>
  <inkml:trace contextRef="#ctx0" brushRef="#br0" timeOffset="210055.2421">21704 11509 0,'-24'0'31,"-1"50"0,0-25-15,25 49-16,-25-24 16,-24 74 15,49 25 16,0-125-47,0 1 15,0 0 1,24 0 47,1 0-48,0-25 1,99 0 15,-74 24 0,-50 1-15,0 0-16,0 0 31,0 0-15,0 0 15,0-1-15,0 1-1,0 0 1,0 49 31,-50 1-16,0-26-31,1 1 16,24-25-16,-25 24 15,1-49 1,-1 25 0,1 0-1,-1-25-15,25 0 16,0 0-1,1 0 1,24 25 15,0 24 1,0-24-1</inkml:trace>
  <inkml:trace contextRef="#ctx0" brushRef="#br0" timeOffset="211605.2416">21853 11956 0,'25'-25'109,"0"-25"-109,0 26 16,-25-1-1,0 0 17,0 0-17,0 0 1,0 1 15,0-1 47,0 0-47,-50 50 63,-49 173-63,49-123-15,25-26 0,25-24-16,0 0 31,0 0-15,50-25-1,-25 49-15,0-49 16,49 0-1,50 0 32,0 0-15,-99 0-32</inkml:trace>
  <inkml:trace contextRef="#ctx0" brushRef="#br0" timeOffset="212878.1154">22101 11733 0,'-24'0'16,"-1"49"-1,0-24-15,25 0 16,0 0 31,0-1-16,0 1-31,0-50 156,0 1-140,0-1 0,0 0 15,25 25 31,0 0-15,-1 0-16,1 25 1,0 0-32,0-25 31,0 0-15</inkml:trace>
  <inkml:trace contextRef="#ctx0" brushRef="#br0" timeOffset="213902.5442">22201 11683 0,'0'0'0,"24"0"16,26 25-1,-25 0 1,-25 24-16,25-49 15,-25 25 32,0 0-31,0 0 15,0-75 141,0-74-156,0 74-1,0 1 1,0 24-16,24 25 125,26 0-109</inkml:trace>
  <inkml:trace contextRef="#ctx0" brushRef="#br0" timeOffset="215852.7165">22498 11584 0,'0'0'0,"-25"25"15,25 24 1,0-24-1,-24 0 1,24 0-16,0-1 63,24-24-48,26 0 16,-25 0-15,0 0 15,-25-24-15,0-1 0,0-50-1,24-24 1,-24 0-1,0 25 1,0-1 0,0 50-16,0-24 47,0 74 156,0 74-172,0-50 0,0-24-15,25 0-1,-25 25-15,25-1 16,0-24 0,-25 0-1,0 0 1,0-1 31,0 1-32,25-74 157,-1-51-156,-24 76 15,0-1-15,50 25 62,-25 0-62,24 0-1,-24 25 32,0-1 0,-25 1-31,25 0 15</inkml:trace>
  <inkml:trace contextRef="#ctx0" brushRef="#br0" timeOffset="217268.4418">23218 11311 0,'0'0'0,"-25"0"16,-25 0 0,1 50 15,49-1 0,0-24-15,0 0-16,0 0 31,24-25 94,1 0-125,-25-25 31,25 25-31,-25-25 32,0 0 30,0 0-31,0 1 32,25 24 31,0 0 15,-1 49-93,1 1 15,0-50-16,0 0 17</inkml:trace>
  <inkml:trace contextRef="#ctx0" brushRef="#br0" timeOffset="220102.0468">23416 11336 0,'0'25'47,"0"-1"47,0 1-47,25-25 344,-25-25-360,49-24-31,-24-1 31,0 25 0,0 25 110,0 0 156,-1 0-266,1 0 0,0 0-15,0 0 15,-25-24 16,25 24-31,-25-25 77,0 0 79,-25 25-125,0 0 47,0 25-78,25 0-1,0 24 1,-25-24-1,25 0 1,0 0 0,0-1-16,0 1 62,0 0-31,25-25 1,0 0-17,0 0 1,0 0 0</inkml:trace>
  <inkml:trace contextRef="#ctx0" brushRef="#br0" timeOffset="221663.7851">23838 11237 0,'-25'0'78,"0"24"-47,25 1-31,-25-25 16,25 25-1,0 0 1,0 0 46,25-25-15,0 0-31,0 0 15,-1 0 0,-24-50 48,0-24-48,0 98 219,25 1-235,-25 0 1,25-25-16,-25 50 16,25-50-1,24 0 17,-24 24-17,0-24 16,0 0-31,0 0 16</inkml:trace>
  <inkml:trace contextRef="#ctx0" brushRef="#br0" timeOffset="223749.1057">21779 12849 0,'25'0'47,"-1"0"-16,26 49-15,-50-24 15,0 50 0,0-51 1,0 1-17,0 0 17,0-50 155,0 0-171,0-24-1,0 24 1,25-25-16,0 50 125,-1 0-47,26 0-62,-50 25-1,25-25 1,0 25 15,-25 25 16,25-50-47,-25 24 16,0 1 15</inkml:trace>
  <inkml:trace contextRef="#ctx0" brushRef="#br0" timeOffset="225395.2694">23689 11757 0,'49'100'47,"-98"-200"-47,98 224 15,-24-124 1,-25 25 15,0 25-15,25-50-1,0 25 1</inkml:trace>
  <inkml:trace contextRef="#ctx0" brushRef="#br0" timeOffset="226733.1874">23639 11956 0,'25'-25'47,"25"25"-31,-1-50 0,1 26 15,-25 24 0,-1 0-31,-24-25 16,25 25 109,0-25-94,0 25 63,-25 25-79,0 0 1,25 24 0,-25-24 15</inkml:trace>
  <inkml:trace contextRef="#ctx0" brushRef="#br0" timeOffset="227413.747">23962 11708 0</inkml:trace>
  <inkml:trace contextRef="#ctx0" brushRef="#br0" timeOffset="230586.9256">24135 11832 0,'0'49'172,"25"1"-156,-25-25-16,0 0 31,0-1 16,0-48 125,0-26-126,25 25-30,-25 0 31,25 25 0,0 0 62,-1 0-78,1 25 16,0-50 172,-25-24-203,0-26-1,25 75 1,0 0 156,-25 25-157,24 0 17,1 0-1,-25 0 0,25-1-15,0-24-16,-25 25 15,25-25 1,-1 0 15,1 0 1,0 0 14,-25-25 33,0 1-64,0-1 16,0 0 110,0 0-141,-25 25 94,0 0 0,25 25-16,-24 0-63,24 0 1,0 49 0,0-49 15,0 0 63,24-25-79,26 0 16,-25 0-15,0 0 15</inkml:trace>
  <inkml:trace contextRef="#ctx0" brushRef="#br0" timeOffset="232809.4936">22523 12700 0,'0'25'172,"0"0"-157,0 24 1,0 1-16,0-25 16,0-1-1,0 1-15,0 0 47,0 49 0,0-49-16</inkml:trace>
  <inkml:trace contextRef="#ctx0" brushRef="#br0" timeOffset="235008.0765">21531 13271 0,'74'0'172,"125"0"-140,272-25-1,-322 25-16,-25 0-15,0 0 16,0 0 0,-50 0-1,1 0 1,-1 0 0,-24 0-1,-1 0 1,-24 0-16,0 0 31,74 0 0,-74 0-31,49-25 235,26 0-220,-26 25 1,348-50 0,-249 50-16,-49 0 15,0 0 1,-49-24-1,-1 24-15,1 0 16,-26 0 0,75 0 15,-74-25-31,49 25 47,-74 0-47,0 0 15,-1 0 17,1 0-17,0 0 1,0 0 0</inkml:trace>
  <inkml:trace contextRef="#ctx0" brushRef="#br0" timeOffset="237376.1317">21754 13543 0,'0'25'94,"0"25"-94,0-25 15,0-1 1,0 1 15,0 0 0,0 0-15,0-50 140,0 0-140,25 0 15,-25 1 0,25 24 47,-25-25-62,24 25 0,1 0 46,0 0 1,0 25-16,-25-1-32,0 1 32,0 0 0,0 0-31</inkml:trace>
  <inkml:trace contextRef="#ctx0" brushRef="#br0" timeOffset="238246.607">22052 13519 0,'0'24'78,"0"1"-62,0 25-16,0-1 15,0-24 1,-25 50 15,0-26 0,25-24-15,0 25-16,-25-26 16,25 1-1,0 0 1</inkml:trace>
  <inkml:trace contextRef="#ctx0" brushRef="#br0" timeOffset="239717.6586">22101 13717 0,'25'0'156,"0"0"-46,-25 25-1,0 0-93,0-1 31,0 1 0,0 0-32,0 0 1,25-25 249,24 0-249,1 0 0,-25 0-1,0 0 32</inkml:trace>
  <inkml:trace contextRef="#ctx0" brushRef="#br0" timeOffset="244738.2776">22721 13494 0,'0'25'78,"0"-1"-47,0 26 1,0-25 30,0 0-15</inkml:trace>
  <inkml:trace contextRef="#ctx0" brushRef="#br0" timeOffset="247651.1882">21332 14139 0,'50'0'172,"-25"0"-172,24 0 15,26 0 32,74 0-15,-100 0-32,26-25 15,-26 25 1,26 0-1,-1 0 1,-24 0-16,-1-25 16,1 25-1,-25 0 1,24 0-16,-24 0 16,0 0-1,124-25 16,-25 25 1,-50 0-17,1 0-15,-26 0 16,1 0 0,-25 0-1,24-25 1,-24 25-16,0 0 15,0-24 1,-1 24 172,26 0-188,74-25 15,-25 0 1,199 25 15,74 25 0,-173 0-31,-26-1 16,-24 1-16,-50-25 16,-24 0-1,-1 0 1,-49 0-1,0 0-15,24 0 16,-24 0 78,25 0-16,-26 0-62,1 0 15,0 0-31,0 0 15,24 0 17,1 0-1,0 0 0,-26 0 16</inkml:trace>
  <inkml:trace contextRef="#ctx0" brushRef="#br0" timeOffset="249450.758">21804 14486 0,'0'25'78,"0"0"-62,0-1-16,0 1 15,0 0 17,0-50 171,0 0-188,0 1-15,0-1 47,24 25-31,1 0 46,0 0-30,0 0-17,0 0 1,-1 49 31,-24-24-16</inkml:trace>
  <inkml:trace contextRef="#ctx0" brushRef="#br0" timeOffset="250254.2347">22027 14312 0,'0'50'62,"0"-25"-46,0 0 0,0-1-1,0 26 1,0-25-1,0 24-15,0 26 47,0-50-15</inkml:trace>
  <inkml:trace contextRef="#ctx0" brushRef="#br0" timeOffset="252143.6389">22151 14337 0,'0'25'109,"0"0"-62,0 0 0,0-1 62,0 1-78,25-25 110,0 0-141,-1 0 16,26 0 15,-50-25 125,0 1-31,0 73 203,0-24-312,25 49 15,0-49-31,-25 0 47</inkml:trace>
  <inkml:trace contextRef="#ctx0" brushRef="#br0" timeOffset="253060.0492">22845 14362 0,'0'25'94,"0"49"-47,0-24-32,0-25 32</inkml:trace>
  <inkml:trace contextRef="#ctx0" brushRef="#br0" timeOffset="254006.3185">21903 14932 0</inkml:trace>
  <inkml:trace contextRef="#ctx0" brushRef="#br0" timeOffset="254833.7853">21928 15304 0,'0'25'31</inkml:trace>
  <inkml:trace contextRef="#ctx0" brushRef="#br0" timeOffset="255567.476">21977 15652 0</inkml:trace>
  <inkml:trace contextRef="#ctx0" brushRef="#br0" timeOffset="257138.4053">21977 16049 0,'0'74'234,"0"0"-218,0 50 0,0-24-16,0-26 15,0 1 16,0-26 1,0-24-17,0 0 1,0 0 0,0-1 15</inkml:trace>
  <inkml:trace contextRef="#ctx0" brushRef="#br0" timeOffset="261468.6502">21580 14808 0,'0'50'78,"0"-25"-47,0 24-15,0 26-16,0-50 15,0 24 1,0 1-1,0-1 1,0 1-16,0 24 16,0 1-1,0-25 1,0 148 15,0-148 0,0-1-31,0-24 32,0 25-1,0-26 0,0 26-15,0-25-1,0 24 189,0 51-173,25 73 0,-25-98-15,25-1-1,0 1-15,-25-1 16,0-49 0,0 0-1,0-1 1,0 1 109,0 0 140,0 0-249,25-25 0,-1 0-16,-24 25 15,0-1 17,0 1-17,25 0 1,25-25 187,49 25-172,-49-25-31,-26 0 16,26 0-1,0 0 1,-1 0 0,-24 0-16,0 0 15,49 0 1,-49 0 0,25 0-1,-25 0-15,49 0 47,-24 0 172,24 0-204,0 0 1,26 0 0,-1 0-1,50 0 1,-50 0-16,25 0 16,-25 0-1,25 0 1,-25 25-16,75-1 31,0 1 0,-150-25-15,1 0 0,0 0-16,49 0 15,-24 0 1,0 0-1,-1 0 1,1 0 0,0 0-16,-1 0 15,26 0 1,-1 0 0,75 0 15,-124 0-16,-1 0-15,26 0 79,-25 0-64,0 0 1,24 0-1,-24 0 1,25 0 31</inkml:trace>
  <inkml:trace contextRef="#ctx0" brushRef="#br0" timeOffset="264517.9552">22523 14585 0,'0'25'140,"0"0"-124,0 74 15,0-74-31,0 0 16,0 49-1,0-24 1,0-26 0,0 1-1,0 0-15,0 0 16,0 0-1,0-1 1,0 26 0,0 74 15,0-25 0,0-49-15,0-25-16,25 0 15,-25 24 1,0-24 0,0 0-16,0 0 31,0 24-31,0-24 16,0 0-1,0 0-15,0 49 16,0 100 31,0-150 0,0 26 93,0 24-109,-25-49-31,25 50 16,0-26 0,0 1-1,0-1 1,0 1-16,0 0 16,0-1-1,0-24 1,0 0 15,0 25 0,0-1 1,0-24-32,0 0 78,0 0-47,0-1-15,0 1 93,0 0-62,0 0-16,0 0-31</inkml:trace>
  <inkml:trace contextRef="#ctx0" brushRef="#br0" timeOffset="266951.7768">22895 16346 0,'0'-25'16,"0"50"78,0 50-63,0-26-16,0-24-15,0 25 563,0-25-547,0-1-1,0 1 16,0 0 16,0 0 16,0-50 171,0-25-218,0 26-1,0-1-15,0 0 32,0 0 77,0 0 47,0 1-62</inkml:trace>
  <inkml:trace contextRef="#ctx0" brushRef="#br0" timeOffset="270737.8819">21655 15900 0,'-25'0'47,"75"0"703,-26 0-734,26 0-1,24 0 1,1 0-16,-1 0 15,26 0 1,24 0 0,-25 0-16,-25 0 15,1 0 1,49 0 15,0 0 16,-75 0-47,1 0 16,-25 0-16,-1 0 15,1 0 17,25 0 358,24 0-390,-24 0 16,24 0-1,1 0 1,24 0 0,0 0-16,25 0 15,25 0 1,149 0 15,-50 49 16,-174-49-47,-24 0 16,-1 0-1,1 0 1,0 25 0,-26-25-1,26 0 79,0 25-94,24-25 172,-24 0-157,74 0 17,-50 25-17,-24-25-15,-26 0 16,26 0 0,-25 0-1,0 0-15,-1 0 16,26 0-1,-25 0 1,0 25-16,0-25 31,-1 0 32,1 0 156,0 0-157,0 0-31,0 0-15,24 0 15,-24 0 79</inkml:trace>
  <inkml:trace contextRef="#ctx0" brushRef="#br0" timeOffset="285979.6164">23044 12452 0,'-25'0'172,"0"0"-157,0 0 1,-49 0 15,24 0 0,26 0-31,-1 0 16,0 0 31,25 25-32,-25-25 1,0 0 0,1 0-1,-26 25-15,25-1 32,0-24-1,1 0-16,24 25 1,-25-25-16,0 25 31,0 0 16,0 0-47,1-1 31,-1 26 1,0-25-1,25 0 0,-25-25 0,25 24 1,0 1 15,0 0-47,0 0 31,-25-25 0,25 49-15,0-24-1,0 0-15,0 0 16,0 0 0,0-1-1,0 1-15,0 0 16,0 49-1,0-24 1,0 0 0,0 49 15,0-49 0,0 24 204,0 0-220,0-24 1,25 24-1,-25 1-15,0-26 16,0 26 0,25-1-1,-25 25-15,25 50 16,0 25 15,-1-50 0,-24-99-15,0 0 15,0 24-15,0-24 31,0 0 15,0 24-30,0 1-32,0-25 31,0 0-16,0-1 1,25 26 0,-25-25-16,25 0 15,-25-1 1,0 1 203,0 25-219,0-1 15,0 150 17,25-25-1,-25-125-16,0-24 1,0 25 0,0-26-16,0 1 15,0 25 1,0-25 0,0 24-1,0-24-15,0 0 16,0 49 15,0 1 0,0-51-15,0 1-16,0 25 281,0-1-265,0 26-1,0-1-15,0-24 16,0 49 31,0-74-16,0 25-31,0-26 47,0 1-31,0 0-1,25 0 17,-25 0-32,24 24 46,-24-24-14,25 0-17,-25 0-15,50-1 16,-50 1 0,25 0-1,-1 0 1,-24 0-16,25-25 15,-25 24 1,50-24 0,-50 25-1,49 0 17,1 0-1,-25-25-16,0 0 64,-1 0-64,26-25 1,-25 0-1,0 25 17,49-99-1,-74 74-31,50-24 16,-25-1-1,-1 0 1,1 1-1,-25 24-15,25-25 16,-25 26 0,25-26-1,-25 0-15,25-24 16,-25-75 31,24 50-47,1-75 31,-25 50-31,0 0 16,0 25-16,0 25 15,0 24 1,0 0 0,0 25-1,0-24-15,0 24 31,0 0-15,-25 0 0,25-24 218,0-125-218,0 75-1,0 0-15,0-25 16,0 74 0,0-24-1,25-1 1,-25 1-16,0 24 15,0-24 1,0-1 0,0 1-1,0-124 17,0 24-1,0 124-16,-25-24 1,25 24 0,0 26-16,0-26 15,0 0 1,-24 26 0,-1-26-1,25 0 16,-25 26 1,25-26-32,-25 0 31,25 1-31,0-26 16,-25 50-1,25 1 1,0-26-1,-24 25-15,24 0 16,0-24 0,0 24-1,-25 0 1,0-24-16,25 24 16,0-25 15,-25 50-31,0-74 31,25 49-15,-24 0 31,-1 25 62,0 0-62,0 0-16,25-25-15,-25 25-1,0 0 32,25-24-16,-24 24-15,-1 0 0,0 0 46</inkml:trace>
  <inkml:trace contextRef="#ctx0" brushRef="#br0" timeOffset="290993.3998">23292 16520 0,'25'0'172,"0"25"-156,-1-25-1,1 25 1,0-1 0,0 26-16,24 0 47,-49-26-16,0 1-31,0 0 31,25 0-31,-25 0 16,0-1 15,0 1 47,0 0-47,0 0-15,0 0 46,0-1-30,0 1-17,0 0 17,0 0-1,0 24 0,0-24-15,0-50 312,0 1-266,-25-1 32,1 25-78,24-25-16,-25 25 62,0 0 63,25 25 313,0 24-391,25-49-16,-25 25 109,0 0 1,0 0-16,0 0-94,25-25 110,-1 0-32,1-25-77,0 25-1,-25-25 16,25 25 31,0 0-63,-25-25 1,0 0 140,0 1-78,-25 24-46,0 0-1,0 0-15,25-25 140,-25 25-125,1 0 125</inkml:trace>
  <inkml:trace contextRef="#ctx0" brushRef="#br0" timeOffset="293096.5257">21407 17438 0,'25'0'79,"-1"0"-64,1 0-15,0-25 16,0 25 15,0 0-15,24 0-1,-24 0 17,-25-25-1,25 25-16,0 0-15,-1 0 32,1 0-17</inkml:trace>
  <inkml:trace contextRef="#ctx0" brushRef="#br0" timeOffset="294969.9221">21580 17388 0,'0'25'141,"0"0"-141,0 124 47,0-125-31,0 1 577,0 25-577,0-25 0,0-1 187</inkml:trace>
  <inkml:trace contextRef="#ctx0" brushRef="#br0" timeOffset="296431.8616">21928 17264 0,'0'25'140,"-25"24"-109,0 1-15,0 0-16,25-26 16,0 1-1,0 0 17,0 0-17,0 0 32,0 0 0,0-1-31,0 1 15,0 0 0,25-25-31,0 25 16,0-25 15,-1 25 0,-24-1 110,25 1-94</inkml:trace>
  <inkml:trace contextRef="#ctx0" brushRef="#br0" timeOffset="298304.6847">22002 17487 0,'0'25'218,"0"0"-218,0 0 32,25 0-1,-25-1 16,0 1 15,0-50 110,0 1-141,25 24-15,0-25 47,-1 25-32,1 0 0,0 0-15,0 0-1,0 0 1,-1 25 109,-24-1-94,0 1 0,0 0 94</inkml:trace>
  <inkml:trace contextRef="#ctx0" brushRef="#br0" timeOffset="299581.1986">22176 17363 0,'0'0'0,"25"0"141,-1 0-126,1 25 1,25 25-1,24 24 17,-49-24-17,25-1-15,-26-24 16,-24 0 0,0 0-1,0 0-15,25-25 16,-25 24-1,0 1 17,0 0-17,0 0 17,0 0-17</inkml:trace>
  <inkml:trace contextRef="#ctx0" brushRef="#br0" timeOffset="300472.6635">22622 17636 0,'50'-25'125,"-1"25"-125,-24 0 15,25-24 1,-25 24 0,24 0-16,-24 0 31</inkml:trace>
  <inkml:trace contextRef="#ctx0" brushRef="#br0" timeOffset="301339.8466">22721 17711 0,'25'0'125,"0"0"-94,0 0 0,0 0-31,-1 0 63</inkml:trace>
  <inkml:trace contextRef="#ctx0" brushRef="#br0" timeOffset="302226.5486">23044 17537 0,'0'25'125,"0"49"-109,0-49 0,0 0-16,0 0 15</inkml:trace>
  <inkml:trace contextRef="#ctx0" brushRef="#br0" timeOffset="303529.4918">23193 17611 0,'0'0'0,"25"0"110,24 0-79,-24 0 0,0 0 157</inkml:trace>
  <inkml:trace contextRef="#ctx0" brushRef="#br0" timeOffset="304619.4438">23267 17462 0,'0'25'63,"0"0"-32,0 50 0,0-51-15,0 1-1,0 0 1,-25-25 234</inkml:trace>
  <inkml:trace contextRef="#ctx0" brushRef="#br0" timeOffset="305219.9389">23416 17661 0</inkml:trace>
  <inkml:trace contextRef="#ctx0" brushRef="#br0" timeOffset="305861.525">23614 17661 0</inkml:trace>
  <inkml:trace contextRef="#ctx0" brushRef="#br0" timeOffset="306350.4621">23937 17636 0</inkml:trace>
  <inkml:trace contextRef="#ctx0" brushRef="#br0" timeOffset="307457.0943">24284 17487 0,'0'25'156,"0"74"-125,0-74 1,0 0-1,0 0 63,0 0-47,0-75 171,0 25-202</inkml:trace>
  <inkml:trace contextRef="#ctx0" brushRef="#br0" timeOffset="308368.7054">24185 17587 0,'25'0'156,"49"0"-125,-49 0 16,0 0-16</inkml:trace>
  <inkml:trace contextRef="#ctx0" brushRef="#br0" timeOffset="309904.7912">24507 17462 0,'0'25'188,"0"25"-157,0-25 0,0 0-15,0-1 31,0 26 47,0-25-63,0 24 141</inkml:trace>
  <inkml:trace contextRef="#ctx0" brushRef="#br0" timeOffset="310884.6726">24086 18033 0,'25'0'172,"-1"0"-141,1 0 0,0 0-15</inkml:trace>
  <inkml:trace contextRef="#ctx0" brushRef="#br0" timeOffset="312431.8148">24036 18207 0,'0'0'0,"25"0"297,25 0-282,-26 0 1,1 0-1,0 0-15,0 0 32,0 0-1</inkml:trace>
  <inkml:trace contextRef="#ctx0" brushRef="#br0" timeOffset="315025.3556">24334 17959 0,'0'49'63,"0"-24"-48,0 25 17,0-26-32,0 26 31,0-25-16,0 0 1,0-1 62,0-48 203,25 24-265,-1-50-16,1 25 16,-25 0 62,25 25-31,0 0-32,-25-24 1,25 24 78,-50 0 171,25 24-233,-25-24-17,25 25 1,-25 0 15,50 0 157,0-25-142,0 25 1,-1-25 94,1 0 109</inkml:trace>
  <inkml:trace contextRef="#ctx0" brushRef="#br0" timeOffset="316061.9949">24607 18157 0,'24'-25'125,"1"25"-109,0 0 0,0 0-1,0 0 16</inkml:trace>
  <inkml:trace contextRef="#ctx0" brushRef="#br0" timeOffset="317289.2697">24681 17959 0,'-25'0'63,"25"24"-32,0 26-15,0-25-1,0 0 1,0-1-1,0 1-15,0 0 32,0 0 15,0 0 218,0-1-202</inkml:trace>
  <inkml:trace contextRef="#ctx0" brushRef="#br0" timeOffset="318882.9422">24805 18058 0,'0'0'0,"0"-25"93,0 50 79,0 0-156,0-1 46,0 1-15,0 0 0,0 0-31,0 0 31,0-1 15,0 1 1,0 0 15</inkml:trace>
  <inkml:trace contextRef="#ctx0" brushRef="#br0" timeOffset="321818.2748">18604 15156 0,'0'24'78,"25"125"-47,24-25 16,-49-74-47,0 0 0,50-1 16,-50 1 15,25-50 0,-1 0 16,1 0-15,0 0-1,0 0-16,0 0 32,0 0-31,-25-25 15,0 0 16,0-24-16,0 24-15,-25 25 156,25 25-110,0-1 1,0 1-63,0 0 15,25 0 1,-1-25 0,26 49 15,0-49 0,-26 0 16,-24-49-16,0 24-15,0 0 0,0-24-16,0-26 15,25 26 1,-25-26 15,0 25 16,0 26-47,0-1 16,0 0-1,0 0 16,-25 0-15,25 1 0,-24 24 15,-1-25 0,0 25-31,25 25 110,0-1-79,0 1-16,0 50 1,0-1 15,0-49 1,25-25-17,0 25-15,-25 0 16,24-25-1,1 24 1,25-24 0,-25 0-16,-25 25 15,24-25 1,1 25 0,0-25 77,0 0-46,-25 25-16</inkml:trace>
  <inkml:trace contextRef="#ctx0" brushRef="#br0" timeOffset="323036.6026">18926 15379 0,'-24'0'31,"48"0"47,1 0-62,25 0 15,-25-25-15,24 0-1,1 25 17,-25 0-1,-1 0-31,1 0 31,0 0 141</inkml:trace>
  <inkml:trace contextRef="#ctx0" brushRef="#br0" timeOffset="324444.6743">19447 15180 0,'25'0'188,"25"0"-157,-26 0-15,1 0 31,0 50 0,-25-25-32,0 0 1,0 24-1,0-24 17,0 25-1,-25-50-15,0 25-1,50-25 173,0 0-173,25 0-15,-1 0 16,-24 0 0,0 0-1</inkml:trace>
  <inkml:trace contextRef="#ctx0" brushRef="#br0" timeOffset="326262.6791">19472 14709 0,'0'25'110,"0"0"-79,0 0-15,0-1-16,0 26 15,25 0 1,-25-1 15,25-49 0,-25 25 16,0-50 110,24 0-126,1 1 0,0-26-31,25 0 16,-50 1-1,24 49 1,-24-25 0,0 50 140,0 0-125,-24-1-15,-1 1-1,0 25 1,0-50 15,25 25-15,0-1 46,25-24 79,0 25-125,0-25-1,-1 0 16,1 0-15</inkml:trace>
  <inkml:trace contextRef="#ctx0" brushRef="#br0" timeOffset="327120.6844">19968 15131 0,'25'0'94,"0"0"-79,24-25 1,-24 25-16,0 0 15,-25-25 1,25 25-16</inkml:trace>
  <inkml:trace contextRef="#ctx0" brushRef="#br0" timeOffset="328036.3146">19943 15304 0,'25'0'62,"25"-24"-46,-25-1-1,24 0 1,1 0-16,-50 0 31,25 25-31</inkml:trace>
  <inkml:trace contextRef="#ctx0" brushRef="#br0" timeOffset="330453.2332">20291 14957 0,'24'0'141,"26"75"-110,0-26 0,-50-24 79,0-50 327,0 0-406,0-49 1,0 49-32,0 0 46,24 25 158,1 0-111,0 0-30,0 25-48,-25 0 17,25-25-1,-25 25-15,0 0 46,24-1-15,1 26-31,0-25-16,-25 0 62</inkml:trace>
  <inkml:trace contextRef="#ctx0" brushRef="#br0" timeOffset="334860.5531">20464 17711 0,'0'0'0,"0"24"15,25-24 1,0 0 15,74 25 0,0 0 1,-49 0-17,24 0-15,1-25 16,-1 24-1,1 26 1,-1-50 0,-24 0-16,-26 0 15,1 25 1,25-25 0,-25 0-16,-1 25 15,76-25 16,48 0 1,-123 0-17,25 0 1,-25 0 0,24 0-16,26 0 15,-26 0 1,26 0-1,-26-25-15,1 25 16,-25 0 0,0 0-1,24 0 1,50-50 15,-24 50 0,-50 0-31,24 0 16,1 0 0,-25 0-1,-1 0-15,26 0 16,0 0 0,-26 0-1,26 0 1,-25 0-1,49 0-15,-24 0 32,24 0-1,-49 0-15,0 0-1,0 0-15,-1 0 16,1 0-1,0 0 1,25 0 218,-1 0-234,26 25 16,-1-25 0,-49 0-1,74 25 17,-74 0-1,0-25-16,0 0 1,24 24 0,-24-24 77,0 0-61,0 0-17,-1 25 1,1-25 0,0 0-1,0 25 1,0-25 31,-25 25-32,24 0 48,1-1-48,-25 1 1,25-25 0,-25 25-1,0 0 17,0 0-32,0-1 15,25 1 1,-25 0-1,25 0-15,-25 24 16,74 125 15,-49 0 1,-25-125-17,0 1-15,25-25 16,-25 0-1,0 24 298,24-49-297,-24 50 15,0-25-31,25-25 47</inkml:trace>
  <inkml:trace contextRef="#ctx0" brushRef="#br0" timeOffset="335546.8366">24135 18703 0</inkml:trace>
  <inkml:trace contextRef="#ctx0" brushRef="#br0" timeOffset="335739.7175">24135 18703 0</inkml:trace>
  <inkml:trace contextRef="#ctx0" brushRef="#br0" timeOffset="336269.3716">24656 18678 0</inkml:trace>
  <inkml:trace contextRef="#ctx0" brushRef="#br0" timeOffset="365874.6862">21407 16421 0,'0'0'0,"25"0"125,-1 0-110,1 0 1,0 0-1,0 0 1,24-25 0,-24 25-1,25-25 17,-1 0-1,-24 25 0,0 0 0,0 0 1,-25-25-1</inkml:trace>
  <inkml:trace contextRef="#ctx0" brushRef="#br0" timeOffset="367679.6947">21456 16619 0,'25'0'157,"0"0"-126,0 0 0,-25-25-31,25 1 63,-1 24-48,1 0 16,0 0 16,-25-25-31,25 25 0,0 0 30,-1 0 1,-24-25 0,25 25-31,0 0 46,0 0-46</inkml:trace>
  <inkml:trace contextRef="#ctx0" brushRef="#br0" timeOffset="376983.9746">20092 16644 0,'25'0'78,"0"0"0,0 0-62,-25 25-1,24 0 17,1-1-1,0-24-16,-25 25 1,0 0-16,0 0 31,0 0 16,0-1 0,0-48 94,0-1-110,0-25 16,0 25-16,25 25-31,-25-24 31,25 24 1,-1 0 14,1 0-46,0 0 157,-25 24-157,0 1 47,0 0-32,0 0 32,0 0-16,0-1 1,0 1-17,0 0 16,25 0 1,-25 0 15,-25-75 31</inkml:trace>
  <inkml:trace contextRef="#ctx0" brushRef="#br0" timeOffset="378298.7026">20638 16371 0,'0'25'125,"0"0"-110,-25 24 1,25 1 0,0 148 15,-25-148-16,25-25 1,0 0 0,0-1-1,0 1 17,0 0-1,-25 0-16,25 0 1,0-1 140</inkml:trace>
  <inkml:trace contextRef="#ctx0" brushRef="#br0" timeOffset="380512.9871">20787 16644 0,'0'-25'31,"0"0"-15,0 1 15,24 24 16,1 0 31,0 24 47,-25 1-94,0 0 0,0 0 1,0 0-1,0-1-16,0 1 1,0 0 0,0 0 15,0 0 16,-25-25-16,25 24 0,0 1 79,0-50 93,25 25-188,0 0 17,0-24 15,0 24-32,-1 0 1,1-25-1,0 25 32,0 0-47,0-25 32</inkml:trace>
  <inkml:trace contextRef="#ctx0" brushRef="#br0" timeOffset="383366.3845">20886 16297 0,'0'24'156,"0"1"-109,0 0-16,0 0-15,0 0-1,0 0 1,0-1 15,0 1 47,0 0 0,25-25 79,0-25-111,-1 0 17,1 1 15,-25-1 63,0 0-32,25 25-78,-50 0 313,25 25-313,-25-25-31,1 25 63,24-1 31,0 1-32,24-25 79,1 0-94,0 0 78,-25 25-79</inkml:trace>
  <inkml:trace contextRef="#ctx0" brushRef="#br0" timeOffset="387823.7189">19596 15726 0,'25'0'172,"0"0"-156,-1 0 30,76-49-14,-51 24-17,-24 0-15,25 25 16,49-50 0,-25 1-1,1 24-15,49 0 16,-50-24-1,-24 24 1,-1 25 0,1 0-16,-25-25 31,24 25 0,-24 0 32,0 0-48,-25-25 1,50 25 0,-26 0-1,1-25 32</inkml:trace>
  <inkml:trace contextRef="#ctx0" brushRef="#br0" timeOffset="508925.395">7690 18827 0,'25'0'172,"-1"0"-156,26 0-1,24 0-15,-24 0 16,24 0 0,-24 0-1,24 0 1,125 0 15,-25 0 0,-100 25-31,0-25 16,1 0 0,-1 0-16,-24 0 15,24 0 1,-24 0-1,-1 0-15,-24 0 16,0 0 0,-25 24 15,25-24 16</inkml:trace>
  <inkml:trace contextRef="#ctx0" brushRef="#br0" timeOffset="511270.9183">9128 18604 0,'50'0'94,"74"24"-63,25-24-15,-99 0-1,-1 25-15,1-25 16,-25 0-1,24 0 1,-24 0 0,0 0-16,0 0 31,-1 0-31,1 0 47,0 0-32</inkml:trace>
  <inkml:trace contextRef="#ctx0" brushRef="#br0" timeOffset="516739.779">10418 12948 0,'25'0'109,"0"0"-109,25 0 16,-1 0-1,1 0 1,-1 0-16,224 0 47,-74 0-16,-100 0-31,25 0 16,-50 0-1,1 0-15,-26 0 16,26 0-1,-26 0 1,1 0-16,0 0 16,-26 0-1,51 0 1,74 0 15,-75 0-31,50 0 31,-99 0-31,0 0 16,24 0 0,-24 0 109</inkml:trace>
  <inkml:trace contextRef="#ctx0" brushRef="#br0" timeOffset="519427.504">10518 16148 0,'24'-25'141,"26"25"-141,0 0 15,24-25 1,-24 0 0,49 25-16,-50 0 15,26 0 1,24 0-1,-25 0-15,26 0 16,98 0 15,25 25 16,-148 0-47,-1-25 16,1 0-16,-26 0 15,26 0 1,-26 0 0,1 0-1,-25 0-15,24 0 16,26 0 0,-51 0-1,26 0 1,-25 0 15,24 0 0,-24 0-31,25 0 16,0 0 0</inkml:trace>
  <inkml:trace contextRef="#ctx0" brushRef="#br0" timeOffset="567863.4789">6028 13122 0,'49'0'203,"125"0"-172,99 0 1,-174 0-32,0 0 15,1 0 1,48 0 0,-24 0-1,25 0-15,-25 0 16,25 0-1,-25 0 1,0 0-16,25 0 16,-25 0-1,223 0 17,-223 0-1,-74 0-16,-25 0-15,0 0 16,223 0 297,-149 0-298,0 0-15,124 0 31,-99 0-15,-24 0 0,24 24-16,0-24 15,-75 0 1,50 0 0,1 25-16,-26-25 15,-24 0 1,24 0-1,0 0-15,-24 0 16,25 0 0,123 0 15,-99 0 0,-74 0-15,0 0-1,24 0 220,1 0-220,0 0 1,-1 0-16,1 0 16,24 0-1,174 0 17,-49 0 14,-125 0-46,25 0 16,-24 0 0,49 0-1,-50 0 1,1 0-16,-1 0 16,0 0-1,1 0 1,-26 0-16,26 0 15,99 0 32,-100-25-15,-24 25-32,-26 0 15,1 0-15,25 0 16,-1-24-1,1 24 1,0 0 0,-1 0-16,1 0 15,-1 0 1,-49-25 15</inkml:trace>
  <inkml:trace contextRef="#ctx0" brushRef="#br0" timeOffset="602393.2818">7343 13221 0,'-75'0'125,"-198"0"-93,75 74-32,-1-74 15,26 25 1,24-25-1,50 0-15,74 0 16,0 0 0,0 0 15,75 0 203,24 0-218,422-25 15,-272 25-15,73 0-16,26 0 15,-50 0 1,24 0-16,26 0 16,-1 0-1,-49 25 1,0 0 0,-75-25-1,1 25-15,173 24 31,-25 1 1,-173-25-32,-50-25 15,49 25 1,1-25-16,0 24 16,-75-24-1,0 0 1,0 0-16,-24 0 15,24 0 1,-25 0 0,1 0-1,98 0 17,175 0-1,-224 0-16,0 0-15,25 0 16,-50 0 0,0 0-16</inkml:trace>
  <inkml:trace contextRef="#ctx0" brushRef="#br0" timeOffset="604682.4813">6127 16173 0,'75'0'94,"-26"0"-78,50 0-16,348 0 46,-25 0-14,-199 0-32,25 0 15,0 0-15,0 0 16,-25 0 0,-24 0-1,24 24 1,-50-24-16,26 0 15,-50 0 1,-25 0 0,273 0 15,-174 0 0,-149 0-15,1 0-16,-26 0 15,26 0 1,-1 0-16,50-49 16,25-1-1,-50 50 282,174 0-266,-124 0-15,0 0 0,24 0-1,26 0-15,-1 25 16,25 0 0,-99 0-1,50-1 1,-25 1-1,-50 0-15,50-25 32,-50 0-1,-49 0-31,-25 0 16,24 0-1,-24 0 16,0 0 16,0 0-15,-1 0-1</inkml:trace>
  <inkml:trace contextRef="#ctx0" brushRef="#br0" timeOffset="644595.3231">4812 8136 0,'-24'0'125,"-1"0"-110,0 0 17,-25 0-32,50-25 15,-49 25 1,24 0-1,-49-25-15,24 25 16,-24-24 0,24 24-1,-99 0 17,75 0-32,-100 0 31,75-25-31,0 25 15,24-25 1,1 25 0,-1-25-16,26 25 15,-1 0 1,1 0 0,24 0-1,-25-25-15,25 25 16,1 0 15,-51 0 0,50 0-15,1 0-16,-1 0 31,0 0 0,0 0-31,0 25 16,-24 0 0,24 0-1,-25 0 1,25-1-16,1 1 16,-51 25 15,26 24 0,24-49-15,25 0-1,0 24-15,-25 1 16,25 0 0,0 24-1,0-24 1,0-1-16,0 26 15,0-51 1,0 26 0,50 0 15,49 74 0,-50-75-31,26 26 16,-25-50-1,-26 24 1,51 1-16,-50-25 16,-1-1-1,26 1 1,-50 0 0,50 0-16,-26-25 15,51 49 32,-26-24-31,-24-25-1,0 0 1,-25 25-16,50 0 31,-26-25 0,1 0-31,0 0 16,25 25 0,-26-25-1,1 24 1,25-24 15,24 0 188,1 0-203,24 25-16,0 0 15,25 0 1,0 0-1,25-1 1,25 1-16,24-25 16,-24 0-1,-25 0 1,49 0 0,100 0 15,24-25 0,-272 25-31,24-24 16,1 24-1,-26 0-15,26 0 16,-1 0 0,0 0-1,1 0 1,24 0-16,0 0 15,25 0 1,-25 0 0,25 0-1,273-25 17,-149-25-1,-148 25-31,24 1 15,-50-1 1,0-25 0,51 25-16,-51-49 15,50 24 1,-74 1 0,24-26-16,-24 51 15,-26-26 1,51-25 15,-26-73 0,-49 98-15,0 25 0,0-49-16,0 49 15,-24 25 1,-1-50-1,-25 1-15,-24-26 16,49 26 0,-49-26-1,-1 51 1,-148-175 15,124 125 0,-1 24-15,51 25-16,-26-24 16,1 49-1,0-25-15,-1 0 16,-24 25 0,25 0-1,-1 0 1,1 0-16,-1 0 15,1 0 1,-149 0 15,49 25 1,100-25-17,-1 25-15,1-25 16,24 24-1,-24-24 1,-1 0-16,1 25 16,0-25-1,-26 0 1,26 0 0,-1 0-16,-49 0 46,-49 0-30,98 0-16,-24 0 16,25 0-1,24 0 1,1 25-16,-26 0 16,26 0-1,-1-25 1,0 25-1,1-25-15,-1 24 16,25-24 0,-49 25 15,49 0 0,0-25-15,0 25-1,1-25 1,-1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3:55:11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 12973 0,'0'-25'0,"0"50"187,0 24-156,0 1 1,0-25-17,0 0 1,0-1 15,25 1 0,-25 0-15,0 0 15,0 0 188,0 0-188,0-1-15,0 1 15,24 0 47,-24 0-47,25-25 204,0 0-204,49 0 0,-24-50 1,0 50-17,-1 0-15,1-25 16,-25 25-1,24-24 1,1 24-16,-25-25 16,-1 25-1,26 0 17,-25 0-17,-25-25 141,0 0-93,0-99-32,0 74 0,0 26-31,0-1 32,0 0-32,0 0 15,0-24 1,0 24 0,0-25 62,0 25-63,0-24 17,0 24 14,-25 25 48,0 0-63,0 0 1,1 0-17,-1 0 1,0 0 0,-25 0-1,26 0-15,-1 0 16,0 0-16,0 0 15,0 25 1,1 0 0,-1-25 15,0 0 0,0 24-15,0-24-1,1 25 1,-1-25 0,0 0 15,25 25 16,-25-25-16,25 25-15,-25-25-1,1 0 1,24 25 0,-25-25-16,25 24 156,-25-24-141</inkml:trace>
  <inkml:trace contextRef="#ctx0" brushRef="#br0" timeOffset="2629.0445">298 12973 0,'0'-25'78,"-25"75"187,0-1-249,-24 50 0,24-74 15,50-25 235,0 0-235,-25-25-16,24 25 1,1 0 0,0 0 15,-25-24-15,25 24-1,0-25 1,-1 25-1,-24-25 142,0 0-64,0 0-30,0 1 62,0 48 94,0 1-188,0 0 0,0 0 0,0 0-15,0-1 0,0 1 15,0 0 16,0 0-16,0 0 32</inkml:trace>
  <inkml:trace contextRef="#ctx0" brushRef="#br0" timeOffset="20153.0385">75 7293 0,'0'74'203,"0"50"-187,0 25 31,25-50-32,-25-74 1,0 0 0,24-25 265,51 0-266,74-50 17,-50 25-1,-50 25-15,-24-25 30,-25 1 204,0-1-234,-49-174 31,49 125-31,-25 49-1,25 0 16,0-24-15,0 24 15,0 0 63,-25 0-94,0 25 94,25-24-79,-25 24 17,1 0-17,-26 0 17,0 0-17,-24 24 32,49 26-47,0-50 16,25 25-16,-24-25 15</inkml:trace>
  <inkml:trace contextRef="#ctx0" brushRef="#br1" timeOffset="40554.1994">149 13295 0,'-49'0'125,"49"-24"-110,-50-51 1,50 50-1,-25 0 17,25-24-1,0 24-31,0 0 31,0 0 16,0 1-31,0-26 15,0 25 0,0-24-15,25 24 15,25-50 0,-1 51 16,-24 24-31,25-25-1,-26 25 17,-24-25-17,25 25 17,0 0-17,0 0 16,0 0-31,24 0 32,-24 0-17,0 0 1,24 0 15,-24 25 0,0-25-31,0 0 16,-25 25 0,49 24 15,-24 26 16,-25-26-16,0-24-15,0 0-1,0 0 17,0-1-17,0 1 1,0 25-1,-49-1 32,24-24-15,0 0-1,0 0-16,0-25 1,1 0 15,-1 0-15,0 0 15,-49 0 16,24 0-31,0 0 15,26 0-15,-26 0 15</inkml:trace>
  <inkml:trace contextRef="#ctx0" brushRef="#br1" timeOffset="82846.0397">273 12874 0,'-25'24'141,"25"1"-126,-24 25 1,24-25 0,0-1-1,0 1 17,0 0-1,-25-25 0,50 0 157,-1 0-173,26 0 16,-25 0 16,0 0 47,-25-25-78,0 0 46,0 1-15,24 24-16,-24-25-15,0 0 0,0 0 15,25 0 0,-25 1 63,0 48 31,0 1-110,0 25 1,0-25 0,0 24-16,0-24 31,0 0 94,0 0-47,0 24 360,0 26-407,0-50 16,0-1-32,0 1 17</inkml:trace>
  <inkml:trace contextRef="#ctx0" brushRef="#br1" timeOffset="84943.2">298 13320 0,'-25'0'78,"0"0"-62,1 0 0,-26-25-1,25 25 1,0 0-1,25-24 1,-24 24 0,-1-50-1,25 25 48,0 0-48,0 0 32,0 1-15,-25-26-17,25 25 16,0 0-15,0 1 0,0-1 15,0 0 16,0 0-32,0 0 1,25 25 0,0-24-16,-25-1 15,24 25 1,1 0 0,50-25-1,-51 25 16,26-25-15,-25 25 31,49 0-16,-49 0 0,0 0 1,0 0 15,-1 0-32,1 0 16,0 25 1,0 25-1,-25-26-15,25-24 15,-25 25-31,0 0 15,0 0 17,0 0-17,0-1 32,0 1-31,0 0 31,0 0-32,0 0 17,0-1-17,-25 26 1,0-50 15,0 25-15,0-25-16,1 25 15,-1 0 17,0-25-17,0 0 1,0 0 15,-24 24 32</inkml:trace>
  <inkml:trace contextRef="#ctx0" brushRef="#br1" timeOffset="98380.4287">174 7491 0,'0'-25'203,"0"0"-172,0 1 0,25 24-31,0 0 31,-25-25-15,24 25 0,1 0 31,0 0 15,-25 25 16,0 24-47,0-24 16,0 0-31,0 0 15,0-1-15,-25-24-1,25-24 298,25 24-297,25 0 15,-26 0 0,1 0 32,0 0-1,-25 24 63,0 1-109,0 0 15,0 0 0,-25 0 0,0-25 1,1 24-17,-1-24 1,0 0 0,0 0 30</inkml:trace>
  <inkml:trace contextRef="#ctx0" brushRef="#br1" timeOffset="101423.333">496 7689 0,'0'25'266,"0"0"-219,0 0-32,-24-25 17,-26 25-1,25-25-15,0 0 15,1 0-16,-1 0 1,-25 0 31,25 0-31,1 0 15,-1 0-16,0 0 17,0 0-17,0-25 17,25 0-17,-24 0 16,-1-24 1,0-1-1,25 25 0,0 0-15,0 1 31,0-1-47,-25 0 15,25 0 1,0 0 0,0 1 30,0-26-30,0 25 15,0-24-15,25 24-16,-25 0 16,25 25-1,-25-25 1,25 25-1,-1-25 1,51 1 0,-75-1-1,49 25 1,1 0 31,-25-25-16,0 25-15,-1 0-16,1 0 15,25 0 1,-25 0 31,-1 0-47,1 25 15,0 0 17,0-1-1,-25 1-15,25 50-1,-1-51 1,-24 1-1,0 0 1,0 0 0,0 24-1,25-24 1,-25 0 15,0 0 0,0 0-15,0-1 0,0 1-1,-25-25 1,25 25 0,-24 0-1,-1-25 16,0 25-15,0-25 0,-24 24 15,-1-24 0</inkml:trace>
  <inkml:trace contextRef="#ctx0" brushRef="#br1" timeOffset="127052.0827">3597 10864 0,'0'-24'46,"0"48"267,0 1-282,0 0-15,0 0 15,0 0 16,0-1 15,25-24 48,-25-24 202</inkml:trace>
  <inkml:trace contextRef="#ctx0" brushRef="#br1" timeOffset="129591.0978">3647 11460 0,'0'-25'31,"0"50"141,0 24-156,0-24-1,24 25-15,-24-25 32,0-1-1,25-24 63,0-24-16,0 24-63,0-25 32,-25 0-47,24 25 16,-24-25-1,25 25 17,0 0 15,-25 25 46,0 0-30,0 0-48,0-1 32,0 1-31,0 0 0,0 0 15,-25 0 0,0-25-15,25 24-1</inkml:trace>
  <inkml:trace contextRef="#ctx0" brushRef="#br1" timeOffset="130684.6982">3622 11460 0,'0'-25'109,"25"25"-93,-1-25 0,51-24-1,-50 49 1,-1 0 15,-24-25-15</inkml:trace>
  <inkml:trace contextRef="#ctx0" brushRef="#br1" timeOffset="133855.3803">3895 11485 0,'24'0'47,"-24"24"0,0 1-16,25 25 0,-25-25 0,0-1-15,0 1 0,0 0-1,0 0 16,0 0 1,0-1-17,0 1 1,-25-25 15,1 25 0,-1 0-15,0-25 15,0 0 1,0 0-17,1 25 1,-26-25 31,0 0-16,26 0 0,-1 0 0,25-25-15,-25-25 15,0 25-15,25 1 0,0-26 15,-25-24 0,25 49-15,0 0-1,0-25 1,0 26 0,0-1-1,0 0 1,0 0 31,0-24-16,0 24 47,0 0-47,25 0-15,-25 0 31,25 25-32,0-24 32,0 24-31,-1 0 31,1 0 0,0 0-32,0 0 48,0 0-32,-25 24 0,24-24 16,-24 25-16,0 0 1,25 0-1,0 24 0,-25-24 47,0 0-46,0 0-1,0 0 0,0-1 16,0 1 0,25-25 0,-25 25 0,0 0-32,0 0 32,0 24-16</inkml:trace>
  <inkml:trace contextRef="#ctx0" brushRef="#br1" timeOffset="150917.6065">2704 14883 0,'0'25'125,"0"-1"-94,0 1 16,0 0-31,0 0 15,0 0 16,0-1 0,0 1-32,0 0 17,25 0-1,0 0-16,-25-1 17,24-24-17,1 0 17,0 0-1,0 0 16,0 0-32,-1 0 17,-24-24-17,0-1 48,0 0 30,-24 25 64,-1 0-142,0 0 1,0 0 0,0 0 15,1 0 94</inkml:trace>
  <inkml:trace contextRef="#ctx0" brushRef="#br1" timeOffset="153820.8204">2555 15205 0,'-25'0'31,"1"0"16,24-25-31,0 1 15,0-1-16,0 0 17,0 0-1,0 0 0,0 1-15,0-1-1,0 0 1,0 0 0,0 0 15,24 1-15,1 24-1,-25-50 1,50 25 31,-25 25-32,-1-25 17,1 25-17,0-24 16,0 24-31,-25-25 16,25 25 15,-1 0 1,1-25-1,0 25 0,0 0-15,0 0 15,-1 0 0,1 0-31,0 0 31,25 0-15,-50 25 15,49 0 1,-24-1-32,0 1 15,-25 0 1,0 0 15,0 0 0,0-1 1,0 1-32,0 0 46,0 0-30,0 0 0,0-1-1,0 1 17,-25-25-1,0 25-31,25 0 15,-24 0 17,-1-25-1,0 49 16,0-24-32,0-25 1,0 0 15,1 25-15,-1-25 0,0 0-1,0 0 16,-24 0-15,24 0 31,0 0-31,0 0-1,0 0 16,1 0-15,-1 0 15,0 0-15,0-25 46,0 25-46,25-25 0,-24 25 15,24-25 63,-25 1-63</inkml:trace>
  <inkml:trace contextRef="#ctx0" brushRef="#br1" timeOffset="161296.8497">1017 8111 0,'-24'25'31,"48"-50"-31,-24 50 125,50-25-109,248-50 31,322-99-16,-422 100-15,-24-26-16,-1 26 31,-49-1-31,25 1 16,-50 24-1,26-25-15,-51 25 16,25-24-1,100-26 17,-100 26-17,25-1 17,-75 25-32,75 1 31,-74-1-16,-25 0-15,24 25 16,-24 0 15,-149 50 157,-49-1-173,-26 26 1,-49-1 0,-198 75-1,148-124 17,174-1-32,25-24 31,74 25-31,-25-25 15,26 0 1,-26 0 0,0 0-1,-24 0 1,0 0 0,-100 50-1,99-50 1,1 25-1,-75 24 17,25 1-1,25-25 0,99-1 47</inkml:trace>
  <inkml:trace contextRef="#ctx0" brushRef="#br1" timeOffset="164030.2775">3027 16346 0,'24'0'156,"-24"-25"-140,25 25 0,0-24-1,25-1 1,-26 0-1,26 0 1,-25 0-16,49-24 31,-24 24-15,49-49 15,50-1-15,-75 1-1,100-50 1,-75 74 0,-24-24-1,148-50 1,-124 74 0,99-74 30,-49 25 1,-25 49-31,-49 25 0,49-24-1,-25 24 16,-49 0-31,-1 0 16,26 1 0,-1-1 15,0-25 0,-49 50-31,0 0 31,-25-25-15,25 1 15,0 24-15,-1 0 0,-24-25 15,25 25-31,0 0 47</inkml:trace>
  <inkml:trace contextRef="#ctx0" brushRef="#br1" timeOffset="177887.7841">4812 8086 0,'0'75'140,"0"-1"-124,-24 100 15,24-75 0,0-49-31,0 49 32,0-50-17,0-24 1,24-25 281,51 0-282,74 0 32,-25-25-31,74 1 15,-123 24-15,24 0-1,-25-25-15,25 25 16,-24 0-16,-1 0 16,1 0-1,-1-25 1,75 25 15,49-25 0,-148 25-15,24 0 0,-49 0-16,25 0 15,-25 0-15,24 0 16,1 0 0,-25 0-1,24 0 1,26 0-1,24 0 17,74 0-1,-98 50 0,-50-50-15,49 0-1,-49 0-15,0 0 16,24 0-16,1 25 16,-25-25-1,0 0 1,-1 0 15,1 0 0,0 0-15,0 0 15,-25-25 126,0-124-142,0-273 16,0 298-15,-25 124 297,-124 0-282,75 0 0,-25 0-31,24 0 16,-24 0-1,24 0-15,1 0 16,0 0 0,-1 0-1,-24 0 1,49 0-1,-74 0 1,-124 0 47,124 0-32,75 0-16,-1 0 1,-24 0 0,24 0-1,0 0 1,1 0-16,-1 0 16,1 0-1,-1 25-15,-148-25 47,74 25-31,49-25-1,50 0 1,-49 25 0,49-25-1,0 0 63,1 0 0,24 25-46,-25-25-1,0 0-15,0 24-1,0-24 1,-24 25 124,24-25-124,0 0 0,0 0-1,0 0 95</inkml:trace>
  <inkml:trace contextRef="#ctx0" brushRef="#br1" timeOffset="181000.9803">6549 2381 0,'25'0'313,"-1"-49"-298,26-1-15,49-24 16,-24 24-1,24-24 1,-25 24 0,1 0-16,-51 26 15,51-1 17,-50 0-1</inkml:trace>
  <inkml:trace contextRef="#ctx0" brushRef="#br1" timeOffset="182451.9153">6871 2604 0,'0'-24'125,"50"24"-110,-25-25-15,24 25 47,-24 0-31,-25 25 46,0-1-46,0 1 15,0 0-15,0 0-1,0 0 1,0 24 15,-25-24 1,25 0 14,-25 0-46,50-25 157,0 0-142,0 0-15,24 0 16,-24 0 15,0 0-15</inkml:trace>
  <inkml:trace contextRef="#ctx0" brushRef="#br1" timeOffset="183859.5803">7194 2530 0,'49'-25'125,"-24"0"-110,0 25 17,0 0 14,-25 25 17,0 0-47,0 0 15,0 0 0,25-25 172,-1 0-187,1 0-1,0 0 1,0 0 15,-25 24 1,0 1-1,0 50 0,-50-26 0,25-49-15</inkml:trace>
  <inkml:trace contextRef="#ctx0" brushRef="#br1" timeOffset="184923.0137">8111 2356 0,'50'0'63,"0"-49"-47,49-1-16,25-24 15,0 24 1,-50 25 15,-24-24-31,0 24 31,-26 25 47,1 0-62,0 0 0</inkml:trace>
  <inkml:trace contextRef="#ctx0" brushRef="#br1" timeOffset="186522.5581">8533 2803 0,'-25'0'109,"-24"0"-77,-1 0-32,1 0 15,24 0 1,0 0-1,25-25 17,-25-24-17,25 24 17,0 0-1,0 0 16,25 25 15,25 0-46,-26 0-1,1 0 1,0 0 15,-25 25 1,0 0-1,0 0-16,0-1-15,25 1 16,-25 0 15,0 0-15,0 0-16,0-1 31,0 1-15,-25 25 15,25-25 0,-25-1-31,0 1 32,1-25-17,24 25-15</inkml:trace>
  <inkml:trace contextRef="#ctx0" brushRef="#br1" timeOffset="188382.3693">8707 2753 0,'0'-24'31,"-25"24"94,0 0-93,0 0-32,1 0 15,-1 0 1,-74 0 15,99 24 110,24 1-110,51 0 0,24 0 0,-74 0-31,0-25 16,-1 0 15,1 0 1,0 24 14,-25 1 33,0 0-64,0 0 1,0 0 15,-25-25-15,0 0-1,1 0 1,-26 0 15,25 0 0,25-25 110,0 0-110,0 0 1,0-24-1,0 24-16,0 0 1,25 25 0,-25-25-1,25 25-15,-25-25 157</inkml:trace>
  <inkml:trace contextRef="#ctx0" brushRef="#br1" timeOffset="216129.6724">2406 6524 0,'0'-25'62,"0"0"-46,0-25 0,0 1-1,0-1 1,0-49 0,0-25-1,25-25 1,0-25-16,25-98 31,-50 172-31,24-73 31,26 123-15,-50 1 0,0 24 15,0 50 156,0-1-171,0 1 0,-25 25-1,-49 49 1,-1-49-1,51 49 1,-51-25 15,75-49-31,-25 25 47,1-26-47,24 1 31,0 0-15,-25-25 0,0 25-16,25 0 31,0-75 125,0 25-140,74-74-1,-49 25 1,0 49 0,0-25-1,24 25-15,-49-24 16,25 24 0,25-49 30,-25 74 1,-25-25 0,24 25-16,1 0 1,0 0-1,0 25 94,24 99-78,-24-100-47,0 76 31,0-100-15,-25 24-1,0 1 48,0 0 31,-50-25-79,25 0 1,-49 0-1,24 0 1,-123 50 0,49-26-1,49 1 1,-49-25 15,100 0-15,-1 0 15,25 25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5:19:39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4143 10046 0,'0'0'0,"-25"0"62,0 0-15,25 25-31,0 0-16,0-1 15,-49 100 17,49 0-32,-50 50 15,50 0 1,-25-50-16,25-50 16,0 0-1,0-24 1,0-25-1,0 24-15,0 26 16,50 49 0,-25-50-1,-1 1 1,1-26 0,-25-24-1,25 0 1,-25 0-1,74-25 220,50 25-220,0-1 1,75 1-16,74-25 16,0 0-1,49 0 1,25 0-16,100 0 16,-75 0-1,248 0 16,-322 0-15,-75 25-16,0 0 16,25-25-1,0 0-15,-25 0 16,-49 0 0,0 25-1,-125-25 1,-24 0-16,-25-25 47,50 25 140,49 0-171,50 0-1,198 0 17,-149 0-32,1 0 15,24 0 1,-24 0-16,24 0 16,-50 0-1,-24 0 1,-25 0-1,0 0-15,-49 0 16,-1 0 0,1 0-1,-1 0-15,-24-25 16,-1 25 0,1 0-1,49-50 16,-25 26-31,1-1 16,-50 0 0,24 0-16,-24 25 15,0-25 17,0 1-17,-25-1 1,49 0-1,1 0 1,-25-49 0,99-25-1,-25-1 1,-74 75 0,0-24-16,24-1 15,-24 1 1,0 24-1,0-25 1,-25-24-16,24 24 16,1 1-1,-25-1 1,0 25 0,0 0 15,-25 1 0,-49-51-15,49 50-1,-24-24 1,-1-1-16,0 1 16,1 49-1,24-50 1,0 50-16,-49-25 15,49 0 1,-25 1 0,-24 24-1,-1-50-15,-49 25 16,-49-24 15,49 24-15,-50 0-16,50 0 15,-50-25 1,-24 26 0,-25-1-16,24 25 15,-24 0 1,0-25 0,-25 25-1,49 0-15,1 0 16,0-25-1,24 25 1,-149-49 15,150 24-31,24-25 16,0 25-16,75 1 16,-25-1-1,49 25 1,0 0-1,-24 0-15,49 0 16,-25 0 15,26 0-15,-26 0 0,0 0 249,-49 0-265,-50 0 16,-49 0-1,0 0 1,-26 0-16,-49 0 16,50 0-1,25 0 1,24 0 0,0 25-16,75-25 15,0 24 1,0-24-1,-100 25 1,125-25 0,24 0-1,1 50-15,-1-50 16,1 25 0,-1-25-1,0 0 1,1 24-1,24-24-15,-25 25 16,25-25 0,-24 25-1,-1-25-15,1 0 32,-26 50-32,1-26 15,24 1 1,1 0-16,-1 0 15,-24 25 1,49-26 0,-25 1-16,-24 0 15,49-25 1,-25 25 0,26 0-1,-26-25-15,25 24 16,0-24-1,1 0 17,24 25-32,-25-25 47,0 0-32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4:08:36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16123 5234 0,'25'0'343,"0"0"-327,0 0 0,0 0 15,-1 0-31,1 0 15,25 0 1,-25 0 0,-1-25-1,1 25 1,25 0-16,-25 0 16,-1 0-1,100-25 1,-99 25-1,0-25 1,25 25 0,-1-24-16,-24 24 15,0 0 1,0 0 0,24 0-16,-24 0 15,0 0 1,49-25-1,-49 25 1,0 0-16,25-25 16,-26 25-1,1 0 1,0 0 0,0 0-16,0 0 15,49 0 1,-49 0-1,0 0 1,24 0 0,-24 0-16,0 0 15,0 0 1,-1 0 0,1 0-1,25 0-15,-25 0 16,-1 0-1,1 0 1,0 0-16,0 0 31,25 0-15,-26 0-16,1 0 16,0 0-1,0 0 1,0 0-1,-1 0-15,1 0 16,0 0 15,0 0-15,-25 25 15</inkml:trace>
  <inkml:trace contextRef="#ctx0" brushRef="#br1" timeOffset="9302.3112">16123 5234 0,'-24'0'15,"48"0"189,26 0-189,0 0 1,-1 0-1,1 0 1,-25 0-16,49 0 16,-49 0-1,0 0 17,-1 0-17,1 0-15,-25-25 16,25 25-1,0 0 17,0 0-17,-1 0-15,1 0 16,50 0 0,-50 0-1,-1 0 1,1 0-1,50 0-15,-51 0 16,1 0 0,0 0-1,0 0 1,24 0 0,-24 0 15,0-25-16,0 25 1,0 0 0,24 0-1,-24 0 1,0 0-16,24 0 16,-24 0-1,25 0 1,-25 0-1,24 0 17,-24 0-17,0 0-15,0 0 16,-1 0 0,1 0-1,0 0 1,25 0-1,-26 0 1,1 0 0,0 0-1,0 0 1,0 0 15,24 0-15,-24 0 15</inkml:trace>
  <inkml:trace contextRef="#ctx0" brushRef="#br1" timeOffset="14283.6784">12254 5308 0,'25'0'62,"-1"0"-46,1 0 0,0 0-1,49 0 1,1-25-16,-1 25 15,1 0 1,24 0-16,-25 0 16,26 0-1,48 0 1,-48 0-16,-26 0 16,0 0-1,1 0 1,-26 0-16,26 0 15,-25 0 1,24 0 0,0 0-1,-24 0 1,24 0-16,1 0 16,-50 0-1,24 25-15,-24-25 16,25 0-1,-26 0 17,26 0-17,49 0 267,-74 0-267,49 0-15,-24 0 16,0 0-1,24 0-15,-24 0 16,-1 0 0,26 0-1,-1 0-15,25 0 16,-24 0 0,24 0-1,-25 0 1,-24 0-16,24 0 15,-24 0 1,0 0 0,-1 0-1,1 0-15,-1 0 16,1 0 0,0 0-16,-26 0 15,26 0 1,-25 0-1,0 25 1,0-25-16,-1 0 31,26 0 297,-25 0-312,24 0 0,1 0-1,-25 0 1,148 0 0,-123 0-1,24 0 1,-24 0-1,49 0 1,-74 0-16,49 0 16,-24 0-1,0 0 1,-1 0 0,-24 0-16,25 0 15,24 0 1,-49 0-1,0 0 17,24 0-1,-24 0-31,25 0 16,24 0-1,-49 0 360,25 0-359,-1 0 15,-24 0-15,25 0-16,-1 0 15,-24 0 1,0 0 0,49 0-16,-49 0 15,0 0 1,0 0-1,-1 0 1,1 0 15,0 0-31,0 0 32,0 0-17,24 0 1,-24 0 15,0 0-15,0 0-16,0 0 47,-1 0-32,1 0 95,0 0-79,0 0 219,0 0-235,-25-25 1,24 25 31,1 0-31,0 0 46,0 0 79,-25-25-110,25 25 0,-1 0 0,1 0 63</inkml:trace>
  <inkml:trace contextRef="#ctx0" brushRef="#br1" timeOffset="39107.3166">18505 4663 0,'49'0'375,"1"0"-375,-1 0 16,26 0 0,24 0-1,50 0-15,-25 0 16,25 0-1,-50 0 1,0 0 0,25 0-1,-99 0 1,0 0 31,24 0 297,-24 0-329,99-25-15,-99 25 16,25 0-1,-1 0 1,-24 0 0,25 0-1,-25 0 1,-1 0 0,1 0-1,0 0 48,-50 0 280,0-24-327,1 24 0,-1 0-1,0-25 17,0 25-32,0-25 31,1 25 47,-1 0 0,0 0-47,50 0 157,0 0-173,-1 0 1,26 0-16,0 0 16,24 25-1,-49 0 17,0-25 30,-25 24 1,24-24-32,1 0 0,0 0-15,0 25 15,-50 0 188,25 0-219,-25-25 31,-24 0-15,49 25-16,-25-25 15,0 0 16,0 0-15,25 24 0,-25-24-1,1 0 32,-1 0-31,0 0-1,25-24 189,0-1-173,0 0 0,0 0 16,-25 0-31,25 1-1,0-1 16,-25 25-15,25-25 0</inkml:trace>
  <inkml:trace contextRef="#ctx0" brushRef="#br1" timeOffset="56495.4675">20539 5060 0,'49'0'78,"-24"0"-62,0 0-1,24 0-15,26 0 16,49 0-1,-25 0 1,0 0 0,1 0-16,-1 0 15,-25 0 1,1 0 0,-26 0-1,1 0-15,-1 0 16,-24-25-1,0 25-15,0 0 16,0 0 0,-1-24-1,1 24 1,0 0 203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4:09:45.9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11311 3919 0,'25'0'328,"0"0"-328,0 0 32,0 0-17,-1 0 16,1 0 1,0 0 30,0 0 157,0 0-188,-1 0-15,26 0 15,-25 0-15,24 0-1,-24 0 1,0 0 0,25 0-16,-26 0 15,1 0 1,0 0-1,74 0 1,-49 0 15,-25 0-15,-1 0-16,26-25 16,-25 25-1,0 0 1,-1 0-1,1 0 17,0 0-17,0 0 32,0 0 281,49 0-312,-24 0 0,-1 0-16,1 0 15,24 0 16,1 0-15,-50 0 0,-1 0-16,1 0 31,0 0 0,0 0-15,0 0-1,24 0-15,-24 0 16,0 0 0,0 0-1,49 0 1,0 0 15,-49 0-15,25 0-1,-25 0 1,-1 0-16,26 0 16,-25 0-1,24 0 1,-24 0 0,25 0-1,-1 0 1,-24 0-16,25 0 31,-25 0 0,0 0-31,24 0 282,1 0-267,-25 0 1,24 25-1,1-25-15,-25 0 16,74 0 15,25 25 1,-75-25-17,1 0-15,0 25 16,-26-25-1,26 0 1,24 0 0,-49 0-1,0 0 1,25 0-16,-1 0 16,1 0-1,24 0 1,-49 25-1,50-25 17,-51 0-17,-24 24-15,25-24 16,0 0 15,0 0-15,0 0-1,24 0 1,-24 0 15,25 0-15,24 0 15,-49 0-15,24 0-1,-24 0 1,0 0 0,0 0-16,0 0 31,-1 0 0,1 0 188,0 0-63,-25-24-93,25 24 62,-25-25-110</inkml:trace>
  <inkml:trace contextRef="#ctx0" brushRef="#br0" timeOffset="18721.2597">5135 4564 0,'25'0'781,"0"0"-718,-1 0-32,1 0 0,0 0 0,0 0-15,0 0 0,-1 0 30,1 0-30,0 0 0,0 0 15,24 0 0,-24 0-15,0 0 15,0 0-15,0 0-16,-1 0 297,26 0-282,24 0-15,1 0 16,49 0-1,25 0 17,372 0-17,-348 0 1,1 0 0,-50-25-1,-25 25-15,0 0 16,-24 0-1,-1 0 1,1 0-16,-51 0 16,1 0 15,0 0-15,25 0-16,-26-25 265,26 25-249,24 0-16,26 0 15,24 0-15,24 0 16,26 0 0,-75 0-1,1 0-15,-1 0 16,-25 0 0,1 0-1,-26 0-15,1 0 16,49 0 15,-25 0-31,1 0 31,-26 0-15,-24 0-16,25 0 16,-25 0 15,-25-24-16,24 24-15,1-25 16,25 25 250,24 0-251,125 0 17,-50 0-17,-50 0-15,25 0 16,49 0-1,-24 0 1,-49 0-16,-1 25 16,-25-25-1,1 0 1,-51 0 0,26 0-16,-25 0 15,0 0 16,-1 0 32,51 0 203,-1 0-266,25 0 15,50 0 1,-25 0-16,75 0 15,346 0 17,-346 0-17,-26 0 1,-24 0 0,-49 0-16,-26 0 15,0 0 1,-24 0-1,0 0 1,-1 0-16,26-50 16,24 50 265,50-25-265,-25 25-1,25 0-15,24 0 16,-24 0-1,25 0 1,-75 0 0,0 0-16,25 0 15,-50 0 1,1 0 0,-25 0-16,24 0 15,-24 0 1,49 25 15,25-25-15,-50 25-1,-24-25 1,-25 0-16,-1 0 16,1 0-1,0 25 1,0-25-16,24 0 15,-24 0 1,0 0 0,25 0-1,-26 0 1,26 0 15,-25 24-31,0-24 16,-1 0-1,1 0 17,0 0-17,0 0 1,0 0 15,-1 0 0,-24-24 219,-24 24-234,-26-25 0,50 0-1,-25 25 1,0-25 0,1 25-1,-1-25 48,25 1-32,-50 24-15,25-25-1,1 0 1,-1 25 62,0 0 31,75 0 48,24 0-142,100 50 16,-150-50-31,1 24 16,0-24 15,-25 25 47,25-25 110,-25 25-16,-25 0-125,0 0-47,-24 24 31,24 1 0,0-50-15,0 0-16,25 25 15,-25-1 1,25 1 47,-24-25-63,-1 25 109,0-25-78,25-25 110,0 0-94,0 1-16,0-1 47,0-25-47,0 25-15,-25 25 15,25-24 47,0-1-15,-25 0-48,25 0 1,-24 0-16,24 1 109</inkml:trace>
  <inkml:trace contextRef="#ctx0" brushRef="#br0" timeOffset="27637.0808">13147 5556 0,'-25'0'172,"0"0"-172,0 0 16,75 0 93,24 0-93,1 0 0,-1 0-1,1 0 1,24 0-1,-25 0-15,174 0 16,-148-25 0,-26 25-1,25-24 1,75-1 0,-50 0 15,-50 0-16,-24 25-15,0 0 16,-1 0 0,1 0-1,-1 0 1,1 0 0,0 0-16,-26 0 15,26 0 1,0 0-1,24 0 1,-49 0 0,0 0-1,74 0 17,-50 0-32,-24 0 15,50 0 1,-51 0-1,1 0-15,0 0 16,25 0 0,-26 0 31,26 0-16,-25 0 297,24 0-312,1 0-1,-25 0 1,0 0-1,-25-25 95,-25 25-63,-25-24-16,25 24 0,1 0 0,24-25-31,-25 25 16,0 0 0,0 0-1,0 0 17,1 0-1,98 0 234,0 0-249,75 25 0,-124-1-1,0-24-15,0 25 32,-25 0 155,-25-25-124,0 25-63,-24 0 31,-1-1 0,0-24 0,25 0 79,1 0-32,-1 0-47,25-24 47,-25-1 78,0 0-124,25 0-1,-25 0-31</inkml:trace>
  <inkml:trace contextRef="#ctx0" brushRef="#br0" timeOffset="36396.47">14561 3994 0,'49'-25'78,"-24"0"-78,25 25 16,-50-25 15,25 25-16,-75 0 189,0 50-189,26-50 1,-1 25-1,0-25-15,25 24 32,25-24 108,24-24-108,-24 24-17,25 0 16,-50-25 16</inkml:trace>
  <inkml:trace contextRef="#ctx0" brushRef="#br0" timeOffset="38882.1349">9228 7045 0,'24'24'203,"1"1"-188,-25 0 1,0 0 0,0 0 46,0-1 126,25-24-142,-25 25 33</inkml:trace>
  <inkml:trace contextRef="#ctx0" brushRef="#br0" timeOffset="47510.3622">9873 7069 0,'0'25'234,"0"0"-218,0 0-1,24 0 16,-24-1 48,0-48 186,0-1-202,0 0-1,25 25-31,0 0 110,0 0-94,0 0 78,-25 25-78,24-25 31,-24 25-62,0-1 77,0 1 1</inkml:trace>
  <inkml:trace contextRef="#ctx0" brushRef="#br0" timeOffset="49131.7313">10145 7045 0,'0'24'235,"0"1"-204,0 0 0,0 0-15,-24-25 0,24 25 15,0-1 0,0 1-15,0 0-1,0 0 110,-25-25-93,25 25 14</inkml:trace>
  <inkml:trace contextRef="#ctx0" brushRef="#br0" timeOffset="51788.7648">10294 7094 0,'0'-25'156,"0"1"-124,0-1 30,25 25-31,0 0 16,0 0 0,0 0 62,-1 0-93,-24 25 62,0-1-31,0 1 16,0 0-32,0 0 0,0 0 32,-24-25-17,24 24-14,-25-24 15,0 0 78,50 0 62,0 0-109,-1 0-47,1 0 1,0 0-17,0 0 17,0 0 30</inkml:trace>
  <inkml:trace contextRef="#ctx0" brushRef="#br0" timeOffset="76224.9463">15677 3572 0,'50'0'297,"-1"0"-281,1 0 0,24 0-16,-49 0 15,0 0-15,0 0 16</inkml:trace>
  <inkml:trace contextRef="#ctx0" brushRef="#br0" timeOffset="77266.3604">15602 3696 0,'25'0'94,"0"0"-78,50 0-16,-26 0 15,1 0 1,-25 0 0,-1 0-1,1 0 1,0 0 15,0 0-31,0 0 63,-1 0-48</inkml:trace>
  <inkml:trace contextRef="#ctx0" brushRef="#br0" timeOffset="79748.6789">15975 3448 0,'24'0'171,"1"25"-155,50 24 0,-51-49-1,-24 25-15,0 0 141,0 0-63,0-1-62,0 1-1,-49 25 1,24-25 0,0 24-16,0-24 31,25-50 266,-24 25-250,24-24-32,0-1 16,0 0 1,-25 25-32,25-25 15,0 0 17,0 0-17,0 1 32,-25-1-16,25 0 16,0 0-16,0 0 48</inkml:trace>
  <inkml:trace contextRef="#ctx0" brushRef="#br0" timeOffset="87545.6933">10914 6623 0,'25'0'516,"0"0"-516,0 0 15,0 0 1,-1 0-1,1 0 1,0 0-16,0 0 16,0 0-1,-1 0 1,1 0 0,0 0-1,25 0 16,-26 0-31,1 0 16,0 0 0,0 0-1,0 0 1,0 0-16,-1 0 16,1 0-1,25 0 1,-25 0-16,-1 0 15,26 0 1,0 0 0,49 0 15,-50 0-15,1 0-1,-25 0-15,0 0 16,-1 0 15,1 0-15,0 0 15,25 0 281,-26 0-296,26 0 0,24 0-1,-24 0 1,198 0-16,-149 25 16,25-1-1,-24-24 1,-26 0-1,0 0 1,1 0 0,24 0-1,-49 0 1,-26 0 0,1 0-1,0 0 16,0 0 16,99 0 266,-25 0-313,50 0 15,-25 25 1,25-25 0,-25 0-16,0 25 15,-25-25 1,0 0 0,-24 0-1,-26 0 1,75 0-1,-24 25 17,-51-25-32,-24 0 15,0 0 1,24 0 0,1 0-16,0 0 15,-26 0 1,26 25-1,0-25 1,-26 0 0,1 0-1,25 0 17,-1 0-17,-24 0 1,0 0-1,0 0 1,24 0 0,1 0-1,-25 0 1,49 0-16,-49 0 16,0 0 30,0 0 1,-1 0 47,1 0-63,0 0 63,0 0-78,0 0 77,0-25-61,-1 25 374,1 0-359,-25-25 15,0 0 95,-25 25-142,1 0 1,-1-25-1,25 1-15,-25 24 16,0 0 0,0 0-1,0-25-15,1 25 32,-1 0-1,-25-25-16,25 25 17,1 0-32,-1 0 31,0 0 0,75 0 125,-26 0-140,1 0 0,25 0-1,-1 25-15,1-25 16,0 25 0,-25-1-1,24 1-15,-24-25 31,25 0 1,-26 25-17,-24 0 313,0 0-281,-24-1-31,-26-24-16,25 50 31,0-50-31,1 25 16,-1-25 15,0 0 0,25 25-31,-25-25 16,25 25 0,-25-25-1,0 0 1,25 24 15,-24-24-15,-1 0-16,0 0 109,0 0-93,25-49 31,-25 24-32,1-25 16,24 1-31,-25 24 32,25 0-32,0 0 15,0 0 17,-25 25-17,25-24 48</inkml:trace>
  <inkml:trace contextRef="#ctx0" brushRef="#br0" timeOffset="101785.8058">4242 7193 0,'25'0'141,"0"-24"-126,24 24 1,50-25-16,-24 25 16,-1-25-1,25 25 1,1 0-16,-1 0 15,50-25 1,-25 25 0,-25 0-1,0 0-15,-24 0 16,49 0 15,-25 0 0,-74 0-31,24 0 16,1 0 0,-1 0-16,1 0 15,-25 0 1,0 0 0,49 0-16,-74 25 15,25-25 1,0 0-1,-1 0-15,1 0 32,25 0 202,24 0-218,-24 0-1,49 0-15,0 0 16,1 0 0,48 0-1,-24 0 1,-24 25-1,24 0-15,-50-25 16,25 24 0,-49-24-1,74 0 17,-25 25-17,-49-25 1,-25 0-16,-1 0 15,1 0 1,0 0 15,0 25 1,24-25 155,1 0-171,0 0-1,24 0 1,0 0 0,26 0-1,148 0 16,-174 0-31,-24 0 16,24 25 0,-24-25-16,-1 0 15,1 0 1,0 0 0,-26 0 15,1 0-16,0 0 1,0 0 15,0 0 1,24 0 311,-24 0-327,74 25 15,-49-1-31,-1 1 16,1-25-1,24 25 1,-49-25 0,0 25-1,0-25 1,0 0-16,24 0 31,-24 0-15,0 0 31,0 0 203,0 0-235,24 0 1,-24 0 0,25 0-1,49 0-15,-74 0 16,-1 0-1,1 0 1,25 0 0,24 0 15,-49 0-15,0 0-1,0 0 1,-1 0-1,1 0 1,0 0 15,0 0 16,0 0-31,-1 0 15,1 0 0,0 0-15,0 0 0,0 0 15,-1 0-16,1 0 1,25-25 15,0 25-15,-26 0 0,1 0-1,0 0 1,0-25-16,0 25 47,-1 0 562,26-25-593,-25 25-1,-25-24 1,25 24 0,-1 0 30,1 0-30,0 0 15,0 0 63,-25-25 62</inkml:trace>
  <inkml:trace contextRef="#ctx0" brushRef="#br0" timeOffset="124230.2863">9699 8062 0,'25'0'109,"-25"24"0,0 1-77,0 0 61,25-25 204,-1 0-265,-24-25-17,25 25 63,0 0-15,-25 25 124,0 0-155,0 0 14,0-1 1,-25-24 78</inkml:trace>
  <inkml:trace contextRef="#ctx0" brushRef="#br0" timeOffset="125589.0184">9972 8086 0,'0'-24'0,"0"73"172,0-24-125,0 0-16,-25 24 1,25-24-17,0 0 48,-25-25-48,25 25 1</inkml:trace>
  <inkml:trace contextRef="#ctx0" brushRef="#br0" timeOffset="127245.4736">10021 8235 0,'0'-25'62,"25"25"32,-25 25 156,0 0-172,0 0-16,0 0-30,0-1-1,50-24 266,-25 0-266</inkml:trace>
  <inkml:trace contextRef="#ctx0" brushRef="#br0" timeOffset="128431.4091">10170 8235 0,'0'-25'62,"25"25"17,0 0-64,0 0 1,-1 0-1,1 0 17</inkml:trace>
  <inkml:trace contextRef="#ctx0" brushRef="#br0" timeOffset="130657.7511">10269 8136 0,'0'25'281,"0"0"-203,0-1-31,0 1 16,0 0 62</inkml:trace>
  <inkml:trace contextRef="#ctx0" brushRef="#br0" timeOffset="131840.3799">10394 8111 0,'0'25'110,"0"0"-95,0 0 16,0-1-15,0 1 15,0 0 16,0 0-31,0 0 62,0-50 16</inkml:trace>
  <inkml:trace contextRef="#ctx0" brushRef="#br0" timeOffset="134725.7095">10914 8136 0,'25'25'125,"-25"0"-109,0-1-1,25-24 17,-25 25-17,0 0 16,0 0 16,0-50 235,25 25-251,-25-25 16,25 25 62,-25-25-78,0 1 79,24 24-95,1 0 48,0 0-48,0 0 32,0 0 16,-1 24-16,-24 1 31,0 0-16,25-25-15,-25 25-16,0 0 32</inkml:trace>
  <inkml:trace contextRef="#ctx0" brushRef="#br0" timeOffset="139957.5103">4192 8235 0,'25'0'109,"25"0"-93,-25 0-1,24 0-15,-24 0 16,173 0-1,-49 0 17,-50 0-17,-24 0-15,-26 0 16,26 0 0,-25 0-1,-1 0-15,1 0 16,24 0-1,-24 0 1,24 0-16,25 0 16,1 0-1,48 0 1,-73 0 0,24 0-16,50 0 31,25 0 0,-100 0-31,-24 0 16,-1 0-1,-24 0 1,25 0-16,-26 0 31,1 0-15,0 0 218,74 0-203,75 0 1,-75 0-32,50 0 15,25 0-15,24 0 16,0 0 0,-24 25-1,-25-25 1,-50 25-1,25-25 1,174 25-16,-174-25 16,-50 0-1,1 0 1,-1 0 15,0 24-15,1 1-1,-50-25-15,-1 0 16,1 0 0,0 0-1,0 25 1,0-25 234,49 0-234,75 0-1,-50 0 16,-24 0-15,-1 0-16,-49 0 16,49 0-1,-49 0 1,25 0 0,-26 0-1,1 0 1,0 25-1,0-25 1,0 0-16,-1 0 78,1 0 188,0 0-251,0 0 1,0 0 0,-1 0-16,1 0 15,0 0 1,74 25 15,-74-1 0,25-24-31,-26 0 0,1 0 16,0 0 0,0 0-1,0 0-15,0 0 32,-1 0-17,1 0 1,0 25-16,0-25 15,0 0 1,74 0 15,-25 0-15,-24 0 0,-25 0-1,-1 0 1,1 0-1,0 0 1,0 0-16,0 0 16,24 25-1,-24-25 1,25 0 15,-26 25-15,26-25 15,-25 0-15,0 0 15,-1 0 63,1 0-63</inkml:trace>
  <inkml:trace contextRef="#ctx0" brushRef="#br0" timeOffset="169820.4357">11683 7789 0,'75'0'313,"-1"0"-298,25 0 1,75-25-1,0 25-15,24 0 16,1 0 0,346 0-1,-322 0 1,26 0 0,73 0 15,25 0-16,-248 25 1,-24-25 0,-1 24-1,1-24 1,-26 0-16,-24 0 16,0 0-1,0 0 1,0 0 15,-1 0-15,26 0-1,0 0 313,-1 0-312,1 0-16,-1 0 16,-24 0-1,74 0 17,-49-24-17,0 24 1,-26 0-1,1 0-15,25-25 16,-25 25 0,24 0-1,-24 0-15,25 0 16,-26-25 0,1 25-1,0 0-15,0 0 47,0 0-16,0 0-15,-1 0 0,1 0 30,-50-25 173,1 0-203,-26 25-1,25 0 17,0 0 15,25-24-32,-25 24 1,1 0 15,-1 0 0,0 0 1,25-25-32,-25 25 93,0 0-46,50 0 78,0 0-109,0 0-1,24 0-15,1 0 16,0 25 0,-1-25-1,-24 0 17,0 0-1,0 0 78,-25 24 219,25-24-296,-1 0-17,-24 25 141,0 0-109,0 0-31,-24-25 0,24 25-1,-25-25 16,25 24-15,-25-24 0,0 25 15,25 0 0,-25-25 0,1 25-31,-1-25 63,0 0 109,0 0-94,0-50-62,25 25-1,-25 25 16,25-24-15,0-1 0,-24 25 15,24-25 16,-25 25-16,25-25-15,-25 25-1,25-25 1,0 1 46</inkml:trace>
  <inkml:trace contextRef="#ctx0" brushRef="#br0" timeOffset="178677.6396">10269 8880 0,'25'0'250,"50"0"-219,49 0-15,-25 0-1,0 0-15,-24 0 16,24 0-1,-25 0 1,1 0-16,-1 0 16,0 0-1,26 0 1,-26 0 0,-24 0-16,-1 0 15,26 0 1,24 0 15,25 0-15,-50 0-1,-24 0 1,-25 0-16,0-25 16,24 25-1,-24 0 1,0 0-1,0 0 1,24 0 0,1 0 234,-1 0-235,175-25 1,-75 25 0,-25 0-16,24 0 15,1 0 1,0 0-1,-50 0-15,0 0 16,-24 0 0,-1 0-1,-24 0 1,0 0-16,-1 0 16,50 0-1,1 0 16,24 0 1,-75 0-32,1 0 15,-1 0-15,1 0 16,24 0 0,-24 0-1,0 0-15,-1 0 16,-24 0-1,25 0 1,-1 0 0,1 0-1,24 0 1,50 0 15,-49 0-15,-1 0-16,1 0 15,-26 0 1,1 0-16,-1 0 16,-24 0-1,25 0 1,-25 0 0,-1 0 15,1 0 297,25-24-312,-1 24-1,1 0 1,-25 0-1,24 0-15,26-25 32,-26 25-1,1 0-31,-25 0 16,0 0-1,0 0-15,-1 0 31,-98-50 204,24 50-220,1-25 1,24 1-16,-25-1 16,25 25-1,1 0-15,-26-25 32,25 25-1,0 0 0,1 0-15,-1-25 31,0 25-32,75 0 157,24 0-156,-24 50-1,24-25-15,-24-1 16,74 51 15,-50-50-15,-49-1-1,0-24 32,0 0-31,-1 0 62,-24 25-62,25-25-1,-50 0 220,25 25-235,-24-25 15,-1 0 1,0 0 15,0 0-31,25 25 16,-49-25-1,24 25 17,0-25-32,0 0 15,-49 24 17,49-24-1,0 0-16,0 25 95,0-25-16,25-25-48,-24 1-30,-1 24-16,25-50 16,-25 50-1,25-25 17,-25 0 30,25 1-62,0-1 31,-25 25-15,25-25 0,0 0 30,-24 0-30,24 1 172,-25 24-173,25-25 1,-25 25 62,25-25-16</inkml:trace>
  <inkml:trace contextRef="#ctx0" brushRef="#br0" timeOffset="234056.2715">7888 9178 0,'0'25'250,"0"-1"-234,0 1 15,0 0-15,0 0-1,0 0 16,0-1 1</inkml:trace>
  <inkml:trace contextRef="#ctx0" brushRef="#br0" timeOffset="235198.1163">8186 9327 0,'0'24'109,"-25"1"-93,25 0 15,-25 0-15,25 0 15</inkml:trace>
  <inkml:trace contextRef="#ctx0" brushRef="#br0" timeOffset="236979.8997">8335 9153 0,'0'25'94,"0"0"-63,0-1-15,25-24 15,-25 25-15,0 0-16,0 0 156,0-50-47,0 0-78,24 25 48,-24-25-48,25 25-31,0 0 78,0 0 31,-25 25 16,0 0-109,0 0 31,0 0 15</inkml:trace>
  <inkml:trace contextRef="#ctx0" brushRef="#br0" timeOffset="237821.3592">8806 9079 0,'0'24'94,"-25"26"-78,-24 24-1,-26 75 1,50-99 15,25-25-15,-24-25 15,24 24-15,-25-24 62,25 25-47</inkml:trace>
  <inkml:trace contextRef="#ctx0" brushRef="#br0" timeOffset="239363.0977">8806 9302 0,'25'0'125,"0"0"-47,-25 25 0,0-1-47,0 1-15,0 0 0,0 0-1,-25-25 1,0 25 15,25-1 0,25-24 235,24 0-235</inkml:trace>
  <inkml:trace contextRef="#ctx0" brushRef="#br0" timeOffset="240256.9908">9153 9426 0,'0'74'156,"0"-24"-140,0-25 0,0 24-1,0-24 1</inkml:trace>
  <inkml:trace contextRef="#ctx0" brushRef="#br0" timeOffset="243471.3907">9302 9203 0,'0'24'141,"0"1"-126,25-25 1,-25 25 15,0 0-15,0 0 15,0-1 16,0 1 78,25-50 94,-25 1-219,0-1 47,25 25-1,-1 0 17,-24-25-32,25 25 0,0 0 79,0 0-79,24 0 891,-49 50-906,25-26-1,0-24 1,-25 25 15,0 0 0,0 0 63,0 0-31</inkml:trace>
  <inkml:trace contextRef="#ctx0" brushRef="#br0" timeOffset="244829.0029">9377 9277 0,'-25'0'47,"25"25"16,0 0-48,0-1-15,-25 1 16,25 0 78</inkml:trace>
  <inkml:trace contextRef="#ctx0" brushRef="#br0" timeOffset="254341.1248">7863 9277 0,'0'25'94,"0"0"-78,0-1 15,0 1-15,0 0 15,0 0 31,0 0 32,0-1 31,0 1-78</inkml:trace>
  <inkml:trace contextRef="#ctx0" brushRef="#br0" timeOffset="261978.8051">7665 9624 0,'25'0'329,"0"0"-267,-1 0-15,1 0 62,25 0-77,-25 0-17,24 0 1,-24 0-1,25 0 1,-26 0 0,1 0-1,25 0-15,-25 0 16,24 0 0,1 0 15,24 25-16,-49-25 1,50 0 0,-51 0-16,1 0 15,0 0 1,25 0 0,-1 0-1,-24 0 1,0 0 15,0 0 0,24 0-15,1 0 0,-25 0-1,24 0 16,-24 0-31,0 0 16,0 0 0,-1 0-1,1 0 1,25 0 0,-25 0-1,24 0-15,-24 0 16,49 0 15,1 0 0,-50 0-31,-1 0 16,1 0 15,0 0-31,0 0 16,0 0 15,0 0-15,-1 0-1,1 0 1,25-25 0,-25 25 15,-1 0 0,1 0-15,0 0-16,0 0 31,0 0 266</inkml:trace>
  <inkml:trace contextRef="#ctx0" brushRef="#br0" timeOffset="265970.4628">4242 9550 0,'-25'0'47,"0"25"-31,1-25 15,48 0 141,51 0-157,148 0 1,-74 0 0,-50 0-1,174 0 16,-25 0-15,-124 0 0,-25 0-16,0 0 15,25-25 1,-24 25 0,-26 0-1,25 0-15,-24 0 16,-1 0-1,-24 0 1,-1 0 0,51 0-1,48 0 17,-123 0-17,0 0 1,0 0 62,0 0-78,-1 0 16,26 0-1,-25 0 1,24 0 15,1 0-15,0 0-1,-26 0 17,1 0-17,25 0 251,-1 0-266,1 0 15,74 0 17,75 25-1,-125-1-15,-24-24-16,-26 0 15,1 0 1,0 0-1,0 0 1,0 0 0,-1 0 15,1 0 16,0 0 31,0 0-47,0 0-15,-1 0 62,1 0-62</inkml:trace>
  <inkml:trace contextRef="#ctx0" brushRef="#br0" timeOffset="289450.6943">15230 3969 0,'100'0'156,"-51"0"-141,26 0 1,-51 0 0,26 0-1,0 0-15,-1 0 16,1 0 0,99-25 15,-75 0-16,-24 25 1,-1-25-16,1 25 16,-25 0-1,0 0 1,49 0-16,-49 0 31,0 0 0,-1 0 266,26 0-281,24 0 0,-24 25-1,0 0 1,24 0-16,-24-25 15,-1 0 1,1 0 0,-25 0-16,0 0 15,49 0 17,-24 0-1,-26 0-31,1 0 15,0 0-15,0 0 32,0 0-1,-1 0-15,1 0-1,25 0 1,-25 0-16,24 0 31,1 0 0,-1-25-31,1 25 32,-25 0-1,0 0-31,-1 0 15,1 0 17,0 0-17,0 0 17,0 0-1,-1 0-16,1 0 1,0 0 0,0 0-1,0-25 1235,24 25-1234,-24 0 15,0 0 0,0 0 48,-25-25-48,25 25 219</inkml:trace>
  <inkml:trace contextRef="#ctx0" brushRef="#br0" timeOffset="304830.1871">6499 12030 0,'0'-25'16,"50"25"124,24 0-124,75-24 15,-50 24-31,0 0 16,1 0 0,49-25-16,-50 25 15,0 0 1,50 0-1,-50 0 1,0 0-16,-24 0 16,-1 0-1,0 0 1,1 0-16,-1-25 31,50 25-15,-99 0 281,25 0-297,24-25 15,25 25 1,1 0 0,48 0-1,125 0 1,-25 0 15,-148 25-31,-26-25 16,25 0-1,-24 0 1,-26 0-16,1 25 16,-25-25-1,-1 0 1,26 0 265,0 0-265,-1 0-1,26 0-15,-26 0 16,50 0 0,-24 0-1,24 0-15,25 0 16,-49 0-1,-1 0 1,-24 0-16,-1 25 16,-24-25-1,25 0 1,-1 0 0,-24 0-1,0 0 282,0 0-281,-1 0-1,1 0 1,0 0 0,25 0-1,-1-25-15,1 25 31,-1 0 1,-24 0-32,0 0 31,0 0-15,0 0 30,-25-25-14,49 25 311,-24 0-327,25 0 0,-1 0-16,1 0 15,24 0 1,1 0 0,-1 0 15,1 0-16,-51 0 1,1 0-16,0 0 16,0 0 15,24 0-15,26 0 202,-50 0-202,49 0 0,-24 0-16,49 0 15,0 25 1,100 0 15,-51-1 0,-73-24-31,-1 0 16,1 0 0,-51 0-16,51 0 15,-50 0 16,-1 0-31,1 0 16,0 0 0,0 0-1,0 0 1,49 0 15,-49 0-15,49 0-1,-49 0-15,0 0 16,0 0 0,24 0-1,-24 0 1,0 0 0,0 0-1,0 0 1,24 0-1,1-24 17,-1 24-1,-24 0-31,0 0 16,0 0-1,0 0 1,-1 0 15,1 0 47,0 0-62,0 0 15,0 0 94,-1-25-94,1 25-15,0 0 0,0 0 124</inkml:trace>
  <inkml:trace contextRef="#ctx0" brushRef="#br0" timeOffset="323889.4401">2853 5060 0,'49'0'125,"-24"0"-110,0 0-15,0 0 16,149 0 15,-100 0 1,-49 0-17,0 0 1,-1 0-1,26 0-15,-25 0 16,24-25 0,-24 25-1,25 0 1,-25 0 0,-1-24-1,51-1 16,-26 25-15,1 0 15,-25 0-31,0-25 16,24 25 0,-24-25-1,0 25-15,24 0 16,-24 0-1,0 0 1,25 0 0,-25 0-1,49 0-15,-49-25 32,49 25-1,-49 0-31,0 0 15,0 0 17,-1 0-17,1 0 17,0 0 14,0 0-14,0 0-17,-1 0 17,1 0-1,0 0-31,0 0 15,0 0 17</inkml:trace>
  <inkml:trace contextRef="#ctx0" brushRef="#br0" timeOffset="337539.69">2952 5011 0,'25'0'109,"25"0"-93,24 0 0,-24 0-1,24 0 1,0 0-16,1 0 15,123 0 17,-123 0-1,-1 0-31,-49 0 16,24 0-1,1 0-15,-25 0 16,24 0-1,1 0 1,-25 0 0,0 0-1,24 0-15,-24 0 32,0 0 46,0 0-16,0 0-46,-1 0 15,1 0 0,0 0 32,0 0-63,0 0 31,-1 0 0,1 0 16,0 0-31,0 0 62,-25-25 516</inkml:trace>
  <inkml:trace contextRef="#ctx0" brushRef="#br0" timeOffset="466067.8808">1340 3994 0,'0'-25'250,"49"25"62,26 0-281,24-25 1,-49 25-17,-26 0 1,26 0-1,0-25-15,-26 0 16,1 25 0,0 0-16,0 0 15,0 0 1,0 0 0,24-24 15,-24 24-16,25 0 1,-26 0-16,1-25 16,25 25-1,-1 0 1,-24 0 0,0 0-16,0 0 15,24 0 1,-24 0-1,0 0 1,25 0-16,74 0 47,-25 0-31,-50 0-1,-24 0 1,25 0-1,-1 0-15,1 0 16,-25 0 0,0 0-1,-1 0-15,26 0 16,-25 0 0,25 0-1,-26 0-15,26 25 16,0-25 15,24 24 0,-24-24-31,-1 0 16,-24 0 0,25 25-1,-1-25-15,-24 0 16,25 0-1,-26 0 1,1 0 0,0 0-16,25 25 31,24 0 0,50 0-15,-74-25-1,-1 24 1,1-24-16,-25 0 16,0 0-1,-1 0 1,1 0-16,0 0 47</inkml:trace>
  <inkml:trace contextRef="#ctx0" brushRef="#br0" timeOffset="470361.5724">1886 3894 0,'-25'75'32,"0"371"-17,25-173 1,0-50-16,0 1 16,0-76-1,0-24 1,0-49-16,0-1 15,0 1 1,25-1 0,0 0-16,-1-24 15,1 0 1,74 99 15,-49-75 0,0-49-15,-26 0-16,26 24 16,24 1-1,-24-25 1,24 24-16,1-24 16,49 49-1,-50-24 1,50 0-1,0-1-15,-24 1 16,123 49 15,149 100 16,-248-150-47,-50 1 16,-24-50-16,24 49 15,-49-24 1,0-25 0,0 50-16,0-50 15,-25-50 610,-25 25-609,-25-49 15,0 24 0,26 50-15,24-24-16,-25 24 31,0 0-15,25-25 0,-25 0-16,0 0 31,1 0-16,24 0 1,-25 25 0,0-24-1,0-1 17,0 25-1,25-25 0,25 25 125,25 0-156,-25 0 16,-1 0 0,1-25-1,0 25-15,0 0 31,0 0 48,-1-25-48,1 25 0,-25-24 16,0 48 62,0 26-93,0-25 0,0 24-1,0 1-15,0-25 16,0 0-1,0 0 1,0-1 0,0 1-16,0 0 31,-25 0-15,25 0-16,0-1 46,-24 1-30,-1-25 93,0 0-93,25-25 15,-25-49 16,0 49-47,1-49 16,-1 49-16,25-25 15,0 25 1,0-49 0,-25 49-16,25 0 15,0 1 1,0-1 0,0 0-1,0 0 48,0 0-48</inkml:trace>
  <inkml:trace contextRef="#ctx0" brushRef="#br0" timeOffset="473164.4111">3547 6846 0,'0'50'62,"0"-1"-46,25-24 0,25 50-1,-25-26-15,24-24 16,-24 25 0,25-26-1,-50 1-15,49 25 31,26 24 16,-51-74-31,-24 25 0,25-25-16,0 25 218,25 24-218,-25-24 32,-1-25 46,-24 25 31,-24-25-78,-1 0 1,0 0-17,0 0 16,-74 0 1,74 0-32,50 0 203,24 0-203,1 0 15,-25 0 1,0 0 0,-50 0 327,25-25-311,-25 25-1,25-25-15,0 1 15,0-1-16,-25 25 220,0 0-204,1 25-15,24-1-1,-25-24 1,25 25-16,0 0 125</inkml:trace>
  <inkml:trace contextRef="#ctx0" brushRef="#br0" timeOffset="475023.2333">3895 7317 0,'0'25'110,"0"0"-16,49-50 62,-24 0-125,0 25-31,0-24 31,-25-1 1,25 25 186,-25 25-186,49-1-1,-49 1-31,0 0 31,0 0 0,0 0 79,0-1-79</inkml:trace>
  <inkml:trace contextRef="#ctx0" brushRef="#br0" timeOffset="484379.7626">1886 10765 0,'24'0'313,"1"0"-298,25 0 1,-25 0-16,-1-25 15,1 25 1,25-24 15,-25 24 1,24 0-1,-24 0-16,25-25 1,-1 25 0,-24 0-16,25 0 15,-26 0 17,1 0-17,0 0 16,0 0-15,24 0 15,-24 0 1,0 0-32,0 0 31,0 0-16,24 0 17,-24 0-1,25 0 0,-26 0-31,1 0 31,25 0-15,-25 0 15,-1 0-31,1 25 32,0-25-17,0 0 16,0 0-31,0 0 47,-1 0-31,1 0 0,0 0-1,25 0-15,-50 24 16,24-24-1,-24 25 64,-24 0 108,-1-25-171,-25 0 15,-24 0 0,49 0-15,0 0-1,0 0 1,0 0 0,1 0-1,-1 0 32,0 0-31,-25 0 15,26 0 0,-26 0-15,25 0 0,-24 0-1,24 0 16,0 0-15,0 0-16,0 0 16,1 0-1,-1 0 1,0 0-16,-25 0 16,26 0-1,-1 0 1,-25 0 31,25 0-16,1 0 16,-1 0-47,0 0 15,-25 0 1,26 0 0,-1 0-1,0 0 95,0 0-79,-24 0-15,24 0-1,0 0-15,0 0 16,0 0 31,-24 0 31,24 0-47,-25 0 0,25 0-15,1 0 31,-1 0-16,0 0-15,0 0-1,50 0 235,0 0-218,0 0-32,-1 0 15,76 0 32,-75 0-31,24 0-1,-24-25 1,0 25-16,24 0 16,-24 0-1,0 0 1,0 0-16,24 0 15,-24 0 1,0 0 0,0 0-16,0-25 15,-1 25 17,1 0-1,0 0-31,0 0 15,0 0 17,-1 0-32,1 0 15,0 0 17,0 0-17,24 0 1,-24 0-1,25 0 17,-25 0-1,-1 25-31,1-25 0,0 0 31,0 25 0,0-25 1,-1 0 15,1 0-16,0 0 0,0 0-15,0 0 15,-1 0-15,1 0-1,0 0 1,0 0-1,0 0 1,0 0 0,-1 0 31,1-25-1,0 25 189</inkml:trace>
  <inkml:trace contextRef="#ctx0" brushRef="#br0" timeOffset="546775.9508">6995 12005 0,'0'-24'390,"0"-1"-374,0 0 0,0-25-1,0 26 1,0-1-1,0 0-15,0-99 32,0 0-1,0 99-15,0 0-1,0 1 1,0-1-1,0 0-15,0 0 16,0 0 31,0-24 31,0-1-62,0 1-16,0-1 15,0 25 1,0 0 15,0 0 0,0-24 282,0-1-297,0 25-1,0 1 1,0-1 46,0 0-46,0-25 31,0 26 0,25 24-47,0-25 15,24 0 1,1 25-16,0-50 31,24 26-31,1 24 16,-26-25-1,26 0 1,49 0 0,0-49 31,-100 49-47,-24 0 31,25 25-16,0-25-15,-25 1 16,25 24 0,-25-25-1,25 25 1,24-25 0,-49 0-1,25 25 16,49-25 1,-49 25-32,0-24 31,-25-26 0,25 100 16,0-50 234,24 49-265,1-24 0,-25 25-1,24-26-15,26 1 16,-26 0-1,1 0 1,0 0 0,-1-1-16,-24-24 15,0 25 1,0-25 0,-1 0 15,1 25-31,0 0 31,0-25-31,0 25 16,-1-25 93,1 0-93,25 0 31,-50 24-1,25-24 1,-25 25 0,24 0-16,1 0 1,0-25-17,-25 49-15,50-24 219,-50 0-203,49 25-1,-24-1 1,-25-24 15,25-25-15,0 25-1,-25 0 1,24-1 15,-24 26 1,0-25-32,25 0 15,-25 0 1,0-1 15,0 1 16,0 0-31,0 25 15,0 24 0,0-49-15,0 0-16,0-1 31,0 1-15,0 0-1,0 0 1,0 0-1,0-1 1,0 1-16,0 0 16,0 25 31,0-26-16,-25-24-16,1 0 1,24 25 0,-25-25-1,0 0-15,25 25 16,-25-25 0,0 25 15,-24-25 0,-1 0 0,25 0-31,1 0 16,-1 0 0,0 0-1,0 0-15,0 25 16,1-25-1,-1 0 1,0 0 0,0 0-1,0 0 17,-49 24 14,49 1-46,-24-25 16,24 0-16,-25 25 31,25-25-15,1 0-16,-26 25 16,25-25-1,-24 0 16,24 25-31,0-25 16,-74 0 15,24 24 1,26-24-32,-26 0 15,50 0 1,-24 0-16,24 0 15,0 0 1,0 0 0,1 0-1,-26 0-15,25 0 16,0 0 0,-49 0 30,24 0-14,26 0-32,-1 0 47,0 0-32,0 0 16,0 0-15,1 0 0,-1 0 31,0 0 78,0 0-110,0 0 16,1-24 32,-1-1-47,0 25-1,0 0 1,25-25-1,-25 25 17,25-25-32,-25 25 15,25-25 1,-24-24 15,-26-1 0,25 25-15,0 1 31,25-1-31,-24 0-1,24 0 16,-25 0-15,25 1 15,-25-1-31,25-25 32,0 25-32,0 1 31,0-1-16,-25 0 1,25 0 0,0 0-1,0 1 1,0-1 15,0 0 0,0-99 1,25 74-32,-25 25 15,0 1 48,25-1-32,-25 0-31,49 0 16,-24-24 15,25 24 0,-50 0-15,25 0 15,24 25 0,-24-25-15,0 25-16,0 0 16,24-24-1,1-1 1,-25 25-16,99-75 47,-75 26-16,1 49-31,0-50 16,-1 25-1,-49 1 1,25 24-1,0-25 1,0 25 0,-1-25-16,1 0 15,25 25 1,-50-25 0,49 1 15,51-1 0,-51 0-15,-24 0-16,25 0 15,-26 25 1,1 0 0,25-24-16,-25-1 15,0 25 1,24 0-1,1-25 1,49 0 31,-49 0-16,-26 25-31,-24-24 16,25 24-1,0 0 126,0 49-110,0-24-31,-25 0 16,0 0 0,24-25-1,-24 24 1,25 1-1,-25 25 1,25-25-16,-25-1 16,25 26-1,0-25 17,-1 24-1,1-24-16,-25 25-15,0-25 16,25-1 0,-25 1 15,50 0 235,-26 0-251,1 0 1,124 99 15,-149-100-31,25 1 16,-25 0-1,25-25 1,-25 25 15,24-25-15,-24 25 15,0-1-31,0 1 31,0 0 1,0 0 14,0 0-46,0 0 16,25 24 0,-25-24-1</inkml:trace>
  <inkml:trace contextRef="#ctx0" brushRef="#br0" timeOffset="595356.8025">2605 12998 0,'25'0'188,"-1"0"-157,26 0-15,-25 0-1,24 0 1,-24 0-1,0 0 48,0 0-32,0 0-15,-1 0 15,1 0 0,0 0 1,25-25-1,-1 25 0,-24 0-15,0 0-16,25 0 31,-26 0-31,26 0 31,0 0-15,-26 0-16,1-25 15,50 25 1,-26 0 0,-24 0-1,99 0 17,25-25-1,-100 25-31,-24 0 15,0 0 1,25 0 0,-26 0-16,1 0 15,25 0 1,-25 0 46,0 0 282,-1 0-328,26 0-16,0 0 15,-1 0 1,26 0 15,-26 0 1,-24 0-32,0 0 15,24 0-15,-24 0 16,25 0-1,-25 0 1,24 0-16,-24 0 16,0 0-1,0 0 1,-1 0 0,1 0-1,25 0 16,-25 0-15,-1 0 0,26 0-1,-25 0 1,0 0 0,-1 0-16,26 0 15,-25 0 1,0 0-1,0 25 1,-1-25-16,1 0 16,0 0 15,0 0 219,49 0-234,-24 0-16,24 0 15,1 0 1,-1 0-1,0 0-15,1 0 16,-1 0 0,25 0-1,-24 0-15,98 0 47,-48 0-16,-76 0-31,-24 0 16,0 0 15,0 0 235,-1 0-250,1 0-1,25 0-15,99 0 47,24 0-31,-24 0-16,-50 0 15,-24 0 1,-1 0-16,-24 0 16,-1 0-1,-24 0 1,50 0-1,-26 0-15,1 0 16,-1 0 0,1 0-1,49 0 17,25 0-17,-99 0 1,25 0-16,-1 0 15,1 0 1,-1 0 0,-24 0-16,0-25 15,25 25 1,-1 0 0,-24 0-1,25 0-15,-25 0 16,74-25 31,-74 25-32,-1 0 17,26 0 30,-25 0-62,0 0 16,24 0-1,-24 0 32,0 0 16,0 0-48,-1 0 1,1 0-16,0 0 16,0 0-1,24 0 110,-24 0-78,0 0 62,0 0-77,0 0-17,-1 0 517,-24 25-470</inkml:trace>
  <inkml:trace contextRef="#ctx0" brushRef="#br0" timeOffset="607967.402">6970 11013 0,'25'0'234,"0"0"-203,25 0-31,-26 0 32,76 25-1,-75-25 0,-1 0-31,1 0 47,25 0-31,-25 0 31,-1 0-1,1 0-30,0 0 15,0 0 16,24 0-31,-24 0 15,0 0-31,0 0 16,0 0 15,49 0 0,-24 0 0,-26 0-31,1 0 16,0-25 0,0 25-1,0 0 1,-1 0 0,-24-25-1,25 25 1,0 0 249,49 0-249,-24 0 0,0 0-1,-1 0 1,1 0-16,0 0 16,-1 0-1,26 0 1,-26 0-1,1 0-15,-25 0 16,24 0 0,26 0 15,-51 0-31,51 0 31,-50 0-15,24 0-1,-24 0 17,0 0-1,0 0-15,-1 0 15,1 0 0,0 0 0,0 0-31,0 0 110,-1 0-79,1 0 0,0 0 0,-25 25 110,25-25-47,-25 25 15,25 0 188,-25 0-281,24-1-16,1 1 31,-25 0 94,0 0-109,0 0 15,25-25-16,-25 25 1,0-1 15,0 1-15,0 0 15,0 0 0,0 0-15,0-1 0,0 1-1,0 0 32,0 0-31,0 0-1,0-1 17,0 1-17,0 25 17,0-25-1,0-1 0,0 1 16,0 0-16,-25-25-15,25 25 15,0 0 0,-25-25-31,1 0 16,24 24 0,0 1 15,-25-25-31,0 25 31,-25 0 0,50 0 1,-49-1-1,24-24-31,25 25 15,-25-25 1,0 25 15,1-25 1,-1 0-32,0 25 15,25 0 1,-25-25-1,-24 0 17,24 24-1,0-24-31,0 0 0,0 0 16,1 25-1,-1-25 1,0 0-1,0 25-15,0-25 16,1 0 0,-1 0-1,0 0 1,0 25 0,0-25-16,-24 25 31,-26-25 0,51 0-31,-26 0 16,25 0-1,0 0-15,0 0 16,-24 0 0,24 0-1,0 0 1,0 0-1,1 0 17,-26 0-1,25 0-15,0 0-1,1 0-15,-1 0 16,0 0-1,0 0 1,0 0 0,1 0-1,-1 0 1,0 0 0,0 0-1,0 0 16,-49-25 1,49 0-1,0 25-31,1 0 16,-1 0-1,0 0 1,0-25-1,0 25 1,1 0-16,-1 0 16,25-25-1,-25 1 1,-25-1 15,1 25 0,49-25-15,-25 25-16,0 0 16,0-25-1,0 0 1,1 25 15,24-24-15,-25 24-16,0-25 31,0-25 0,0 25 1,1 1-1,24-1 0,-25 0-15,25 0 15,0 0-15,-25 1 15,25-1-16,0 0 1,0 0 0,0 0 15,0 1-15,0-1-1,0 0 1,0 0-1,0 0-15,0 1 32,0-1-1,0-25 0,0 1-15,0 24-1,0 0 17,0 0-1,25 0-15,-25 0-1,0 1 1,25-1 15,-1 0 0,-24 0 16,25 25 31,0 0-46,25-49-1,-26 49-16,1 0 1,0 0 0,0 0 15,-25-25-15,25 25-16,0 0 15,-1 0 48,1 0-48,25 0 17,-25 0-17,24 0 16,-24 0-15,25 0 15,-26 0-15,26 0 0,49 25 15,-49-25 0,-25 0-31,-1 0 16,1 0-1,0 0 1,25 0 0,-1 0-16,1 0 15,24 0 1,1 0-1,24 24-15,-25 1 32,-49-25-32,50 0 31,-51 0-15,1 0 30,0 0 126,0 0-156,0 0 15,24 0-15,-24 0-1,49 0 1,-49 0 0,0 0-1,0 0 17,0 0-32,24 0 31,-24 0-16,25 0-15,-26 0 32</inkml:trace>
  <inkml:trace contextRef="#ctx0" brushRef="#br0" timeOffset="628955.4521">21332 10046 0,'25'0'156,"25"0"-140,-25 50 15,-1-1-16,1 26 1,-25-1 0,0-24-16,25 98 31,0-24 0,0-99-31,-1 25 16,-24-25-1,25 24 1,0 1-16,0-25 16,0 24-1,24-24 1,-49 0-16,50 0 16,-25-1-1,-1-24 1,26 25-1,0 0 17,-26-25 15,1-50 15,-25 1-62,0 24 16,0 0-1,0 0-15,0 1 16,-25 24 93,1 0-93,-1 0 0,0 0-16,0 0 15,0 0 1,1 0-1,-1 0 1,25 24-16,-25 1 47,0 0-31,0 0-1,1 0 1,24-1-1,-25 1 1,25 0-16,-25-25 16,0 50-1,0-26 1,25 1 0,0 0 15,-49 50 0,24-51 0,0 1-31,25 0 16,-25-25 0,1 25-1,24 0 1,-25-25-1,0 24 17,0-24-32,0 25 47,-24 0-32,24-25 16,0 25-15,0-25-16,-24 25 31,24-1 1,0-24-17,0 0-15,-24 25 78,-1-25-62,25 25 0,1-25 15,-1 25-31</inkml:trace>
  <inkml:trace contextRef="#ctx0" brushRef="#br0" timeOffset="640257.1692">2630 10790 0,'0'25'688,"0"0"-672,0-1-1,0 1 1,0 25-1,0-25-15,0-1 16,24 26 0,1-25-1,0 0 1,0 24 0,24 1-1,51 24 32,-51-49-47,-49 0 16,25-25-1,25 50-15,-25-50 16,24 24 0,1 1-1,-25 0 1,24 25-16,1-50 15,-25 49 1,24-49 0,50 75 15,-49-75-31,49 74 31,-74-74-31,25 25 16,-26 0-1,1-25 1,0 24-16,0-24 16,0 0-1,24 25 1,-24 0 0,25-25-16,-50 25 15,24 0 1,1-25-1,25 0 32,49 0 172,0 24-203,-24-24-1,24 0-15,-25 25 16,1 0 0,-1-25-1,1 25 1,-1-25-16,0 0 15,-24 0 1,74 25 15,-25-1 1,-49-24-17,-25 25-15,24-25 16,-24 0-1,0 0-15,25 0 16,-26 0 0,1 25-1,0-25 1,0 0-16,0 0 16,24 0-1,1 25 16,24 0-15,-49-1 0,49 1-16,-49 0 15,0-25 1,25 25 0,-26 25-1,1-50 1,25 0-16,-50 24 15,49-24 1,1 0 0,0 0-1,-26 0 1,1 25 15,25-25-31,-25 0 16,24 0 15,-24 0-31,0 0 16,0 0-1,0 0 1,24 0 0,-24 0-16,25 0 15,-1-25 1,-24 1-1,99-26 17,-124 25-17,25 25 1,-25-25-16,25 25 16,-25-25-1,24 25 1,1 0-1,-25-24 1,25 24 0,-25-25-16,25 25 31,0-25-15,24 25 15,1 0 0,-50-25-31,25 25 16,-1-25 15,1 25-15,0-24-1,0 24 16,0-25 1,-1 25-1,-24-25 0,-24 25 219,-1 0-219,0 0-15,0 0 0,0 0-1,1 0 17,-1 0 14,0 0-30,0 0 0,0 0 31,1 0-1,48 0 158,1 0-173,25 0-16,-25 0 1,-1 0 93,1 0-77,0 0-17,-25-25 32,50 25 94,-26 0-110,-24 25 188,0 0-204,0 0 17,-24-25-17,24 24 17,-25-24-17,25 25 48,0 0-32,-25 0 0,25 0 0,0-1 157,-25-24-172,0 0 109,1 0-94,-1 0-16,0 0 17,25-24-17,0-1 1,-25 0 15,0 25-15,25-25-1,0 0 204,0 1-109</inkml:trace>
  <inkml:trace contextRef="#ctx0" brushRef="#br0" timeOffset="650684.7267">9054 12005 0</inkml:trace>
  <inkml:trace contextRef="#ctx0" brushRef="#br0" timeOffset="671227.3684">13097 11881 0,'99'0'156,"-49"75"-141,74-26-15,-50 1 16,-24 0 0,0-26-16,-25-24 31,-25 25-15</inkml:trace>
  <inkml:trace contextRef="#ctx0" brushRef="#br0" timeOffset="673091.3152">13320 12154 0,'0'-25'156,"0"1"-140,25 24 0,0-25-1,-25 0 16,25 0 1,-25 0-17,25 25 1,-25-24 15,24 24 0,-24-25 1,25 25 46,-25-25 0,0 0 16,25 25 62</inkml:trace>
  <inkml:trace contextRef="#ctx0" brushRef="#br0" timeOffset="701627.7572">9947 11013 0,'-25'0'32,"25"-25"108,0 1-93,25-1-31,0 0-1,24 0-15,1 0 16,24-24 0,50 24-1,1-25-15,-1 50 16,74-24 15,-99 24 0,-49 0-15,-1 0-16,-24 0 16,50 24-1,-1 1 1,-24-25-16,24 25 16,0-25-1,1 25 1,-1-25-1,-24 25 1,24-25-16,26 0 31,-1-50 1,-25 25-32,1 0 15,-51 1-15,1 24 16,0-25-1,0 25 17,-25-25-17,0 0 1,49 25 0,1-49 15,-25 24 0,0 25-15,-50 0 109,0 0-94,0 0 16,25 25-32,0-1 17,0 1-17,0 0 17,75 49-17,-26-49 1,1 0-16,24 0 15,25 0 1,174-1 15,-198-24-15,24 0 0,-49 0-16,24 0 15,-24 0 1,-1 25-1,1-25 1,-1 0 0,1 0-1,0 0 1,-1 0 0,75 0 15,50 0 0,-100 0-31,-24 0 16,-25 0-1,0 0 1,-1 0 0,26 0 359,0 0-360,-26 0-15,1 0 16,0 0-1,0 25 1,-25 0-16</inkml:trace>
  <inkml:trace contextRef="#ctx0" brushRef="#br0" timeOffset="715626.3714">9972 15404 0,'25'0'125,"-1"0"-110,1 0 1,25 0 15,-1 0-31,26 0 31,-1 0-31,-24 0 16,24 0 0,-24 0-1,0 0-15,24 0 16,-49 0-1,0 0-15,-1 0 16,26 0 0,-25 0 15,24 0-15,1 0 15,-25 0-16,24 0-15,-24 0 16,0 0 0,25 0-1,-26 0-15,1 0 16,0 0 0,0 0-1,0 0-15,-1 0 16,1 0-1,50 0 17,-51 0-1,1 0-15</inkml:trace>
  <inkml:trace contextRef="#ctx0" brushRef="#br0" timeOffset="717899.8192">9997 15478 0,'49'0'187,"-24"0"-171,0 0-1,74 0 17,-25 0-17,-49 0 1,0 0-1,0 0 1,0 0 15,0 0 1,-1 0-17,1 0 1,0 0-1,25 0 17,-26 0-17,26 0 17,-25 0-17,0 0 1,-1 0-1,1 0 1,0 0-16,0 0 16,24 0-1,-24 0 1,25 0 15,49 0 0,-74 0-31,24 0 32,-24 0-1,0 0 0,0 0-15,0 0-1,-1 0 17,1 0-17,25 0 17,-1 0-17,-24 0 1</inkml:trace>
  <inkml:trace contextRef="#ctx0" brushRef="#br0" timeOffset="733076.2439">496 13419 0,'0'25'141,"0"198"-94,0-49-32,0-25 1,0-50-16,0 0 16,0 0-1,0-24 1,50 24-16,-50-49 15,25 24 1,-25-49 0,25 25-1,-25-26-15,0 26 297,24 24-281,26-24-1,0 24 1,-1 26 0,26-26-1,24 25 1,-49-24 0,198 98-16,-174-123 15,25 49 16,-24-74 1,-51 0-32,1-25 15,0 0 1,0 0 171,74 0-171,75 0 0,99-50-16,198 1 15,223-26 1,75 26 0,124-1-1,-25 25-15,25-25 16,1141 50 31,-1413 0-16,-473 0-31,-48 0 0,-76 0 16,-24-24-1,25 24 345,25 0-360,24 24 15,-24 1 1,24-25-1,-24 25 1,24 0-16,-24 0 16,-1-25-1,1 25 1,0-1 0,-26-24-16,26 25 31,74-25 0,-99 25-15,25-25-1,-1 0-15,1 0 16,-25 0 15,223 0 219,-124 0-234,99 0-16,75 0 15,892-99 17,-98 49 15,-844 50-47,-124 0 15,-25 0 1,-50 0-1,-24 0 204,50 0-203,24 0-1,25 0 1,74 0-16,50 0 16,50 25-1,347 74 17,273 100-17,-695-150 1,-99-24-1,-50 0 1,26-25-16,-26 0 16,-24 0-1,74 0 204,0-25-203,49 25-16,75-25 15,-24 0 1,619-99 15,-421 75 0,-224 24-15,-24 25-16,-25-25 16,-25 25-1,-25 0-15,-25 0 16,25 0 0,1 0-1,-26 0 1,50-49-16,-25 49 15,1-25 1,-1 0-16,-25 25 47,-49 0-31,-25-50 202,0-148-202,0 49 0,25 25-1,-25-74 1,0-1-16,0 25 15,0 75 1,0 25 0,0-1-1,0-49 1,0-148 15,0 222-15,0 0-1,0 26 1,0-1 125,-25 0-126,0 0 1,0 0 0,1 1-16,-26-1 15,-24 25 1,-26-25-1,1-25 1,-50 26 0,-496 24-1,348-25 1,-1 25-16,-24 0 16,-348 0 15,223-25 0,249 25-31,-25-25 16,99 0-1,-50 25-15,100 0 16,-1 0 0,1 0-1,49 0-15,-25 0 16,1 0-1,-1 0 1,1 0 0,-100 0 234,-75 0-250,-48 0 31,-26 0-31,-24 50 16,-26-50-1,51 50-15,98-50 16,1 0-1,49 0 1,-25 0-16,-24 0 16,49 0-1,-49 0 17,-50 0-1,198 0-16,0 0-15,-24 0 16,-1 0 0,26 0-1,-50 0 1,24 0-16,-24 0 16,-25 0-1,-50 0 1,-24 0-16,-1 0 15,-247 24 32,248-24-31,148 0 0,-24 0-1,24 0 251,-49 0-251,-75 0-15,0 0 16,-24 0 0,-298 0 15,149 0 0,173 0-31,75 0 16,0-24-1,-1 24-15,1 0 16,-50-25 0,50 0-1,0 25-15,-25 0 16,25-25 0,24 25-1,1-25 1,-75 25 15,25-25-15,74 25-1,1 0-15,-26 0 16,26-24 0,-1 24-1,0-25-15,1 25 16,-1 0-1,-24 0 1,24 0-16,25 0 16,-24 0-1,-1 0 1,1 0 0,24 0 15,-50 0 219,-49 0-235,-49 0 1,-1 0-16,-24 0 16,74 0-1,0 0 1,-50 0 0,25 0-16,-173 0 46,148 0-30,75 0 0,24 0-16,-24-25 15,-25 25 1,25 0 0,0 0-16,24 0 15,-24 0 1,0 0-1,0 0-15,-1 0 16,-48 0 0,48 0-1,-98 0 17,-199 0-1,248 0-16,25 0-15,-25 0 16,50 0 0,-25 0-1,25 0-15,-50 0 16,50 0 0,24 0-1,1 0 1,-100 0 343,100 0-359,-25 0 16,0 0-1,-1 25 1,-148-25 15,75 25 1,123-25-32,0 0 15,-24 0 1,0 0-1,24 0 1,0 0-16,-24 0 16,24 0-1,-24 0 1,24 0 0,1 0-16,-75 0 31,0 0 0,99 0-31,0 0 16,0 0 15,1 0 0,-26 0-15,0 0-1,25 24-15,1-24 16,-1 0 0,25 25 31,-25 0-16,-25 0-16,1 0 1,24 0 93,-25-1-77,50 1-17,0 0 157,0 0-156,0 0-1,0-1 17,0 1-17,0 0 17,0 0-1,0 0 31</inkml:trace>
  <inkml:trace contextRef="#ctx0" brushRef="#br0" timeOffset="849220.5769">1637 16768 0,'0'124'985,"0"174"-970,0-174-15,0-25 16,0-25 0,0-24-1,0 24 1,0-49 0,0 99-1,0-25 1,0 75 31,0-124-47,0 24 15,0 0 1,0 26 0,0-51-1,0 1-15,0-1 16,0-24-1,0 0 1,0 0-16,0 0 31,0 0 1,0-1-17,0 1 16,0 25 32,0-25 203,0 99-235,0-75-31,0 50 31,0-74-31</inkml:trace>
  <inkml:trace contextRef="#ctx0" brushRef="#br0" timeOffset="853536.3293">1613 16768 0,'24'0'62,"51"0"-46,123 0 31,1-25-47,346 25 15,-247 0 1,25 0-16,24 0 15,-50 0 1,-48 0 0,-1 25-1,-25-25-15,-74 25 16,-25-25 0,-25 0-1,-25 25 1,-24-25-16,-25 0 47,124-25 218,99 0-249,0-25-16,99 26 16,-25-1-1,-24 25 1,24-25-16,-49 25 15,-49 0 1,123 0 15,-174 0 1,-123 25-32,-25-25 15,0 0 1,248 0 265,-75 0-265,25 0-1,50-25 1,670-49 15,-646 49-31,-73 0 16,-26 0-1,-49 25 1,-25 0 0,-50 0-1,-24 0-15,24 0 16,-49 0 0,25 0-1,-25 0 1,49 0-1,50 0 17,-99 0-1,49 0 188,-24 0-219,-1 0 15,1 0 1,24 0 0,1 0-1,-1 0 1,1 0-16,-26 25 15,-24-25 17,0 0-17,24 0 17,1 0-17,-25 0 1,0 0-1,-1 0 1,1 0 31,0 0 0,-25 50 172,0-1-219,0 100 31,0-75-16,0 50 1,0 0 0,25-24-16,-25 48 15,0-48 1,25-26 0,-25 25-1,0 1-15,0-1 16,0-25-1,0 149 17,0-123-1,0-76-31,0 1 16,0 25-1,0-1 1,0 1-16,0 24 15,0-24 1,0 25 0,0-51-16,0 51 15,0-50 1,0 24 0,0 26 15,0-51 0,0 1 16,0 0-47,0 0 16,0 0-1,0 24 470</inkml:trace>
  <inkml:trace contextRef="#ctx0" brushRef="#br0" timeOffset="912291.3544">12849 18132 0,'0'0'0,"-74"0"15,49 0 16,0 0 1,0 0-17,1 0 1,73 0 109,1 0-109,272 0 15,-198 0 0,-99-25-31,0 25 47,-25-24 109,-50 24-140,25-25 15,-49 25-15,49 0-1,0 0 17,50 0 171,0 0-188,0 0 1,0 0 31,-1 0 62,1 0-93,0 0 93,0 0 1,-25 25-1,-25-1-93,0 1-1,0-25 16,25 25-15,-24 0-16,-1 0 16,0 24 93</inkml:trace>
  <inkml:trace contextRef="#ctx0" brushRef="#br0" timeOffset="914416.8388">13817 17835 0,'-25'0'16,"-25"24"-1,1 1-15,-1 25 16,0-25-1,26 24 1,-26-24 0,25 74-1,25-49 17,0-1-17,0-24 1,25 0-1,25 25-15,24-26 16,0 1 0,1 0-1,-1-25 1,-49 0 0,0 0-1,24 0-15,-49-25 31,0 0 16,0-24-31,-49 24 0,24 0-1,0 0 1,0 25-16,1 0 31,-1 0-15,0 0 15,75-24 172,-26 24-187,51-50 15,-50 75 94,-25 24-125,0-24 16,24 25-1,-24-1 16,25 1 376,0 0-392,-25-1 1,0-24-16,0 0 16</inkml:trace>
  <inkml:trace contextRef="#ctx0" brushRef="#br0" timeOffset="915659.9692">14164 18331 0,'25'-25'110,"-25"0"-110,24 0 31,1 0-16,-25 1 1,-25 24 109,1 0-109,-1 0-1,0 0 17,0 0-17,0 0 1,25 24 46,0 26-30,25 24-1,0-49-16,0 0-15,0-25 16,-1 25 0,1-25-1,0 0 1,0 0-16,0 0 16,-1 0-1,1 0 16,-25-25-15</inkml:trace>
  <inkml:trace contextRef="#ctx0" brushRef="#br0" timeOffset="917026.7954">14412 18182 0,'0'25'63,"0"-1"-32,0 26-31,0-25 16,25 0-1,-25-1 1,0 1 15,0-50 188,24-24-219,-24-1 15,0 25 1,25-49 15,0 49 1,0 25 77,25 25-93,-26 0-1,-24 0 16,0-1-15,25-24-16,-25 50 31,0-25-15,25 0 0,-25 24-16,25-49 15,-25 25 32</inkml:trace>
  <inkml:trace contextRef="#ctx0" brushRef="#br0" timeOffset="917612.1254">14883 18331 0</inkml:trace>
  <inkml:trace contextRef="#ctx0" brushRef="#br0" timeOffset="922253.6508">15578 18182 0,'0'-25'125,"-25"25"-109,-25-25-16,1 25 31,24 0-15,0 0-1,0 0 16,25 25 16,0 0-15,0 0-17,0-1-15,0 1 63,25 0-16,25-25-16,-1 25-31,1-25 15,24 0 1,-49 0-16,0 0 16,0 0-1,0 0 1,-1-25-16,1 25 16,0-25-1,0 0 1,-25 1 15,0-1-31,25 25 31,-25-25-31,24 0 16,-48 25 156,-51 0-157,50 0 1,-24 0 0,49 25 31,0 0-16,0 24-16,0-24 1,0 0 31,25-25 125,-1 0-141,1-50 16,-25 26-31,25 24-1,0 0 79,-25-25 15,0 50-31,0 74-46,0-74-1,25-25 0,-25 24-15,24-24 15,-24 25-15,50-25-1,-25 0 17,0 0-17,-1 0 16,-24-25-15,0 1 0,0-26 15,25 25-15,-25-24-1,0 24 1,0-25-16,0 75 328,25-25-219,0 50-15,-25-26-94,0 1 16,0 0 15,0 0 31,0 0-30,0-1-1,49-24 297,-24 0-312,50-49 15,-75 24 63,0-25-47,0 26-32,24 24 32,1 0-16,0 0-31,-25-25 32,0 0-17,0 0 1,-25 25 78,0 0-79,25 50 63,0-25-62,0 24 0,0-24 77,75 25 1,-50-50-78,-1 24-1,1-24 1,0 0 15,0 0 16</inkml:trace>
  <inkml:trace contextRef="#ctx0" brushRef="#br0" timeOffset="924550.9857">12452 17066 0,'100'24'62,"48"1"-46,1-25-1,-25 0-15,-49 0 16,49 0 15,-50 0 1,-49 0-1,-50 0 203,0-25-203,0 25 1,25-24-17,-24 24 1,-1 0 125,0-25-110,0 25 0,0-25 0,50 25 110,25 0-125,24 50-1,25-1 16,-24-49 1,-75 25 61,0 0 48,-75 0-125,26-1-1,-75 1 1,99-25 0</inkml:trace>
  <inkml:trace contextRef="#ctx0" brushRef="#br0" timeOffset="926241.9367">13519 16818 0,'0'49'46,"0"26"-30,0-26 0,0 26-1,0-51-15,0 1 16,0 0 0,25-50 202,0 0-202,-1 1 15,-24-1-31,25 25 31,0 0 1,25 0-17,-26 0 17,1 0-1,0 0 0,-25 25 32,0-1-32,0 1-16,0 0-15,0 0 47,-25-25-31,0 0 0,1 25-16,-1-25 15,-124 0 16,99 0 1</inkml:trace>
  <inkml:trace contextRef="#ctx0" brushRef="#br0" timeOffset="930741.5506">14065 17016 0,'-25'0'16,"0"0"15,0 0 0,0 0-15,1 0-16,-1 0 47,0 0-16,25 25-15,-25 0-16,25-1 31,0 26 0,0-25 0,0 0 79,25-25-95,0 0 1,0 0 15,-1 0 1,1 0-17,-25-25 1,25 25-1,-25-25-15,0-25 32,25 50-1,-25-24-15,0 73 234,0-24-219,25 0 0,-1-25 0,1 25-31,0-1 32,0-24 14,0 0 1,-1 0 0,-24-24-31,0-1-1,0 0 1,25 25 0,-25-25-1,0 0 32,0-49 0,0 49-31,0 0 31,-25 25 140,25 25-124,0 0 15,25 0-63,0-25 1,0 0 15,-25 25-31,25-25 31,-25 24 157,0 1-172,0 0 15,24-25 719,1 0-735,25 0 1,-1 0 0,-24 0 15,0 0 0,0 0 47,25-25-62,-26 25 0,-24-25 15,0 1 16,0-26-16,0 0-15,0 1-1,-24 49 110,-26 0-109,25 0 15,0 25-31,0-1 31,25 1-15,0 0 0,0 0 15,0 0 0,0-1-15,0 51 15,50-26 0,-25-24-31,0-25 16,0 0-1,24 25-15,-24-25 16,0 0 0,0 0-1,-1 0 1,1 0-16</inkml:trace>
  <inkml:trace contextRef="#ctx0" brushRef="#br0" timeOffset="936585.6708">15206 17066 0,'0'-25'31,"-25"0"32,0 25-63,-25-25 31,26 25-16,-1 0 1,0 0 47,0 50-32,0-25-16,25-1-15,0 1 63,0 0-32,25 49 0,25-49 1,-1-25-17,-24 0-15,0 0 16,0 0 0,0 0-1,-1 0 1,26 0-16,0-25 31,-50 1-15,24 24-1,1-25 1,-25-50 171,0 51-171,0-1 15,0 50 141,-25 24-141,25-24-15,0 0 234,0-50-141,25 25 641,0 0-734,0 0 531,0 0-531,-1 0-1,1 0 1,0 0 15,0 0 0,49 0 1,-49 0-32,0 0 15,0 0 1,0 0-1,-25-25-15,24 25 16,1-25 0,0 1-1,0-1 1,0 25 15,-1 0-15,1 0 15,0 0 0,0 0-31,-25-25 47,0 0-47,25 25 94,-1 25-63,-24 0 0,25-25 1,0 0-17,0 0 17,0 0-17,-25 49 360,0 1-359,0 24-1,-25-49 48,0 0-32,-25 0-31,26-25 31,-1-25 63,0 25-78,25-25 31,25 25 125,49 0-141,-24 0-16,-25 0 17,-1-25-17,1 25 1,0 0 31,0-24-16,-25-1-15,25-25 15,-25-24 94,-25 49-109,0 25 93,25 50 47,0-26-125,25 1 1,0 0-32,24-25 31,-24 0-15,0 25-1,0-25 1,-1 0-16,26 0 31,0 0 0,-26 0-31,1 0 16,0 0 0</inkml:trace>
  <inkml:trace contextRef="#ctx0" brushRef="#br1" timeOffset="2.08573E6">8260 18628 0,'-24'0'93,"-51"25"-77,1-25 0,-1 0-1,1 0 1,-1 0-16,26 0 16,-26 0-1,-24 0 1,0 0-1,-75 25 1,26 0 15,73-25-15,25 0-16,-24 0 16,0 0-1,-1 0-15,1 0 16,-1 0-1,26 0 1,-1 0-16,25 0 16,-24 0-1,-1 0 1,1 0 0,-75 0 15,-50 0 0,99 0-31,51 0 16,-51 0-1,1 0 1,-1 0 0,1 0-16,0 0 15,-1 0 1,1 0-1,-1 0 1,26 0 0,-50 25 15,49-25-31,-49 0 31,24 0-31,26 0 16,24 0-1,0 24-15,-25-24 16,1 0 0,24 0 15,-25 0-15,26 0-1,-76 0 1,1 0 31,50 0-32,24 0 1,0 0 0,0 0-1,0 0 1,1 0-1,-1 0 1,0 0 0,0 0-16,-24 0 31,24 0 0,-25 0-15,1-24-1,24 24 32</inkml:trace>
  <inkml:trace contextRef="#ctx0" brushRef="#br1" timeOffset="2.17426E6">12527 18678 0,'25'0'94,"49"25"-78,75-25-1,49 0-15,50 0 16,100 0 0,-26 0-1,50 0 1,843-124 15,-396 74 0,-447 25-31,0 0 16,-74-24 0,-50 49-16,25 0 15,-50-25 1,-25 25 0,1 0-1,-1 0 1,-24-25-16,0 0 15,-26 25 1,26-24 0,-75 24-16,75-25 31,-100 0-15,1 0-16,-26 25 15,26 0 1,-50 0 15,-25-25 94,-25 1 47,0 24-156,-74 0-1,74 0 1,0 0-16,0 0 31,-24 0 94,24 0-94,50 0 188,-1 0-188,1 0-31,0 0 16,25 0 0,-26 0-1,1 24 1,25-24-1,-50 25 32,0 0 0,0 0-16,-25-25-15,-25 49 0,1 26-1,-26-26 1,1 76 0,49-125-16</inkml:trace>
  <inkml:trace contextRef="#ctx0" brushRef="#br1" timeOffset="2.1763E6">19993 18207 0,'0'-50'109,"0"0"-109,0 26 16,0-1 0,0-25-1,0 25 1,50 1-1,-26-26-15,26 25 16,49-24 0,-24-26-1,321 1 17,-272 74-1,-74 0-31,0 0 15,-1 25 1,1-1 0,0 26-16,-50-25 15,49 0 1,-24 24 0,-25 1-1,0-25-15,0 49 16,0-24-1,0 24-15,0 75 47,0-25-31,0-99 0,0-1-16,-25 26 15,0-25 1,-24 25-16,-26-50 15,26 49 1,-26-24 0,26 0-1,-1 0-15,-24-1 16,-1-24 0,-24 0 15,-25 0 0,74 0-15,1-24-1,49-1 1,-25 0 0,0 0-1,0 0-15,1-24 16,-26 49-1,25-50 1,0 50-16,1-50 31,-1 26 1,0-26-32,25 25 31,-25 0-16,25 1 1,0-1 0,0 0 15,0-25 0,0 26 0,0-51 1,0 26-17</inkml:trace>
  <inkml:trace contextRef="#ctx0" brushRef="#br1" timeOffset="2.17899E6">20340 18405 0,'0'-74'78,"0"-1"-62,0-49-1,0 50 1,0 49 31,0 50 218,50 24-249,-1 26 0,150 148 15,-150-173 0,-24-26-15,-74-73 202,49 24-202,-25 0 0,0 25-1,0 0 1,25-25 15,-25 25 0,1 0-15,-1 0 0,-25 0-1,25 0 32,1 0-31,-1 0 15,0 0 0,0 0 1,-24-24-17,73 98 641,-24-49-640,0 0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1T04:25:35.5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8335 5854 0,'25'0'203,"99"0"-171,-25 0-32,50 0 15,-25 0 1,49 0 0,-24 0-16,25 0 15,24 0 1,-99 0-1,1 0 1,-26 0 0,-49 0 15</inkml:trace>
  <inkml:trace contextRef="#ctx0" brushRef="#br0" timeOffset="1237.5908">8409 6077 0,'25'0'47,"25"0"-32,-1 0 1,50 0-1,25 0 1,25 0-16,0 0 16,0 0-1,-25 0 1,-25 0 0,25 0-16,-74 0 15,49 0 32,-49 0-16</inkml:trace>
  <inkml:trace contextRef="#ctx0" brushRef="#br0" timeOffset="2781.3889">9451 5730 0,'74'25'47,"26"24"-47,24 26 16,0-50-1,0 49 1,0-24-16,-50-26 16,-49 1-1,0 0 16,-25 0 94,0 0-46,-75-25-48,26 24-16,-1-24 1,0 25 0,1-25-16,24 0 15,0 25 1,0-25 0,1 25-1,-1-25 16,0 0 48,25 25-17,-25-25 16</inkml:trace>
  <inkml:trace contextRef="#ctx0" brushRef="#br0" timeOffset="5130.9522">11014 5631 0,'24'0'110,"26"0"-95,99 0 1,49 0 31,1 0-16,-174 0-15,-1 0-1,1 0 1,0-25 0,0 25-16,-75 0 375,1 0-375,-1 25 15,0-25 1,1 0 0,-26 24-1,51-24 1,-1 0-1,0 0 17,25 25 218,0 0-188,0 74-46,0-24-16,0-26 15,0 1 1,0-25 0,0 49 31,0-49 93</inkml:trace>
  <inkml:trace contextRef="#ctx0" brushRef="#br0" timeOffset="6340.1713">12179 5209 0,'-24'25'94,"-1"24"-94,25 1 15,-50-50 1,50 50 0,-25-26-1,1 1 1,-26 74 15,25 50 16,25-99-31,0-25-16,0-1 15,0 26 1,0-25 0,0 0-1,0 24-15,25-24 31,49 74 16,26-24-15,-51-75-32,-24 25 31,25-25-16,-26 0 1,1 24 0,0-24-1</inkml:trace>
  <inkml:trace contextRef="#ctx0" brushRef="#br0" timeOffset="8023.0346">12303 5581 0,'0'0'0,"25"25"110,-25 0-95,50 24-15,-25 1 16,-1-25-1,-24-1-15,0 1 47,0-50 188,25-99-204,0 75 0,0-1-15,-25 25-1,0 1 1,25 24 0,24 0 15,-24 0 16,-25 24 31,0 26-62,0 0-16,0-26 15,0 26 1,0-25-1,25 0 1,-25-1-16</inkml:trace>
  <inkml:trace contextRef="#ctx0" brushRef="#br0" timeOffset="8856.1459">12924 5333 0,'0'25'94,"-25"99"-79,-25 25 1,1 24 0,-1-24-1,0 0 1,26-75 0,24-24-16,0-25 15</inkml:trace>
  <inkml:trace contextRef="#ctx0" brushRef="#br0" timeOffset="10263.422">12973 5829 0,'0'-25'93,"0"0"-77,25-24 15,0 24-15,24-25 15,-24 50 0,0 0-15,0 0 0,0 0-1,-1 25 17,1 0-17,0 0-15,-25 0 16,0-1 15,0 1 0,0 25 1,0 0-17,-25-26 16,0-24-31,25 25 16,-24-25 0,24 25-1,-25-25 32,25 25-16,99-25 110,-49 0-125,-1 0 15,-24 0 0</inkml:trace>
  <inkml:trace contextRef="#ctx0" brushRef="#br0" timeOffset="11274.6245">13296 5457 0,'49'0'46,"175"198"-14,-125-98-17,-25-1-15,-49-25 16,0-24 0,-25 0-1,0-26 1,0 26-16,0 0 15,-25 24 1,0-49 0,-24 24 31,24-49-32,25 25 1,-25-25-1</inkml:trace>
  <inkml:trace contextRef="#ctx0" brushRef="#br0" timeOffset="12106.0462">14040 5829 0,'0'0'0,"49"0"125,100-25-110,0 25 32,-124 0-47</inkml:trace>
  <inkml:trace contextRef="#ctx0" brushRef="#br0" timeOffset="13577.863">14189 5953 0,'-25'0'62,"25"25"-15,-25-25 31,50 0 16,24 0-63,26 0 0,-26 0 16,-24 0 110,0 0-32,0 0-94,0 0 0</inkml:trace>
  <inkml:trace contextRef="#ctx0" brushRef="#br0" timeOffset="20534.0388">596 5556 0,'0'0'0,"0"-25"31,0 1 1,0-1 15,0 0 15,0 50 110,0 0-156,-50 99-1,0 0-15,26 25 16,-26-25-1,50-50 1,-25-49-16,25 0 16,0-1-1,-25 1 1,25 0 0,0 49 30,0 1-14,0-50-17,0-1 1,0 1 15,0 0-15,50-25 156,-25 0-157,49 0 1,1 0 0,73 0-16,-23 0 15,420 0 32,199-50 0,-570 50-47,-50-24 16,25 24-1,-25 0 1,-25 0-1,-49 0-15,-26 0 16,1 0 0,0 0 62,25 0 156,24 0-218,1 0-1,24 0-15,25 0 16,0 0 0,25 0-1,-1 24 1,-24-24-16,1 0 16,222 25 30,-124-25-14,-149 0-32,1 0 15,-26 0-15,1 0 16,0 0 0,-26 0-1,26 0 1,0 0-16,-25 0 15,24 0 1,1 0 0,24 0-1,149 0 17,25 25-1,-148-25-16,-26 0 1,0 0-16,1 0 16,-1 0-1,1 0 1,-26 0 0,-24 25-1,25-25-15,123 0 47,-148 0-16,0 0 16,0 0-16,24 0-31,-24 0 16,0 0 234,99 0-219,0 0 1,-99 0-17,0 0 1,-1 0-1,1 0 1,0 0 31,-25-25 31,0 0-47,0 0-15,0 1 0,0-1-1,0-25 1,0 1-16,0-26 15,0 1 1,0-1 0,0 26-16,0-26 47,0 1-16,0 49-31,0-25 15,0 26 17,0-1 77,0 0-78,0 0 16,-25 25-16,0-25-15,1 25 0,-1-24-1,-25-1-15,-24 0 16,-149-49 31,-25 24-16,198 25-15,0 25-16,26 0 15,-26 0 1,0 0 0,25 0-1,1 0-15,-26 0 16,25 0-1,0 0 1,-123 0 31,24-25-31,24 25-1,26-24-15,-50 24 16,0-25-1,25 25 1,-50-25-16,25 0 16,-25 25-1,50-25 1,-50 1-16,50 24 16,0 0-1,24-25 1,-74 25 31,25 0-16,99 0-31,1 0 16,-1 25-1,-50 74 1,26-99 265,-50 0-250,-100 0 1,125 0-32,24 0 15,-24 0 1,-1-25-1,26 25-15,-1 0 16,25 0 0,1-25-1,-1 25 1,-25 0-16,25 0 16,-124 0 30,25 0-14,100 0-17,-51 0-15,50-25 16,-24 25 0,-1 0-1,25 0-15,-49 0 16,24 0-1,26 0 1,-26 0 0,-74 0 15,0 0 0,50 0-15,49 0-1,0 0 1,0 0-16,-25 0 16,26 0-1,-1 25 1,0-25 0,0 0-16,0 25 15,-49-25 32,0 0-16,49 0-15,-25 25-16,25-25 16,25 25-1,-49-25 1,24 0-16,0 0 15,-24 0 1,24 0 0,0 0-1,0 0-15,-74 24 47,25-24-16,24 0-15,25 0 0,0 0-16,-24 0 15,49 25 1,-25-25 0,0 0-16,0 0 31,0 0-16,1 0 32,-1 0 0,0 25-16,0-25 1,0 0 124</inkml:trace>
  <inkml:trace contextRef="#ctx0" brushRef="#br0" timeOffset="33269.3316">14834 5730 0,'0'-25'250,"24"25"-219,26-50 0,-25 50-15,0 0-1,-1-24-15,1 24 16,0 0 0,0 0-1,0 0 17,-25 24 14,0 1-30,0 0 15,0 0-15,0 24-16,0-24 31,0 50-31,0-50 16,-50-1-1,50 26 1,-25-25-16,0 0 16,1 24 31,-1-24-16,0 0-16,50-25 220,0 0-220,-1 0 1,26 0-16,-25 0 16,0 0-1,-1 0 1,1 0-16,0 0 16</inkml:trace>
  <inkml:trace contextRef="#ctx0" brushRef="#br0" timeOffset="34497.7025">15255 5631 0,'25'0'31,"0"0"1,24 0-17,26-25 1,-1 25 0,1 0-1,-1-25 1,-24 25-1,-25 0 1,49-25 0,-49 25-16,0 0 47</inkml:trace>
  <inkml:trace contextRef="#ctx0" brushRef="#br0" timeOffset="35523.4989">15478 5655 0,'0'25'141,"25"0"-126,0 25 1,-25-26 0,25 26-1,-25-25-15,0 25 16,0-1-1,0 1 1,0-25 0,0-1 15</inkml:trace>
  <inkml:trace contextRef="#ctx0" brushRef="#br0" timeOffset="36652.7694">16223 5259 0,'-25'0'78,"0"24"-62,25 1 0,-50 25-1,50 24-15,-24 1 16,-26-1-1,25-24 1,0 24-16,25 0 16,-24 26 31,24 24-1,0-99-30,0 24 0,0-24-1,24 25 1,-24-26-16,50 1 16,-25 0-1,0 0 1,-1 0-1,26-1 32,24 1-15,-74 0-32</inkml:trace>
  <inkml:trace contextRef="#ctx0" brushRef="#br0" timeOffset="39221.7469">17165 5333 0,'25'0'140,"-25"25"-124,50 0-1,-26-25 1,1 24 0,25 1-16,-1 50 47,-24-26-1,0-24-30,0 0 0,-25 0-1,0-1 17,0 26-32,0-25 15,0 74 32,0-49-16,0-25-15,0-1 15,0 1-31,0 0 16,0 0 15,-50-25-15,50 25-1,-49 24 17,49-24-1,-25-25 94,25 25-125,0 0 47,-25-25 156,25 24-172,-25-24-15</inkml:trace>
  <inkml:trace contextRef="#ctx0" brushRef="#br0" timeOffset="45726.1915">8211 5333 0,'0'50'156,"49"148"-109,-49-173-15,0-50 202,0 0-218,0 0-1,25 25 1,-25-24-1,25 24 1,-25-25-16,25 25 16,0-75 31,-1 75-1,1 0 1,0 0 0,0 0-16,-25 25 1,0 0-32,0 0 31,0 0 0,0-1 0,0 1-15,0 0 15</inkml:trace>
  <inkml:trace contextRef="#ctx0" brushRef="#br0" timeOffset="46610.1386">8831 5432 0,'-75'0'47,"51"0"-16,48 0 94,175 0-78,-100 0-16,-74 0-15,0 0-1</inkml:trace>
  <inkml:trace contextRef="#ctx0" brushRef="#br0" timeOffset="47961.7792">8831 5259 0,'-25'24'94,"25"1"-78,-25 0-1,0-25-15,25 25 16,0 24 0,-24-24-1,24 0 1,-25 0 31,50-25 125,-25 25-141,24-1 0,1-24 63,0 0-79,-25 25-15</inkml:trace>
  <inkml:trace contextRef="#ctx0" brushRef="#br0" timeOffset="49654.7503">9153 5234 0,'25'0'15,"0"25"17,0 24-17,-25-24 17,0 0-1,0-50 156,24 25-155,-24-50-32,25 50 15,-25-24 1,25-1-1,0 25 79,-25 25 31,0-1-94,0 26 1,0 0-1</inkml:trace>
  <inkml:trace contextRef="#ctx0" brushRef="#br0" timeOffset="50734.5816">9600 5184 0,'0'25'141,"-25"0"-125,0 24-1,0-24 1,1 25-16,24-1 15,-50 26 32,25-26-15,25-24-17,-25-25-15,25 25 31,-24 0 48,24 0-48</inkml:trace>
  <inkml:trace contextRef="#ctx0" brushRef="#br0" timeOffset="52211.6746">9550 5457 0,'0'-25'31,"0"0"1,25 1 14,0 24-46,0 0 47,-1-25-15,1 25-1,0 0-16,-25 25 79,0-1-47,0 1-16,0 0-31,0 25 32,-25-26-1,0 1 0,25 0-15,0 0 31,50-25 109,49-25-109,-49 25-16,-25 0 0</inkml:trace>
  <inkml:trace contextRef="#ctx0" brushRef="#br0" timeOffset="56478.02">16272 5606 0,'0'25'265,"25"24"-249,0 1 0,-25-1 31,0-24-47,25-50 234,-25 1-218,0-1-1,0 0 1,24 25-1,-24-25 1,25 25-16,-25-25 31,25 25 1,25-24 14,-26 24-30,1 0 0,-25 24 124,0 1-124,0 0 15,0 0-15,0 0 31,0-1-16,0 1-15,0 0 15</inkml:trace>
  <inkml:trace contextRef="#ctx0" brushRef="#br0" timeOffset="57525.461">16843 5531 0,'0'50'93,"-25"0"-77,0-1-16,0 26 16,-24 24-1,-26 50 32,75-124-47,0-1 63</inkml:trace>
  <inkml:trace contextRef="#ctx0" brushRef="#br0" timeOffset="59889.2692">16917 5779 0,'0'25'94,"0"0"-63,-49 50-15,49-26 0,-25-24-16,25 0 15,0 0 32,25-25 125,-1 0-156,26 0 15,-25 0-31,0 0 16,-1 0-1,-24-25 173,0 0-173,0 0 1,0-24 0,0 24-1,0 0 1,0 0-1,0 50 235,0 0-234,0 124 15,0-100-15,0-24-16,0 0 16,0 0 93,0-1-15,0 1-47</inkml:trace>
  <inkml:trace contextRef="#ctx0" brushRef="#br0" timeOffset="61991.6729">17860 5779 0,'25'0'109,"24"0"-78,-24 0 0,25 0-31,-26 0 16,1 0 0,25 0-1</inkml:trace>
  <inkml:trace contextRef="#ctx0" brushRef="#br0" timeOffset="64024.2572">18033 5655 0,'0'50'250,"0"-25"-250,0 0 16,0-1 15,0 1 16,0 0-31,0 0 15,0 0-31,0 0 47,0-1 31,0 1-63,0 0 142,-24-25-1</inkml:trace>
  <inkml:trace contextRef="#ctx0" brushRef="#br0" timeOffset="66556.1068">18579 5904 0</inkml:trace>
  <inkml:trace contextRef="#ctx0" brushRef="#br0" timeOffset="81381.2171">18802 5680 0,'0'0'0,"-25"0"125,1 0-110,-1 0-15,0 0 16,0 0 0,-24 25-1,-1 0 32,50 0-31,0 24 31,-25 26-32,25-26 17,0-24-1,0 0-16,0 25 32,25-26-15,25-24-17,-26 0 1,1 0-1,25 0 1,-25 0 62,-1 0 297,1 0-359,0 0 31</inkml:trace>
  <inkml:trace contextRef="#ctx0" brushRef="#br0" timeOffset="83097.784">18951 5631 0,'0'49'78,"0"75"-47,25-99-31,-25 0 16,0 25 0,0-26 31,0 1 15,0-50 141,0 1-187,25-1 15,-25 0-15,25 25-16,-25-25 15,24 25 32,-24-25-31,25 25 15,0 0 0,-25-25 1,25 25-17,0 0 79,-25 50-78,24 0 30,1-50-14,-25 25-17,0-1 1,0 1 78</inkml:trace>
  <inkml:trace contextRef="#ctx0" brushRef="#br0" timeOffset="84042.1521">19522 5457 0,'0'25'78,"0"49"-62,-50 1 0,25 49-16,0-50 15,-24 1 1,24-1 0,25-24-1,-50 49 16,26-74 1</inkml:trace>
  <inkml:trace contextRef="#ctx0" brushRef="#br0" timeOffset="86146.4017">19596 5829 0,'0'-25'47,"0"0"-32,25 25 79,0 0-78,-25-24-1,24 24 1,1 0 15,0 0 16,0 24-16,-25 51 16,0-50-47,25-25 16,-25 25-1,0-1 48,0 1-32,-50 0 0,0 0 16,50 0-47,-24-25 125,24 24 0,24-24 94,1 0-203,25 0-1,-25 0-15,24 0 16,-24 0 31,0 0 31</inkml:trace>
  <inkml:trace contextRef="#ctx0" brushRef="#br0" timeOffset="130220.7771">15007 6375 0,'25'0'453,"0"0"-437,0 0 15,49 0-15,-49 0-1,0 0 1,24 0 0,-24 0-1,25 0 1,-26 0-16,26 0 16,-25 0-1,49 0 1,-49 0-1,25 0 1,24 0 31,25-25-16,-49 25-31,-25 0 16,49 0-1,-24 0 1,-1 0 0,1-25-16,24 25 15,1 0 1,-26 0 0,26-25-1,173 1 16,-74 24 1,-150 0-17,26 0-15,-50-25 16,25 25 0,49 0 265,-24 0-281,148 0 47,100 0 0,-199 0-47,50 0 15,-50 0-15,0 0 16,-49 0-1,24 0 1,-24 0 0,0 0-16,-1 0 15,1 0 1,-1 0 0,100 0 30,0 0-14,-99 0-17,-26 0 1,26 0 0,0 0-16,-1 0 15,26 0 1,24 0-1,-25 0-15,1 0 16,173 0 31,-124 0 0,-75 0-47,26 0 15,-50 0 1,-1 0 0,1 0-16,0 0 31,0 0 125</inkml:trace>
  <inkml:trace contextRef="#ctx0" brushRef="#br0" timeOffset="136225.5477">3374 6300 0,'0'-24'78,"25"24"110,-1 0-157,1 0-15,0 0-1,0 0 1,0-25-1,-1 25 32,1 0-15,0 0-17,0 0 1,0 0-1,-1 0 1,1 0 0,0 0-1,0 0 1,24 0 0,-24 0 30,50 0-14,-26 0-17,-24 0 1,0 0 0,0 0-16,24 0 15,-24 0 1,0 0-1,0 0-15,0 0 16,-1 0 0,26 0-1,24 0 32,26 0-16,-76 0-15,26 0 0,-25 0-1,0 0-15,-1 0 16,1 0 0,0 0-1,25 0 1,-1 0-16,1 0 47,-25 0-47,24 0 31,-24 0-15,0 0-1,24 0 16,-24 0-15,0 0 31,0 0-16,0 0 0,0 0-15,-1 0 15,1 0-15,0 0 15,0 0-15,0 0-1,-1 0 1,1 0 0,0 0 31,0 0-16,0 0-31,-50 0 172,0 0-141,0 0 0,0 0-31,1 0 16,-26 0-1,25 0 1,0 0 0,1 0-16,-26 0 15,-49 0 32,49 0-47,-49 25 31,74-25-15,-25 0-16,26 0 16,-26 0 15,25 0-15,0 0 15,1 0 0,-26 0 0,0 0 1,26 0-32,-26 0 15,25 0-15,0 0 16,-24 0-1,-1 0 1,25 0 0,-24 0-1,24 0 1,0 0 0,-99 0 15,74 0 0,26 0-15,-1 0-1,0 0 63,0 0-62,0 0 0,-24 0 15,24 0 0,0 0 0,0 0-15,1 24 15,-1-24 1,0 0-17,0 0-15,0 0 31,1 0 1,-1 0 15,0 0 234</inkml:trace>
  <inkml:trace contextRef="#ctx0" brushRef="#br0" timeOffset="147143.5213">15255 6449 0,'-25'0'16,"1"0"15,-1 0 0,0 0-15,-49 0 31,49-25-16,0 25-15,0 0-1,0-24 1,1 24 15,-1-25-15,0 0-16,0 0 31,0 25-31,-49-74 47,24 49-16,50 0-31,-49-24 16,24-1-1,25 25 17,0 0-1,0 1-31,0-1 31,-25 0 0,25-49 1,0 24-1,0 25-31,0 0 15,0-24 1,0-26 0,0 26-16,0 24 15,0 0 1,0-49 0,50 49 93,-1 25-93,51-25-1,-51 0 1,1 0-1,-1 25 1,1-24-16,0-1 16,-26 0-1,224-49 17,224 49 14,-373 25-46,0-25 16,25 0 0,-74 0-1,24 1-15,1 24 16,-26-25 0,26 0-1,-1 0-15,25 25 16,-49-25-1,0 1 1,98-1 15,-98 0 1,0 0-17,-26 25-15,1 0 250,25 0-234,24 25-1,100 25 1,-75-26-16,25 1 16,199 50 31,-150-51-16,-98-24-31,-1 25 0,-24-25 15,24 25 1,0-25 0,-24 0-1,0 25 1,-1-25-16,1 0 16,-25 0 15,49 0 141,25 0-157,25 25 1,323 24 15,-125 1 16,-272-50-47,-1 25 16,1-25-1,0 24-15,-1-24 16,1 0 0,-25 25-1,24 0 1,1-25-16,0 0 15,-1 25 1,50 49 31,-49-24-31,-50-25-1,25-1 1,0 26-1,-1 24 1,-24-24-16,25-25 16,-25 0-1,0 49 1,0-49 0,0 25 30,-25-1-14,-24-49-17,49 25 1,-25 0-16,0-25 16,0 0-1,1 0 1,-1 25-16,0-25 15,0 0 1,0 24 0,-24-24-1,24 0 17,-49 25-1,49-25-16,0 0 17,0 0-32,0 0 47,1 25-32,-1-25 1,0 0 31,-25 0-16,25 0-31,1 0 16,-1 0-1,-25 0 16,25 0 1</inkml:trace>
  <inkml:trace contextRef="#ctx0" brushRef="#br0" timeOffset="154059.9451">14908 5407 0,'-50'0'172,"26"-24"-157,-224-125 17,123 99 15,76 25-47,-26-49 15,-73 24-15,-26-24 16,0 0-1,1-1 1,-26 1-16,1-1 16,24 26-1,1-51 1,-1 26 0,-49 0-16,-298-125 46,273 100-46,-397-75 47,397 125-47,49-1 16,1 1 0,-1 24-1,-24 0 1,74 25-16,-24 0 15,24-25 1,25 25 0,-223 0 15,-25 0 16,272 0-47,26 0 15,-25 0 1,0 0 0,-25 25-16,49 0 15,-49 0 1,0 24 0,25-24-1,-25 0-15,-124 74 31,-224 75 16,324-125-47,48 1 16,-24-1 0,50-49-16,24 25 15,26 0 1,-26 25-1,0-26 1,26 1 218,-125 25-187,49-1-15,76-49-17,24 25-15,-25-25 16,0 25-1,-25 0 1,26-25 0,24 25-16,-25-1 15,0-24 1,0 25 15,-24 25 0,-51 49 16,76-74-47,-26-25 16,25 50-16,0-50 16,1 24-1,-1 1 1,-25 25-16,25-50 15,1 25 1,-1-1 0,0-24-1,-25 50 17,26-25-1,-1-25-16,25 25-15,-25-25 16,25 24 0,-25-24-16,0 0 31,25 25 47,0 0 16,-24-25-79,24 25 1,-25-25 0,25 25-1,-25-25 1,0 24 15,25 1 16,0-50 94,0 1-110,0-1 0,0 0 0,0 0-15,0 0 15,0 1 16,25-1 94,-25 0-126,0 50 173,0 0-157,-25-1-15,25 1-1,-25 50 17,25-51-1,0 1 47,-24 0-62,48-25 171,26 0-156,-25 0-15,74-25 31,-74 25-16,-25-25 266,0 1-281,0-1 31,0 0-32,-25 0 48,25 0-32,-25 25-15,25-24-1,-25 24 48,1 0 46,24-25-78,-25 25 79,0 0-63</inkml:trace>
  <inkml:trace contextRef="#ctx0" brushRef="#br0" timeOffset="159663.719">3423 7565 0,'25'0'234,"124"0"-202,-25 0-1,-50 0-16,1 0-15,-26 0 16,26-24 0,-25 24-1,-1 0-15,1-25 16,-1 25 0,26 0-1,-26 0-15,26 0 16,-1-25-1,25 25 17,100 0 15,-174 0-47,-1 0 15,1 0 1,25-25-1,-25 25-15,-1 0 16,1 0 0,25 0 218,0 0-234,24 0 16,75 0 15,198 0 16,-248 0-47,25 0 15,-49 25 1,-1-25 0,0 25-16,-24-25 15,25 0 1,-26 0 0,1 0-1,-1 0-15,75 0 47,-24 0-16,-76 0-15,26 0 0,0 0-16,24 0 15,-24 0 1,-1 0-1,-24 0 1,0 0 0,24 0-16,-24 0 15,99 0 32,-49 0-16,-50 0-15,-1 0 0,1 0 15,0 0-31,0 0 31,0 0-15,-1 0-16,26 0 31,-25 0 16,-25-25-16,25 25 16,-1 0-31,1 0-1,0 0 1,25 0 0,-1 0 30,-24 0-14,0 0-32</inkml:trace>
  <inkml:trace contextRef="#ctx0" brushRef="#br0" timeOffset="178183.6937">14586 7516 0,'24'0'125,"26"0"-109,-50-25 0,74 25 15,50 0 0,-99-25-15,50 25-1,-51 0 1,1 0 0,0 0-1,0 0 1,24 0-1,-24 0 17,25 0-1,-1 0 0,-24 0-31,0 0 16,0 0 15,0 0-15,-1 0-16,1 0 15,0 0 17,0 0-17,0 0 1,-1 0 31,1 0 46,0 0-77,0 0 15,0 0 16,49 0-16,-49 0 1,0 0-1,0 0-15</inkml:trace>
  <inkml:trace contextRef="#ctx0" brushRef="#br0" timeOffset="202433.7204">10766 5308 0,'74'0'110,"75"-25"-95,24 1 16,-148 24 1,-50 0 124,-74 0-125,50 0 0,24 0-15,0 0 15,0 24 1,0-24-17,-24 0-15,24 25 16,-25-25 31,26 25-16,-1-25-15,25 25 62,-25-25-63,25 25 17,-25 24-17,0-49 32,25 25 94,0 149-110,50 49 0,-25-124-15,0-24-16,-25-1 15,0-24 1,0-1 0,24-24-1,-24 0-15,0 0 16,0-1 0,0 1-16,0 0 312,0 0-234,25-25-62,-25 25-1,25-25 157,0 24-140,74-24-1,50 0 16,-100 0-47,1 0 15,-25 0 1,24 0 0,1 0-16,-25 0 31,0 0-16</inkml:trace>
  <inkml:trace contextRef="#ctx0" brushRef="#br0" timeOffset="205220.3914">20390 5060 0,'49'0'110,"-24"0"-95,74 0 17,-74 0-17,25 0-15,-25 0 31,-1 0 1,1 0-32,0 0 31,0 0-15,0 0-1,-1 0 32,-24 50 16,0-1-48,0 1 1,0 0-1,0 24 1,0-24 0,0-1-16,25 1 15,-25 74 17,0-75-1,0-24-16,0 0 1,0 0 0,25-25-16,-25 25 31,0-1 0,25-24 0,-25 50 1,25 0-1,-25-25-15,0 24-1,25-49 16,-25 25-15,0 0 31,0 0-16,0-1-15,24-24 15,-24 25 16,-24-25-31,-26 25-1,25-25 1,-25 0-16,1 0 15,-1 0 1,25 25 0,-49 0 15</inkml:trace>
  <inkml:trace contextRef="#ctx0" brushRef="#br0" timeOffset="208903.1686">10790 5953 0,'0'25'313,"-24"-25"-251,24 25-62,-25 0 16,0-1 0,-25 1 15,26 0-31,-1 0 16,0 0-1,0-1-15,-24 26 16,24-25-1,-74 24 17,-26 26-1,101-75-15,-1 25-16,0-1 15,0-24 1,0 0-1,1 25 1,-1-25-16,0 25 31,0-25-15,0 25 0,1-25-1,-26 25 16,25-25-31,-49 0 32,49 24-32,0-24 15,0 25 1,1-25 0,24 25-1,-25-25 16</inkml:trace>
  <inkml:trace contextRef="#ctx0" brushRef="#br0" timeOffset="211518.5551">9997 6350 0,'-25'0'188,"0"25"-172,0 0-1,-49 24-15,24 1 16,25-25-1,-74 49 32,74-49-15,50-25 155,25 0-171,-1 25-1,26-25-15,-50 0 16,24 0 0,-24 0-1,0 0 1,0 0-1,-1 0 48,1 0-32,0 0 0,-25-25 110,0 0-110,0 0 32,-25 0-32,25 1-15,0-1-1,-25 25 1,25-25 31,0 0-16,-24 25-31,24-25 31,0 1 32,-25-1-48,25-25 32,0 25 172,0 50-156</inkml:trace>
  <inkml:trace contextRef="#ctx0" brushRef="#br0" timeOffset="216404.6839">10766 7665 0,'49'0'188,"1"0"-172,24 0-1,249-25 32,-50 25-16,-125 0-31,-24-25 16,0 25-16,-24-25 16,24 25-1,-75 0 1,50 0-16,25-25 15,-49 25 1,-1-24 0,1 24-1,-26 0-15,100-25 47,-99 25-16,-25 0-31,-1 0 16,1 0 0,0 0-1,25 0 188,49 0-187,0 0 0,25 0-1,-25 0 1,1 0 0,148 25 15,49-25 16,-247 0-32,24 0-15,-24 0 16,-1 0 0,-24 24-1,0-24 1,49 0-16,-24 0 15,0 0 1,-1 0 0,-24 0-16,99 0 47,-74 0-16,-1 0-31,-24 0 15,0 0 1,0 0-16,0 0 16,-1 0-1,26 0 1,-25 0 0,49 0-1,-49 0 1,74 0 15,-49 0 0,-1 0-15,-24 0 0,0 0-1,0 0 1,0 0 15,-1 0 63,1 0-63,0 0-15</inkml:trace>
  <inkml:trace contextRef="#ctx0" brushRef="#br0" timeOffset="262360.5424">11386 7516 0,'0'-25'1735,"-25"0"-1673,25 0-31,-25 25-15,25-24 15,-25-1 0,0 25 16,25-25-15,0 0 30,0 50 266,0 0-297,0 24-15,0-24 0,0 25-1,0-25 17,0-1-17,0 1 32,0 0-16,25 0 16,-25 24 16,0-24-48,0 0 63,25-25 172,25 0-234,-25 0 15,24 0-15,1 0 0,74 0 30,-25 0-14,-49 0-32,-1 0 15,-24 0-15,25 0 16,-26 0 0,26 0-1,-25 0 1,0 0-1,-1 0 17,1 0 30,0 0 173,25 0-220,-1 0 1,26 0-16,-1 0 15,-24 0 1,24 0 0,1 0-16,-1 0 15,0 0 1,224 0 31,-199 0-16,-49 0-15,-25 0-1,-1 0 1,1 0-16,0 0 16,0 0 15,0 0-31,-1 0 15,1 0 1,50 0 31,-26 0-16,-24 0-15,0 0-16,0 0 15,24 0 1,-24 0 15,0 0 1,-25-25 218,0 0-172,0 1-47,25-1 0,0 0-15,-25 0 31,0 0 0,24 1-32,-24-1 32,0 0 16,0 0-32,0 0 156,0 1-140,0-1 47</inkml:trace>
  <inkml:trace contextRef="#ctx0" brushRef="#br0" timeOffset="267950.313">17116 7714 0,'24'0'125,"1"0"-109,25 0-16,-1 0 15,51 0 32,-76 0 16,-48 0 93,-1 0-125,0 0-15,0 0-1,0 0 1,1 0 0,-1 0-1,0 0 1,0 0 0,-49 0 30,49 0-14,25 25 171,0 49-188,0 1 1,0-1 0,0 26-16,0-1 15,0-25 1,0 25 0,0-49-16,0 24 15,0 75 32,0-124-16,0 0 110,-25 0-110,25-1 32,0 1 30,0 0-30,25-25-32,25 0-15,-26 0 15,26 0-31,0 0 31,-26 0-15,1 0-16,0 0 16,25 0 15,-26 0 16</inkml:trace>
  <inkml:trace contextRef="#ctx0" brushRef="#br0" timeOffset="269204.9632">17314 8111 0</inkml:trace>
  <inkml:trace contextRef="#ctx0" brushRef="#br0" timeOffset="270048.4193">17636 8062 0</inkml:trace>
  <inkml:trace contextRef="#ctx0" brushRef="#br0" timeOffset="271010.3126">17463 8434 0</inkml:trace>
  <inkml:trace contextRef="#ctx0" brushRef="#br0" timeOffset="272874.2134">17909 8111 0,'50'0'125,"0"0"-94,49 0 1,-74 0-32,-1 0 15,1 0 204,0 0-219,0 0 16,0 0-1,-1 0 16,1 0 1,0 0-32,0-25 47</inkml:trace>
  <inkml:trace contextRef="#ctx0" brushRef="#br0" timeOffset="273918.2576">18157 8136 0,'0'0'0,"0"50"110,-24-1-95,24 1 17,0-1-17,0-24 1,0 0 0,0 0 30,0 0-30,0-1 15</inkml:trace>
  <inkml:trace contextRef="#ctx0" brushRef="#br0" timeOffset="275477.9048">7094 6424 0,'25'0'78,"0"0"-31,174 0-16,49 0 16,-174 0-47,-24 0 15,-26 0 1,1 0-16</inkml:trace>
  <inkml:trace contextRef="#ctx0" brushRef="#br0" timeOffset="277561.1226">7764 6102 0,'25'0'109,"0"0"-93,0 0 31,-1 0-31,1 0 15,0 0-31,0 0 47,24 0-32,-24 0 17,0 25-17,0 0 1,0-1 15,-25 26 0,0-25-15,0 0 15,0-1-15,0 1-16,0 25 15,0-25 1,0 24 15,0-24-15,0 25 31,-25-50-16,0 0-15,0 0-16,0 0 15,1 0 17,-1 0-17,0 0 16,0 0 16,-24-25-15,49 0-1,0 0-16,-25 25 1,25-25 15,0 1-15,0-1 0,-25 0 30,25-25-14,0 26-17,0-1 32,0 0-16,0 0-31,-25 25 32,25-25-32,0 1 47</inkml:trace>
  <inkml:trace contextRef="#ctx0" brushRef="#br0" timeOffset="278765.3317">7938 6251 0,'0'25'156,"0"-1"-125,0 1-15,0 0-1,0 0 17,0 0-17,0-1 17,0 1-1,0 0-16</inkml:trace>
  <inkml:trace contextRef="#ctx0" brushRef="#br0" timeOffset="282367.7987">18678 7863 0,'-25'50'125,"-24"49"-94,-1-74-31,50 24 16,0-24-16,-25 0 16,25 0-1,0 24 1,0-24 15,0 0-31,0 0 16,0 0-1,0 99 32,0-75-15,25-24-32,-25 0 15,25 0 1,-25-1-1,50 1-15,-26 0 16,1-25 0,0 25-1,0-25-15,-25 25 16,25-25 31,-25 24-16</inkml:trace>
  <inkml:trace contextRef="#ctx0" brushRef="#br0" timeOffset="284169.9082">18753 8111 0,'0'25'125,"0"0"-109,0 0-16,0-1 47,0 1-32,0 0 17,0 0 14,0-50 126,0 0-156,0-24 15,0 24-15,0 0-16,24 0 31,1 0 0,25 25 94,-25 0-109,24 25 0,-24-25-1,-25 25 48,0 0-63,0 0 47,0-1-32,0 26 16,0-25-15</inkml:trace>
  <inkml:trace contextRef="#ctx0" brushRef="#br0" timeOffset="285487.0592">18728 8409 0,'25'0'78,"124"0"-46,-100 0-32,26 0 15,-26 0-15,-24 0 16,0 0 0</inkml:trace>
  <inkml:trace contextRef="#ctx0" brushRef="#br0" timeOffset="287776.3626">18951 8483 0,'0'25'109,"0"25"-93,0-26 0,-25 51-1,25-50 17,0-1-17,25-24 126,0 0-94,0 0-32,0 0 17,-1-24 61,-24-1-46,0 0 78,0 0-109,0 50 203,0 0-157,0 0-46,0 24 15,25-49 0,-25 25 16,0 0 0,0 0-16,0-1 16</inkml:trace>
  <inkml:trace contextRef="#ctx0" brushRef="#br0" timeOffset="288967.0766">19050 7962 0,'25'0'125,"0"25"-110,74 99 16,-74-74-31,0-25 16,-25-1 0,25 1-1,-25 0 17,0 25-17,0 49 1,0-50-1,0 1 32,0 74-15,0-74-17,-25-50 1,25 24-16,0 1 15,0 0 1,0 0 15,0 0-15,0-1 0</inkml:trace>
  <inkml:trace contextRef="#ctx0" brushRef="#br0" timeOffset="289984.1816">19422 8334 0,'25'0'109,"0"-24"-93,25-1-1,-26 25 1</inkml:trace>
  <inkml:trace contextRef="#ctx0" brushRef="#br0" timeOffset="290964.4603">19447 8483 0,'50'0'110,"-25"0"-95,-1 0 1,1 0-1</inkml:trace>
  <inkml:trace contextRef="#ctx0" brushRef="#br0" timeOffset="293547.3307">23342 8310 0,'0'24'187,"-50"100"-140,50-99-15,0 0-32,50-199 109</inkml:trace>
  <inkml:trace contextRef="#ctx0" brushRef="#br0" timeOffset="296473.5076">23342 8334 0,'24'0'78,"26"0"-62,-50-24-1,25 24 1,-25-25 0,25 25 15,-1 0 0,1 0-31,0 0 78,0 0-31,-25 25 313,-25-25-329,25 24 0,-25-24 16,0 25 0,25-74 93,0-1-124,0 0 0,0 26 15,0-51 125,-24-49-140,-1 99 15,25 0 63,0 50 109,0 25-187,0-25-16,0 0 15,0 24 1,0-24-1,0 0 1,0 0 0,0-1 15,25 26 0,-1 0-31,-24-26 31,0 1 1,25-25-17,-25 25 1,0 0-16,25-25 16,25 25 30,-26-25-14,1 0 30,-25-25-31,50-25-15,-50 25 0,25 25 31,-25-24-1,0-26 48,0-24-78,0 49 15,-25 25 0,-50 0 1,51 0-17</inkml:trace>
  <inkml:trace contextRef="#ctx0" brushRef="#br0" timeOffset="298938.9678">23813 8186 0,'0'24'78,"0"1"-63,0 25 17,25-50 77,-1 0 63,1-75-141,-25 51 16,25 24 31,0 0 0,0 0-78,-1 0 32,1 0-1,0 0 0,0 0-31,0 0 31,0 0 1,-25 24-17,0 26-15,24 0 16,1-26-1,0 26 1,0-25 15,-25 24 1,0 1-32,0-25 15,0 0 1,0-1 156,-25-24-141,0 25-15,0-25-16,1 0 15,-1 0 1,-50 25-1,50-25 1,-24 0 62,-1-25-62,50 0-1,0 1 17,0-26 30,0 25-46,75-99 31,-26 99-32,-24 25 1,0 0-16,0-24 16,0 24-1,24 0 1,-24-25-1,0 25-15,0 0 32</inkml:trace>
  <inkml:trace contextRef="#ctx0" brushRef="#br0" timeOffset="301062.8329">24631 7863 0,'0'25'62,"0"0"-15,50-25 187,-25 0-202,0 24-17,-1 1 1,-24 50-1,50-26-15,-50 1 16,0 0 0,25-1-1,-25 1 1,0-1 0,0 26-1,0-26 1,-50 51 31,25-51-16,-24-24-31,24-25 16,-25 0-1,26 0-15,-1 0 16,0 0-1,0-25 1,-24-24 0,24 24-1,-25-149 32,50 125-16,0 24 1,0-50-1,0 1-15,0 24-16,0 1 15,0 24 16,0 0 1,25 0 15,0 0-32,0-24 1,-1 49-1,1 0-15,-25-25 16,50 25 109,-50 25-109,25-25-1,-25 25-15,24-25 16</inkml:trace>
  <inkml:trace contextRef="#ctx0" brushRef="#br0" timeOffset="302748.9649">24582 8086 0,'0'25'156,"0"25"-125,0-25-15,0 49 15,0-24 0,0-1 48,0-24-48</inkml:trace>
  <inkml:trace contextRef="#ctx0" brushRef="#br0" timeOffset="306782.2269">24855 7665 0,'24'0'109,"26"-25"-93,24 25 15,-49 0 16,0 0-16,-25 49 188,0 26-203,0-26-16,0 1 15,25 0 1,-25-26 0,25 125 15,-25 0 0,0-124-15,0 25-1,0-26 1,0 1 0,0 0-1,0 0 1,0 0 15,24-25-15,-24 74 31,0-49-16,0 0-16,0-1 32,0 1 0,0 0-16,0 0 1,25 24-1,-25 1-31,25 0 16,-25-26 15,-25-24 484,0 25-515,-49-25 32,24 25-17,1-25 1,24 0 15,0 25-15,0-25-1,1 0 17</inkml:trace>
  <inkml:trace contextRef="#ctx0" brushRef="#br0" timeOffset="309613.8895">23292 8334 0,'0'-24'188,"0"48"62,0 1-235,0 0-15,0 0 32,0 0-17,0-1-15,0 1 63</inkml:trace>
  <inkml:trace contextRef="#ctx0" brushRef="#br0" timeOffset="332635.8563">19745 8186 0,'0'-25'234,"0"0"-218,25 0 30,-1 25-46,1-25 16,0 25 0,25 0 15,-25 0-15,-1 0 15,1 0 47,-25 25-62,0 25 15,25-25 0,-25 49-31,0-49 16,0 74 31,0 0-16,-25-99-31,25 25 15,-25-25 1,25 25-16,0 0 31,-24-25-15,24 24 0,-25-24 30,0 25-14,0-25 296,25-25-172,0 1-140,0-1 31,25 25-1,0 0-30,0 0 15,24 0-15,-24 0 0,0 0 15,0 0 0,-1 0-15,1 0-1,0 0 17,25 0-1,-26 0-16,1 25 1</inkml:trace>
  <inkml:trace contextRef="#ctx0" brushRef="#br0" timeOffset="335634.2291">20142 8111 0,'25'0'110,"24"0"-95,-24-25 1,25 25-1,-1 0 1,-24-24-16,25 24 31,-26 0 1,26 0 14,-25 0-14,0 0-17,-1 0 17,1 0-17,-50 0 188,1 0-171,-1 0-1,-50 0 0,51 24 0,-1-24 1,25 25 311,0 25-311,0-1-1,0-24-16,0 0 1,0 0 47,0 0-17,0-1-14,0 1 30,0 0 79,0 0 78</inkml:trace>
  <inkml:trace contextRef="#ctx0" brushRef="#br0" timeOffset="337526.6859">20985 7615 0,'-25'0'125,"1"50"-94,-76 74 0,75-100-15,25 1-16,-24-25 16,24 25-1,0 0 1,0 0-1,-25-25-15,25 24 16,-25 1 0,25 0-1,0 0 1,-25 25 15,25 24 16,0-24-31,0-26-1,0 26 1,0-25 0,0 0-16,0-1 15,0 26 1,0-25-1,50 99 17,-25-75-1,-25-24-15,24-25-16,-24 25 15,0 0 16,0 0-15,25-25 0,0 0-1,0 24 17</inkml:trace>
  <inkml:trace contextRef="#ctx0" brushRef="#br0" timeOffset="339598.8941">21332 7640 0,'25'0'250,"-25"74"-235,25-49 1,25 124 31,-26-124-47,-24 24 31,0-24-31,25 25 16,-25-25-1,25-25 1,-25 24 0,0 1-16,0 0 15,0 0 1,0 24-1,25-24 1,-25 99 15,0-74 1,0-1-32,0-24 15,0 0 1,0 0-1,0 0-15,0-1 16,-25 26 0,0-25-1,25 0 1,-25-1 0,25 1-16,-24 0 46,24 0-14,-25-25 30</inkml:trace>
  <inkml:trace contextRef="#ctx0" brushRef="#br0" timeOffset="341325.5195">21655 8285 0,'25'0'219,"24"0"-172,1 0-16,-25 0-15,-1 0 15,1 0-16,0 0 79,-25-25-47</inkml:trace>
  <inkml:trace contextRef="#ctx0" brushRef="#br0" timeOffset="343128.0685">21779 8136 0,'0'25'266,"0"0"-251,0-1 1,0 1-1,0 0 32,0 0-31,0 0 15,0-1 0,0 1 1,0 0-17,0 0 48,0 0-32</inkml:trace>
  <inkml:trace contextRef="#ctx0" brushRef="#br0" timeOffset="345403.0182">22151 7937 0,'0'-24'79,"-25"24"61,25-25-109,-25 25 32,1 0-1,-1 0-46,0 0 15,0 25 16,25-1-16,0 1 32,0 0-47,-25 0 15,25 0 31,0 0-46,0-1 15,25 1 0,0 0-15,0 0 15,0-25-15,-1 0 46,1 0-15,0 0 31,0 0-62</inkml:trace>
  <inkml:trace contextRef="#ctx0" brushRef="#br0" timeOffset="348753.7159">22077 8359 0,'24'0'297,"1"0"-282,-25-25 32,25 25-31,0 0 62,0 0-62,-1 0 15,1 0 31,0 0-46,0 0 15,0 0 313,-1 0-313,1 0-15,0 0-1,25 0-15,-26 0 16,1 0 0,0 0-1,25 0-15,-26 0 32,1 0-1,0 0 0,0 0 0,0 0 188</inkml:trace>
  <inkml:trace contextRef="#ctx0" brushRef="#br0" timeOffset="350997.8017">20936 8285 0,'49'0'422,"1"0"-376,-25 0-46,24 0 32,-24 0-1,0 0 0,0 0 0,24 0 1,-24 0 15,0 0 62,0 0-93,-1 0 30</inkml:trace>
  <inkml:trace contextRef="#ctx0" brushRef="#br0" timeOffset="353675.2025">20985 7962 0,'0'25'125,"0"0"-94,0 0 16,0 0-32,0-1 63,0 1 32,0 0-48,0-50 188,0 0-218,25 1-1,0-1 16,0 0-16,-25 0-15,24 25-1,-24-25 48,25 25-32,0 0 16,-25 25 125,0 0-141,25-25 0,-25 25 16,0 0-31,0-1 15,0 1 63</inkml:trace>
  <inkml:trace contextRef="#ctx0" brushRef="#br0" timeOffset="356504.186">22325 7913 0,'0'49'203,"24"1"-188,-24 0 1,0-26 0,25 26 15,-25 0 0,0-26 16,0-48 219,0-1-235,0-25 0,25 1 0,0 24 1,-25 0 15,0 0-32,25 25 1,-1 0 93,1 0-46,0 0-16,0 0-1,-25 25-14,25 0 30,-25 0-31,0-1 16,0 1-31,0 0 15,0 0 0,0 0 32</inkml:trace>
  <inkml:trace contextRef="#ctx0" brushRef="#br0" timeOffset="369791.8144">21184 8483 0,'-25'0'125,"0"0"-79,0 0-46,0 0 47,1 0-15,24 25 14,-25-25-30,25 25 93,0 0-93,0-1 0,0 1-1,25 0 17,24 0-17,-24-25 1,-25 25-1,50-25 17,-26 0-1,1 0 0,0 0-15,-25 24-1,25-24 1,-25 25 15,0 0 1,25 25 14,-25-1-14,0-24-17,-25-25 17,25 25-17,-25-25 1,0 0-1,0 0 32,1 0 0,-1 0-31,25-25 62,0 0 0,0 0-47,0 1-15,0-1 31,0-25-32,0 1 1,0 24 15,0-25 16,0 25-16,0 1-15,0-26 93,25 25-62</inkml:trace>
  <inkml:trace contextRef="#ctx0" brushRef="#br0" timeOffset="400436.2002">22399 8483 0,'0'-25'47,"-25"25"63,25 25-95,0 0 17,0 0-1,0 0 0,0-1 32,0 1-48,-25-25 1,25 25 15,25-25 141,0 0-141,0 0-15,0 0 31,-1 0 0,1 0-16,0 0 31,-25-25-30,25 25-32,-25-25 46,0 1 17,0-1-1,0-25-15,0 25-15,0 1 30,0 48 141,0 1-156,0 0-31,0 74 15,0 0 0,0-74-15,0 0 78,0 0 31,0 0 140,0-1-124</inkml:trace>
  <inkml:trace contextRef="#ctx0" brushRef="#br0" timeOffset="412969.7805">11286 7491 0,'0'25'375,"0"0"-344,0 24 79,0-24 155,0 0-108,25 0-142,-25-1 79,25-24-16,-25 25 0,25-25-62,0 0 187,24 0-172,1 0-31,-25 0 16,0 0 0,-1 0-1,26 0 1,-25 0-16,0 0 15,24 0 1,-24 0 15,0 0-15,0 0 15,-1 0 63,1 0-63,0 0-15,0 0-1,0 0 17,24 0-1,-24 0-15,0 0-1,0 0 1,-1-25-1,26 25 1,-25 0 0,0-24-1,-1 24 1,1 0 0,0 0-1,0 0 32,0 0-47,-1 0 63,26 0-32,24 0-16,-49 0 1,25 0 0,74 0 31,-74 0-16,-26 0-16,1 0 17,50 0 233,24 0-233,-25 0-32,50 0 31,-99 0-16,0 0 1,0 0 15,-1 0-15,1 0 15,0 0-15,-25-25-1,25 25 32,0 0-15,24 0-32,1 0 15,-25 0 1,-1 0-1,1 0 1,0 0 0,0 0-1,0 0 17,0 0-1,-1 0 0,1 0 0,0 0 141,0-50-156,-25 25 31,0 1-32,0-1 48,0-25-32,0 1 0,0 24-15,0 0 0,0 0-1,0 0 1,0 1-1,0-1 17,0 0-17,0 0 1,25-24 15,-25 24 0,0 0-15,0 0 0,0 0-1,0 1 1</inkml:trace>
  <inkml:trace contextRef="#ctx0" brushRef="#br0" timeOffset="416838.0319">19968 9153 0,'-25'0'47,"149"0"328,-24 0-344,48 0 1,-73 0-17,-26 0-15,26 0 16,-1 0 0,-49 0-1,49 0 1,-49 0-16,0 0 15,0 0 1,24 0 0,-24 0-1,99 0 17,-24 0-1,-51-25-16,1 25 1,-25 0-16,-1 0 16,1 0-1,0 0-15,0-25 313,148 1-282,-73 24-15,-1 0-16,0-25 15,-25 25 1,1-25 0,-50 25-1,24 0 110,-24 0-109,25 0-1,-25 0 1,-1 0 0,1 0-16,0 0 15,0 0 1,49 0 0,-49 0-1,0 0 1,49 0 31,-24 0-16,-25 0-15,-1 0-1,1 0 32,0 0-16,25 0 1,24 0 14,-49 0-46,0 0 110,-1 0-110,1 0 15,0 0 32</inkml:trace>
  <inkml:trace contextRef="#ctx0" brushRef="#br0" timeOffset="425021.9648">21233 9103 0,'0'25'250,"-25"-25"-235,-24 99 1,-1-49 0,50-25-16,-74 49 31,-1 1 0,26-51-15,-26 51-16,26-50 15,-1-1 1,0 1-16,-24 25 16,0-25-1,24-25 1,0 24-16,1 1 16,-26 0-1,1-25 1,0 0-16,-150 50 47,125-50-16,49 24-31,1-24 16,-26 0-1,26 0 1,-26 0-1,1 0 1,0 0-16,24 0 16,-74 0-1,50 0 1,-125 0 15,1 0 16,148 0-47,0 0 16,1 0-1,24 0 1,-25 0 0,26 0-1,-51-24 1,50 24-1,-24-25-15,24 25 16,-149-50 15,26 1 1,73 24-17,26 0 1,-1 25-16,-24-25 15,-26-24 1,-24-1 0,0 0-1,50 1 1,-50-50-16,0-1 16,49 51-1,-49-26-15,75 51 47,49-26 312,0 25-327,0-49-1,0 49-31,0 0 16,0-25-1,-25-24 1,25 49 15,-25-24-15,25-1 15,0 25-15,-49-124 30,-1 25 1,25 100-31,0-26 0,25 0-1,-49 1 1,24-1-16,-25-24 31,-49-100-31,0 0 31,-50-74 1,124 224-17,0-1 1,25 0-16,-24 25 15,24-25 1,-50 0 0,-24 25-1,-1-24 1,-24-26-16,0 50 16,-1-25-1,-123-24 32,198 49-16,1 0 297,-26 49-296,0-24-1,26-25-31,-1 0 16,0 25-1,0 0 48,0-25-48,-49 49 1,-100 1 31,-49 24-16,174-49-15,-26 0-1,25 0 1,-49-1 0,0 26-1,49-25-15,-24 0 16,24-1-1,1-24 1,-26 25 0,51-25-16,-1 25 47,-25-25-16,1 25-16,24-25 1,-25 0 0,25 0-16,1 0 93,-1 0 32,25-25-125,0 0 141,0 50 203,0 25-250,0-26-79,0 1 1,25 0-1,-25 0 17,24-25-1,-24-25 328,0 0-265,-24 0 31,24 1-47,0-1 32,-25 0-48,0 0-46,0 0-1,25 1 1,25 24 265,0 0-265,74 0-16,25 0 47,-99 0 62,-25 24 172,0 1-234,-50 0-31,50 0-1,-25 0 95,25-1-48,-24 1-46,-1-25 93,0 25-77,0-25 171</inkml:trace>
  <inkml:trace contextRef="#ctx0" brushRef="#br0" timeOffset="429362.3003">11311 7541 0,'0'0'0,"0"-25"157,0 0-111,-25-124-14,25 100-17,0 24-15,0-25 16,0 25 15,0-24-15,0 24-1,0 0 1,0-49 93,0-1-93,0 1 0,25 24-1,-25 25 1,0-24-16,0 24 31,0 0-15,0-24 31,100-150-16,-100 125-15,24-1-16,1 75 15,-25-24 1,25 24 62,0-25-47,0 25 0,-25-25-15,0 0 0,0 0 15,24 25 16,1 0-47,0-24 15,49-1 32,1-25-15,-26 50-32,1-25 15,-25-24 1,24 49-16,-24-25 15,0 0 1,25 0 0,-50 1-16,49-26 15,-24 25 1,0-25 0,0 1-1,-1 24-15,76-99 47,-26 50-16,-24 49-31,-26 25 16,1 0 0,25 0 249,-25 74-249,74 75 15,-25-50 0,-74-74-15,25-25 0,-25 25-1,25 0 1,-25 0 62,25-1 31,0 1-77,-1 0-1,51 25 0,-1-1 0,75 26 1,-124-51-32,0-24 15,24 0 1,-24 25-16,0-25 15,24 0 1,-24 25 0,0-25-1,0 25 1,0-25 0,-1 0-16,76 49 46,-75-49-14,-1 25-17,1-25 1,0 25 0,0 0-1,0 0 1,-1-25-1,-24 49 1,25-49 0,-25 25-16,0 0 31,25 24 0,-25-24-15,0 25-1,25-25-15,-25-1 16,0 26 0,0-25-1,0 0 1,0-1 0,0 1 15,0 0 16,0 0-32,0 0 17,0 0-17,0-1 1,0 1 15,0 0-15,0 0-1,0 0 1,0 24 15,0 26 0,0-51-15,0 26 0,0-25-16,0 49 15,0-49 17</inkml:trace>
  <inkml:trace contextRef="#ctx0" brushRef="#br0" timeOffset="431432.5569">13792 7367 0,'-25'50'313,"25"-1"-282,0-24-31,0 0 16,0 0-1,0-1 1,0 1 31,-25 0-16,0 0 16</inkml:trace>
  <inkml:trace contextRef="#ctx0" brushRef="#br0" timeOffset="438293.6244">19968 9227 0,'-25'0'93,"1"0"-46,-1 0-16,0 0 1,0 0-32,0 0 15,0 0 17,1 0-1,48 0 156,1 0-187,124 0 32,-50-24-17,50-1-15,0 0 16,-25 25-1,-25-25 1,-24 25-16,-1-25 16,0 25-1,1-24 1,-25 24 0,-1 0-16,1 0 15,123-50 16,-73 50 1,-76-25-32,26 25 15,-25-25 1,24 25 0,1-25-1,0 25 1,24 0-16,-49-24 15,0 24 1,-1 0 0,1 0-16,0 0 31,25 0 0,-26 0-15,1 0-1,0 0 1,0 0 0,0 0-1,-1 0 1,1 0 15,0 0-15,25 0 31,24 24-16,-49-24-15,0 0 15,0 0 47,-1 0-47,26 0 0,-25 0-15,0 0-16,-25 25 31,24-25-15,1 0 31,0 0-32,0 0 17,0 0 46</inkml:trace>
  <inkml:trace contextRef="#ctx0" brushRef="#br0" timeOffset="452564.6756">3795 8905 0,'25'0'281,"0"0"-265,0 0 15,24 0-31,1 0 16,0 0-1,-1 0-15,1 0 16,0 0-1,-26 0 1,1 0 0,25 0-16,-25 0 15,-1 0 1,51 0 15,-26 0 0,-49 25 16,75-25 188,-50-25-220,24 25 1,26-25 0,-1 0-16,25 0 15,149-24 16,-99 24 1,-74 0-17,-1 25 1,-24 0 0,-1 0-16,1 0 15,-25 0 1,24 0-1,26 0 1,-51 0-16,1 0 16,0 0 15,0 0 16,0 0-32,24 0-15,1 0 16,-1 0 0,-24 25-16,0-25 15,0 0 1,0 0 15,-1 0-31,1 0 16,99 25 31,0 0-16,-74-25-31,-25 0 16,0 0-16,49 0 15,-49 0 1,0 0-1,24 0-15,1 0 16,-25 0 0,-1 0-1,26 0 1,-25 0-16,24 0 16,26 0 15,-1 0 0,-24 0-15,-1 0-16,26 0 15,-25 0 1,-26 0 0,1 0-16,25 0 296,49 0-280,-25 0 0,75 0-1,-50 0-15,1 0 16,24 0 0,0 0-1,0 0 1,0 0-1,0 0 1,-75 0-16,-24 0 31</inkml:trace>
  <inkml:trace contextRef="#ctx0" brushRef="#br0" timeOffset="483989.0888">11485 8830 0,'0'0'0,"-25"0"62,50 0 126,0 0-173,99 0 17,-50 0-17,-24 0 1,-1 0-16,1 0 15,24 0 1,-24 0 0,24 0-1,1 0-15,-1 0 16,-24 0 0,-25 0-1,24 0 1,75 0 15,-24 0 0,-76 0-15,1 0 0,25 0-16,-25 0 15,-1 0 1,1 0-1,25 0 1,-1 0-16,1 0 16,49 0 15,50 0 16,-99 0-47,-26 25 0,26-25 15,24 0 1,-24 0 0,0 0-1,-26 0 1,26 0 0,0 0-16,-1 25 15,1-25 1,0 0-16,123 0 47,-24 0-16,-99 0-15,-1 0-16,26 0 15,-26 0 1,1 0-1,24 0 1,-49 0-16,25-25 16,-26 25-1,26 0 1,-25 0 0,74 0 15,0 0 0,-74 0-31,25 0 16,-1 0-1,1 0-15,0 0 16,-1 0 0,1 0-1,-1 0 1,26 0-16,-26 0 15,1 0 1,99 0 31,-25 0-16,-99 0-15,24 0-1,-24 0 1,0 0 0,0 0-1,0 0 1,-1 0-16,1 0 31,0 0 16,0 0-31,24 0-1,-24 0 1,0 0 15,0 0-15,0 0 15</inkml:trace>
  <inkml:trace contextRef="#ctx0" brushRef="#br0" timeOffset="541365.1561">3696 11261 0,'25'0'562,"49"0"-530,-49 0-1,0 0-31,0 0 15,0 0 1,24 0 15,-24 0 1,0 0-17,0 0 1,0 0 15,-1 0 0,1 0 16,0 0-47,0 0 31,0 0 1,-1 0-17,1 0 1,0 0 0,25 0 15,-1 0 0,-24-24-15,0 24-1,0 0 1,-1 0 31,26 0-32,-25-25 17,49 25-1,-24 0 0,-25 0-15,-1 0-1,1-25 1,0 25 0,0 0-16,0 0 15,-1 0 1,1 0 0,25 0 15,-1 0 16,1 0-16,-25 0-31,0 25 16,0-25 15,-1 0-16,1 0 48,0 0-32,0 25-15,0-25 15,-1 0 0,1 0-15,0 0-16,0 24 31,0-24 0,-1 0-31,26 0 47,0 0-15,-26 0-17,1 0 1,0 0-1,-25 25 1,25-25 0,0 0 31,-50 0 671,0 0-686,0 0-17,0 0 1,1 0 15,-26 0-15,25 0 31,-24 0-32,24 0 1,0 0-1,0 0 1,0 0-16,1 0 16,-1 0-1,0 0 1,0 0 0,0 0-16,-74 0 46,-25 0-14,99 0-17,-24 0 1,-1 0-16,0 0 16,-24 0-1,24 0 1,1 0-16,-1 0 15,25 0 1,-24 0 0,-1 0-16,-24 0 47,-25 0-16,74 0-31,0 0 15,0 0 1,0 0 0,1 0-16,-1 0 31,0 0-15,0 0-1,0 0 16,0 0 1,1 0-1,-1 0-31,0 0 172,0 0-141,0 0-15,1 0-1,48 0 563,26 0-531,24 0-31,-24 0 0,-25 0-1,25 0 1,24 0-1,25 0 1,25 0 15,-99 0-15,0 0 0,24 0-1,1 0-15,-25 0 31,24 0-15,-24 0-16,0 0 16,0 0-1,0 0 17</inkml:trace>
  <inkml:trace contextRef="#ctx0" brushRef="#br0" timeOffset="573679.1561">3225 5432 0,'0'25'125,"0"0"-94,0 0-15,0-1 30,0 1-14,0 0 15,0 0 31</inkml:trace>
  <inkml:trace contextRef="#ctx0" brushRef="#br0" timeOffset="577019.3265">5110 5457 0,'0'25'156,"0"0"-94,0-1 1,0 1-16,0 0 0,0 0 78,0-50 281,0 0-375,0 0 47,-25 25-31</inkml:trace>
  <inkml:trace contextRef="#ctx0" brushRef="#br0" timeOffset="593394.4767">15007 6648 0,'0'24'266,"0"1"-235,0 0 16,0 0-16,0 0 16,0-1 16,0-48 265,0-1-281,0 0-16,0 0 31,0 0-15,0 50 344,0 0-329,0 0-46,0 0 46,0-1 1</inkml:trace>
  <inkml:trace contextRef="#ctx0" brushRef="#br0" timeOffset="619700.0922">6102 5606 0,'-25'0'62,"1"0"-15,24 25 0,-25-25-16,25 24-15,-25 1 0,-25 25 15,50-25 0,0-1-15,-24 1 31,24 0 0,0 0-47,0 0 15,0 0 1,0 24 15,0 75 0,24-99-15,-24 25-16,25-26 16,0 26-1,-25-25 1,25-25-1,-25 25 17,25-25-17</inkml:trace>
  <inkml:trace contextRef="#ctx0" brushRef="#br0" timeOffset="620958.0948">6053 5879 0,'0'-25'15,"24"25"79,-24 25 31,0 24-78,0 1 0,0-25-32,0 0 48,0-1-16</inkml:trace>
  <inkml:trace contextRef="#ctx0" brushRef="#br0" timeOffset="622882.3531">6102 5680 0,'0'25'79,"0"0"-48,0 0 16,25-1-32,0 1 17,-25 0-1,0 0 0,0 0-15,0 0-1,25-1 1,-25 26 15,0-25-15,0 0-1,0 49 17,25-49-1,-25 0 0,0-1 16,0 1-31,0 0-1,0 0 32,-25-25-16,0 0 32</inkml:trace>
  <inkml:trace contextRef="#ctx0" brushRef="#br1" timeOffset="673794.7054">13891 8706 0,'-25'0'109,"-24"0"-62,24 0-47,0 0 16,0 0 15,0 0 0,1-24 16,-1 24-16,0-50 16,0 0 0,0 50-47,25-24 16,0-1-1,-24 25 1,24-25-1,0 0 17,0 0 15,0 1-16,0-1-16,0 0 17,0 0-1,-25 25-15,25-25 30,0 1 1,0-1-31,0 0 15,0 0 16,0 0-31,0 1 62,0-1-47,0 0 16,25 25 0,-25-25-16,24 0 16,26-24 15,-50 24-46,25 0 0,0 25-1,-25-25-15,49 0 94,1 1-63,-25 24-15,-1-25 0,26 25 15,-50-25 16,0 0-32,0 0 17,74 1-1,-74-1-31,25 25 15,0-25 32,0 25-15,-25-25-17,49 25-15,-49-25 16,25 25 62,0 0-47,25 25 47,-26-25-62,26 75 31,-25-26 0,0-24-32,-25 0 17,0 0-17,0-1 16,0 1-15,24-25-16,-24 50 47,0 0-16,0-26-15,0 1-16,0 0 15,0 0 1,0 0 0,0-1-1,0 26 1,0-25 15,0 24-15,0 1 15,0 24 0,-24-24-15,24-25 0,-25-25-16,25 25 15,-25-25 1,25 24-1,-25-24 1,0 25 0,1-25-1,-26 25 32,0 0-16,26 0-31,-1-25 32,0 24-17,0-24 17,-24 0-1,24 0-16,-25 0 17,1 0-1,24 0-31,0 0 31,0 0 32,0 0-1,1 0-31,24-24 1</inkml:trace>
  <inkml:trace contextRef="#ctx0" brushRef="#br1" timeOffset="678711.7092">13742 8756 0,'-25'25'172,"-99"49"-141,50-24-31,24-1 16,1-24-16,-26-25 16,50 25-1,-24 0 1,24 0 0,-25-25-16,26 0 15,-1 0 1,-74 25 31,-1-1-16,51-24-31,24 0 16,0 0-16,0 0 15,-24 0 1,24 25 15,0-25-15,0 0-1,1 0-15,-1 0 16,-74 0 31,-26 0-16,101 0-31,-26 0 16,25 0-1,-24-25 1,24 25 0,0-24-1,0 24 1,0-25-1,1 25 17,-26-50-1,0 0 0,1 1-15,24 49-16,0-50 15,0 25 1,1 1 0,-1-1-1,0 25-15,25-25 16,-25 0 15,0 0 0,25 1 16,-24 24 110,-1-25-126,25 0-16,0 50 251,0 0-235,0-1-15,0 26 31,0-25 47,0-50 202,0 0-249,0 0 0,0 1 0,0-1 47,0 0 125,0 0-94,25 25 31,-1 0-78,1 25-47,25-25-15,-25 25 15,-1-25 16,1 0-31,-25 25 15,0-1 188,-25-24-188,25 25 16,-24-25-47,-1 0 47,0 25 15,0-25-31,0 0 79,25 25-32,0 0 47,0-1-94</inkml:trace>
  <inkml:trace contextRef="#ctx0" brushRef="#br1" timeOffset="686963.0728">11832 8582 0,'25'0'16,"-50"0"187,0 25-187,1-25-1,-1 0-15,0 25 32,-25-25-1,-24 0 16,49 0-32,0 0 1,1 0 0,-1 0-1,0 0 16,0 0-15,0 0 31,1 0-16,24-25-31,-25 25 0,0 0 31,25-25-15,-25 25 0,0-24-16,0-1 31,25 0-15,-24 25-1,-1-50 16,25 1 1,-25 24-17,25-25 17,0 26-1,0-1-16,0 0 17,-25 0-32,25 0 47,0 1-16,0-1 0,0 0 16,0 0-31,25 25-1,0-25-15,0 1 16,-25-1 15,74-25 0,-24 0-15,24 50 0,-24-74-16,-1 24 15,1 26 1,-50-1-1,25 0 1,0 25-16,-1-25 16,-24 0-1,25 1 1,25-1 15,-1-25 16,-49 25-47,0 1 31,0-1-15,0 0-16,25 25 16,-25-25-1,25 0 1,0 25-1,0-24 1,-25-1 0,24 0 15,1 25 0,-25-25-15,25 25-16,0 0 15,0 0 17,-25 75 77,0-26-93,0 1-1,0-1 1,0-24-16,0 0 16,0 0-1,0 24 1,0 1-1,0-25-15,0 24 16,0 1 0,0-25-1,24 24 17,1 1-1,-25-25-16,0 0-15,0 0 47,0-1-15,0 1-1,0 0-31,0 0 15,0 99 32,0-50-15,0-49-17,0 0 1,0 0-1,-25 24 17,25-24-17,-24 0 1,-1 24 31,0-24-16,0-25-31,25 25 0,-25-25 16,25 25-1,-24-25 1,-1 0 62,0 25-78</inkml:trace>
  <inkml:trace contextRef="#ctx0" brushRef="#br1" timeOffset="695876.7196">14238 7913 0,'0'-25'344,"0"0"-281,50 25-32,24-25 16,-49 25-47,0 0 15,0 0-15,-25-25 16,49 25 0,-24 0-1,0 0 17,0 0 14,0 0-14,-1 0-1,1 0-31,0 0 16,0 0-1,24 0 16,-24 0 1,0 0-17,0 0 1,0 0 15,49 0 0,-49 0 1,0 0-1,-1 0-31,1 0 16,0 25 15,0-25-16,0 0 1,49 25 15,-49 0 1,-25 0 14,25-25-30,-1 0 31,-24 24-47,25-24 47,-25 25-16,0 0 157,-25-25-32,1 0-109,-1 0-16,0 0-15,-25 0 62,26 0-63,-1 0 17,50 0 202,24 0-218,-24 0 15,0 0-16,0 0 1,-1 0 62,1 0 47,-25-25 78,0 0-156,0 1-31,0-76 31,0 76-16,0-1 94</inkml:trace>
  <inkml:trace contextRef="#ctx0" brushRef="#br1" timeOffset="699100.625">15454 7987 0,'0'-25'109,"-25"25"-78,0 0 1,0 0-17,0 0 1,-24 0-1,-1 0 1,25 25 0,-24 0 15,49 0 16,-25-25-32,25 49 1,-25-49 0,25 25-1,0 25 17,-25-50-17,25 25 1,0 24-16,-24 26 47,24-51-47,0 1 31,0 0-15,0 0-1,0 0 1,0-1-1,0 1 1,0 25 15,0-1 1,24-24 14,1 0-46,0-25 47,-25 25-47,25-25 16,0 0 0,-1 0 15,1 0-16,0 25-15,49-25 47,-49 0-15,0 0-32,0 0 31,24 0 0,-24-25-15,0 25 15,-25-25-15,25 25 30,0-50-14,-25 26-17,24 24 1,-24-25 15,25 25-15,0-25-16,-25 0 31,25 0 47,-25 1-78,0-1 16,0 0 46,0-25-15,25 26 0,-25-1 0,0-74 0,0 49-16,0 0-15,0 26-16,0-1 15,0 0 1,0 0 0,-25-25 15,25 26-31,0-1 31,-25 25-15,0-25 31,0 0-16,1 25 47,-1 0-62,0 0-1,0 0 1,0 0 15,1 25-15,-1-25-1,25 25 1,-25 0 0,0-1 15,0-24-16,1 0 17,-1 0 108,25 25-93</inkml:trace>
  <inkml:trace contextRef="#ctx0" brushRef="#br1" timeOffset="702252.0686">13196 6796 0,'0'-24'0,"0"-1"63,0 0-17,0 0 1,25 25-15,-25-25-17,25 25 16,0 0 16,24 0 16,-24 0-1,0 0-46,0 0 0,0 0 46,-1 0-46,1 25 15,0 0-15,0-25-16,-25 25 15,25 0 1,0-1-1,-1-24 17,-24 25-17,0 0 48,0 0-48,0 0 17,0 0-17,0-1 1,-24 1 15,24 0-31,-25-25 16,25 25-1,-25-25 1,25 25 0,-25-25 15,-25 49 0,26-49 0,-1 0 1,0 0-17,0 0 1,0 0 15,1 0-15,-26 0 15,0 0 0,50-25-31,-24 25 16,-1-24 15,25-1 0,0 0-15,0 0-16,-25 25 16,25-25-1,0-24 17,0 24-17,-25 0 16,25 0-15,0 0 15</inkml:trace>
  <inkml:trace contextRef="#ctx0" brushRef="#br1" timeOffset="704896.8373">10989 6697 0,'25'-25'79,"-1"25"-79,1 0 31,0 0 0,25 0-15,-26 0 15,26 0-15,0 0 30,24 0-14,-74 25-17,25-25 1,-25 25 31,0 0-16,0 0-15,25 24 31,-25-24-32,0 0 32,0 0-16,0 0 16,0-1-47,0 1 31,0 0 1,0 0 15,-25-25-32,0 0 16,0 25-15,0-25 31,1 0-16,-26 0 0,25 0 1,0 0-17,1 0 17,-1 0-17,0 0 1,25-25 31,-25 25-16,0-25-15,1 0-1,24 0 1,-25 1-1,25-1 1,0 0 31,0 0 0,0 0-16,0 0 0,0 1-15,0-1 78,0 0-79,25 0 17,-1 25-1,-24-25-16,0 1 95</inkml:trace>
  <inkml:trace contextRef="#ctx0" brushRef="#br1" timeOffset="708811.3456">15057 6821 0,'0'25'140,"0"25"-109,0-1-31,0-24 32,0 0-17,0 0 1,0 0 0,0-1-1,0 1 16,0 0-31,0 0 47,0 0-31,0-1 0,0 1 15,-25 0-16,25 0 17,-25-25-1,25 25-15,-49-1 15,-1 1 16,25 0-32,0-25 1,1 0 0,-1 0-1,0 0 16,0 0-15,0 0 0,-24 0 15,24 0 0,0 0 0,-24 0-15,24 0 15,0 0-15,0-25 0,25 0-1,-25 1 16,25-1 1,0-25-1,-25 50-31,25-25 16,0 1 15,0-1-16,0 0 1,0 0 0,0 0 15,0 1 0,0-26 0,0 25-15,0 0-16,0 1 31,0-1-15,0 0 0,0 0-1,0-25 1,25 50-1,-25-24-15,25-1 47,0 25-47,0-50 32,0 50-17,-1 0-15,-24-25 16,25 25-1,0 0 17,0 0-17,0-24 1,-1 24 0,-24-25-16,25 25 46,0 0 1,0 0 16,0 25-32,-1-1-15,26 1 31,0 25-16,-50-25-16,24-25 79,-24 24-94,25 1 63,-25 0-48,0 0 32,0 0 47,25-25-47,-25 49-16</inkml:trace>
  <inkml:trace contextRef="#ctx0" brushRef="#br1" timeOffset="711773.6722">4912 5482 0,'0'-25'47,"0"0"-15,24 25 108,-24-25-124,25 25-16,0 0 47,25 0-16,-25-24 0,-1 24 0,1 0 1,0 0-17,0 0 32,0 0 31,-1 0 16,26 74-31,-50-49-32,0 0 0,0-1 0,0 1 1,0 0 14,0 0-14,0 0 15,-25-25 15,0 24-46,1-24 15,-1 0 16,0 0-16,0 0-15,0 0 15,1 0 0,-1-49-15,0 49 15,25-25 0,-25 0 32,25 0-32,0 1 0</inkml:trace>
  <inkml:trace contextRef="#ctx0" brushRef="#br1" timeOffset="714350.1575">3374 5507 0,'0'24'93,"0"1"-93,0 0 16,0 0 0,-25 0-1,0-1 48,0-24-32,1 25 0,-1-25 0,25 25-15,-25-25 0,0 0 15,0 0-15,1 0 30,-1-25 17,25 0-32,-25 25 0,25-24-15,0-1 15,0 0-15,0 0 15,0 0 0,0 1 1,0-1-1,0 0 16,0 0 31,0 0-47,25 1-15,0 24 62,-25-25-31,49 25-16,-24 0 0,0 0 110,0 0-94,-1 0-32,1 0 17,-25 25-17,0-1 17,25-24-1,-25 25 0,25 0 16,-25 0 62,0 0-93,0-1 31</inkml:trace>
  <inkml:trace contextRef="#ctx0" brushRef="#br1" timeOffset="717819.2845">5309 5531 0,'24'0'109,"175"-49"-77,24-1-1,-173 50-15,-26 0 15,1 0 0,0 0-15,0 0 15,0 0 16,-1 25 31,1 0-78,-25 0 31,25-25-15,-25 24 46,0 1-30,0 0-17,-25-25 313,0 0-296,1 0 46,24-25-63,49 50 220,1-25-220,-50 25 17,25-50 171,-25 0-156,0 0 31,0 1-47</inkml:trace>
  <inkml:trace contextRef="#ctx0" brushRef="#br1" timeOffset="721323.3818">5854 5978 0,'0'-25'109,"0"0"-78,0 1 79,0-1 15,25 25-79,-25-25-30,0 0 0,25 25-1,-25-25 63,25 25-46,-25-25-17,24 25 17,1 0-1,0 0-16,-25-24 1,25 24 0,0 0 77,-1 0-46,1 0 16,0 0-16,0 0 0,0 0-32,-25 24 1,25-24 15,-25 25-31,24 0 31,-24 0-15,25 0 15,0 0 0,-25-1 1,0 1-17,0 0 1,0 0 15,0 0 0,0-1-15,0 1 0,0 0 15,0 25 0,0-26 0,-25-24-15,25 25 15,-25-25 1,1 0-17,-26 0 16,25 0 16,0 0-47,0 0 16,1 0 15,-1 0-15,0 0 31,0 0 0,0-25-32,1 25 16,24-24-31,-25-1 16,25 0 31,-25 25-16,25-25-31,-25 25 31,25-49 1,0 24 15,0 0-32,0 0 16,0 0-15,0 1 15,0-1 47,25 25 47</inkml:trace>
  <inkml:trace contextRef="#ctx0" brushRef="#br1" timeOffset="736584.3228">5309 10492 0,'0'-24'15,"0"-26"32,0 25-16,0 0-31,24 25 16,-24-24 0,25 24-1,-25-25 1,25 25 0,0 0-16,0 0 15,-25-25 1,24 25-1,1 0-15,25-25 32,-25 25-1,-1 0 16,1 0-47,0 0 31,0 0 0,-25 25-15,0 0 31,25 24-16,-1 51 0,-24-76-15,0 1 15,0 0-15,0 0 15,0 0-31,0-1 31,0 26 1,-49-25-1,49 0-16,-25-25-15,25 24 16,0 1 0,-25-25-1,0 25 1,1-25 0,-1 0 15,0 0-16,-25 0 17,1 0-1,24 0-31,0 0 31,0-25 0,1 0-31,-1 1 16,25-1 0,-25-25-1,25 25 1,0 1 0,0-125 15,0 99 0</inkml:trace>
  <inkml:trace contextRef="#ctx0" brushRef="#br1" timeOffset="738884.456">3399 10368 0,'-25'-24'0,"0"24"46,0 0 17,0 0-16,1 0-32,-1 0 17,25 24-1,-25-24-15,25 25-1,-25 25 16,25-25 1,0-1-32,0 1 15,0 25 17,0-25-17,0-1 16,25-24 1,-25 25-17,74 0 17,-49-25-1,0 25-16,0-25 17,0 0-32,-1 0 47,1 0-16,0 0-16,0 0-15,0 0 47,-25-25-15,24 0-17,-24 0 16,0 1-15,0-1 15,0 0-15,0 0 15,0-24-15,0 24 15,0 0 0,0 0-15,-24 25 31,-1-25-32,0 25 17,-49-24 15</inkml:trace>
  <inkml:trace contextRef="#ctx0" brushRef="#br1" timeOffset="741662.401">5482 10244 0,'-25'0'187,"1"0"-156,-1 0 1,-25-24-17,25 24 1,1-50 0,-51 50-1,26-25 1,24-24-16,-25 49 15,1 0 1,24-25 0,0 0-1,-25 25-15,-49 0 47,-25 0-16,99 0-15,-49 0-16,-1 0 16,26 0-1,-1 0 1,1 0 0,-1 0-16,-24 0 15,-1 0 1,26 25-16,-125 0 47,75-1-16,74 1-15,0-25-1,0 25 1,0-25-1,1 0 1,24 25-16,-25-25 16,25 25 31,-25-25-16,0 24-31,0 1 31,1 0 0,24 0 110,-25-25-110,25 25-15,-25-25-1,0 24 157</inkml:trace>
  <inkml:trace contextRef="#ctx0" brushRef="#br1" timeOffset="744145.8829">2977 6474 0,'0'-25'78,"25"25"-62,24 0 15,199 0 1,-148 0-32,48 0 15,-48 0 1,-1 0-1,0 0 1,-25 0 0,-24 0-16,25 0 15,-26 0 1,1 0 0,74 25 15,25-25 16,-100 0-47,26 0 15,-1 0 1,-24 0-16,49 0 16,0 0-1,-25 0 1,26 0-1,-26 0-15,1 0 16,123 0 31,-24 0-31,-100 0-1,25 0-15,-24 0 16,-1 0-1,-24 0 1,-1 0 0,26 0-1,-26 0-15,-24 0 16,0 0 0,25 0-1,49 0 16,-50 0 16,-24 0-31,0 0 15,25 0-31,-26 0 16,1 0-1,0 0 1,0 0 15,0 0-31,49 0 47,-49 0-16</inkml:trace>
  <inkml:trace contextRef="#ctx0" brushRef="#br1" timeOffset="746197.9099">10989 7764 0,'-50'-25'32,"100"50"-32,-174-75 31,124 25-31,99 25 109,0 0-93,50 0-1,670-74 32,-75 24-15,-571 50-32,-49 0 15,0 0 1,0 0-1,-24 0 1,49 0-16,-50 0 16,0 0-1,0 0 1,199 0 15,49 0 16,-272 0-47,24 0 16,-25 0-1,1 0-15,-26 0 16,-24 0 0,25 0-1,-1 0-15,1 0 16,-1 0-1,1 0 1,99 0 15,-100 0 1,1 25-17,-25-25-15,0 0 16,-1 0-1,26 0 1,-25 0 47</inkml:trace>
  <inkml:trace contextRef="#ctx0" brushRef="#br1" timeOffset="748585.4429">11683 8979 0,'0'0'0,"-24"0"31,-1 0-15,0 0 15,50 0 79,0 0-95,49 0 1,298 0 15,99 0 16,-297 0-47,-25 0 16,0-25-1,-50 25 1,-25 0-16,1 0 16,-26 0-1,26 0 1,-26 0-1,224 0 17,-99 0-1,-125 0-15,1 0-16,0 0 15,24 0 1,0 0-1,1 0 1,-1 0-16,-24 0 16,24 0-1,-24 0 1,0 0 0,98 0 15,51 0 0,-150 0-15,26 0-1,-50 0-15,24 0 16,-24-24 0,25 24-1,-26 0 1,26 0-1,-25 0 32,0 0-31,24 0 15,-24 0-15,25 0 374,-1 0-374,1 0 0,-1 0-1,1 0 1,0 0 0,-25 0-1</inkml:trace>
  <inkml:trace contextRef="#ctx0" brushRef="#br1" timeOffset="761703.8098">5606 10418 0,'0'-25'110,"0"0"-48,25 1-46,0-1 0,0 0-16,-1-25 15,76-98 32,-26 98-31,-49 0-1,24 25 1,-24-24-16,50 24 16,-51-25-1,26 26 1,-25 24-1,49-25-15,-49 25 16,25 0-16,24 0 16,149 0 31,-99 25-16,-99-25-31,-25 24 15,25-24 1,-25 25 0,50 0-1,-50 25 1,49 24-16,-24-49 16,0 0-1,0 24 1,-1-24-1,1 50 17,-25-51-1,0 1-15,-25-25 249,1 0-234,24-25 1,-25 25-17,0 0 32,25-24-16,-25 24 16,50 0 110,49 24-142,-49 1 1,0 0-1,25-25 1,-50 25-16,24-25 156,1-25-78,-25 0-46,0 0 30,0 1-31,25 24 79</inkml:trace>
  <inkml:trace contextRef="#ctx0" brushRef="#br1" timeOffset="763943.7989">6970 10393 0,'0'-25'15,"-24"25"1,-1 0-16,0-24 15,-25-1 32,26 25-15,-1 0-17,0 0 1,0 0-1,0 0 17,1 0-1,-26 0 16,0 74-16,1-24-31,24-1 16,0 26-1,0-26 1,1-24-16,24 0 16,-25 25-1,25-26 16,0 1-31,0 0 32,0 0-1,0 24 0,25 1-31,-1 0 31,-24-26-31,50 1 16,0 0 0,-26 0-1,1 0 1,0-1 15,25-24-15,24 0 15,-24 25 0,-1-25-15,-24 0 0,25 0-16,-26 0 15,1 0 1,0 0 15,-25-25 0,0-24 1,25 24-1,-25 0-16,0 0 1,25 1 0,-25-1-1,0 0 1,0 0-16,0 0 31,0 1-15,0-1-1,0-50 32,0 1-15,0 49-17,0 0 1,0 1-1,0-1 17,0 0-1,-25 25-15,25-25 15,-25 25 0,25-25-15,0 1 31,-25 24 46,0-25-61,1 25-1</inkml:trace>
  <inkml:trace contextRef="#ctx0" brushRef="#br1" timeOffset="787745.1882">2778 11361 0,'25'0'219,"25"0"-219,24 0 16,-49 0 15,50-25-31,-26 25 15,75-25 17,-74 25-32,123-25 47,-123 25-47,0 0 15,-1 0 1,1-25-1,-25 25-15,-1 0 16,26 0 0,0 0-1,-26-24 1,26 24-16,0 0 16,74-25 15,25 25 16,-100 0-47,1 0 15,-1 0 1,1 0 0,24 0-1,-24 0 1,24 0-1,1 0 1,98 0-16,-123 0 16,0 0-1,99 0 17,-75 0 14,-24 0-46,-1 0 0,1 0 16,-1 0 0,1 0-1,0 0-15,-1 0 16,-24 0 0,25 0-1,-26 0 1,1 0 265,0 0-265,25 0-1,49 0 1,-25 0-16,1 0 16,24 0-1,-25 25 1,1-25-1,-26 0 1,26 0-16,49 0 31,74 0 16,-148 0-47,-1 0 0,1 0 16,-25 0-1,0 0 1,-1 0 0,26 0-1,-25 0-15,24 0 16,-24 0 0,25 0-1,74 0 16,-74 0-31,24 0 32,-24 0-32,24 0 15,-24 0 1,-1 0-16,1 0 16,-25 0-1,24 0 1,-24 0 15</inkml:trace>
  <inkml:trace contextRef="#ctx0" brushRef="#br1" timeOffset="901707.9988">2803 11212 0,'25'0'235,"0"0"-220,49 0 1,-24 0 0,0 0-1,24 0 1,124-25 15,-148 25 0,-25 0-15,-25-25 31</inkml:trace>
  <inkml:trace contextRef="#ctx0" brushRef="#br1" timeOffset="903041.743">3845 13618 0,'0'0'16,"-25"0"-1,0 0 17,1 0-17,-1 0 16,0 0-15,50 0 125,0 0-141,-1 0 15,26 0 1,0 0 0,-1 0-1,26 0 16,-50 0 1</inkml:trace>
  <inkml:trace contextRef="#ctx0" brushRef="#br1" timeOffset="904494.7889">5036 11137 0,'25'0'141,"-1"0"-126,175 0 32,-50 0-15,-125 0-17</inkml:trace>
  <inkml:trace contextRef="#ctx0" brushRef="#br1" timeOffset="906106.1106">5730 13543 0,'25'0'171,"0"0"-171,24 0 16,1 0 0,0 0-1,-1 0 1,-24 0 0,25 0-1,-26 0 32</inkml:trace>
  <inkml:trace contextRef="#ctx0" brushRef="#br1" timeOffset="908321.86">6574 11137 0,'49'0'141,"-24"0"-126,0 0 16,0 0-31,-1 0 16,1 0 0,0 0-16,25 0 15,-26 0 17,1 0-17,0 0 16,0 0 16,0 0 172</inkml:trace>
  <inkml:trace contextRef="#ctx0" brushRef="#br1" timeOffset="911317.073">7318 13643 0,'0'0'0,"25"0"313,-1 0-297,1 0 15,25 0-16,-25-25 1,24 25 0,-24 0-1,0 0 1,0 0 0,49-25 30,-24 25-14,-26 0-17,1 0-15,0 0 16,0 0 0,0 0-1,-1 0-15,1 0 16,25 0-1,-25 0 1,-1 0 0,1 0-16,50 0 47,-26 0-16,-24 0-31,0 0 47,0 0-32,0 0 110,-1 0 32,1 0-95,0 0 1,0 0-48,0 25-15,-1-25 31,1 0-15,0 0 15,0 0 1,0 0-1,-25 25 0,24-25 94</inkml:trace>
  <inkml:trace contextRef="#ctx0" brushRef="#br1" timeOffset="919214.7284">1414 13791 0,'25'0'125,"25"0"-109,-1 0-1,1 0-15,24 0 16,1 0 0,-1 0-1,125 0 16,-75 0 16,-75 0-47,26 0 16,-26 0-16,1 0 16,-1 0-1,1 0-15,-25 0 16,49 0-1,-49 0 1,25 0 0,-1 0-16,-24 0 15,173 0 32,26 0-16,-175 0-15,1 0-16,-25 0 16,24 0-1,1 0 1,-25 0 265,49 0-265,125 0 15,-75 0-31,49 0 16,-49 0-1,100 0 1,-51 50 0,1-25-1,198 74-15,-248-99 16,0 25-1,-50-25 1,1 0 0,24 0 15,-74 0 0,0 25 0,24-25 219,-24 0-234,25 0-16,-1 0 16,26 0-1,123-25 17,25 25 14,-148 0-46,-1 0 16,25 0 0,-24 0-1,-1 0-15,1 0 16,-26 0 0,26 0-1,-1 0-15,-24 0 16,-1 0-1,1 0-15,148 0 47,-74 0-15,-74 0-32,-25 0 15,0 0 1,-1 0-16,26 0 234,74-25-234,198-74 16,-148 74-1,0-25 1,272 26 31,-322 24-16,-49 0-31,-1 0 0,0 0 16,-24 0-1,0 0 1,-1 0 0,26 0-16,-26 0 15,1 0 1,24 0-16,-24 0 16,0 0-1,-1 0 1,100 0 15,-75 0 16,-49 0-47,0 0 31,0 0-15</inkml:trace>
  <inkml:trace contextRef="#ctx0" brushRef="#br1" timeOffset="1.09203E6">4391 16024 0,'-25'0'15,"50"0"235,74 0-234,-25 0 0,249-25 30,-75 0-14,-174 25-32,-24 0 15,-25 0-15,24-25 16,-24 25 31</inkml:trace>
  <inkml:trace contextRef="#ctx0" brushRef="#br1" timeOffset="1.09326E6">4788 16197 0,'49'0'172,"-24"0"-156,0 0-1,0 0 1,-50 0 218</inkml:trace>
  <inkml:trace contextRef="#ctx0" brushRef="#br1" timeOffset="1.09406E6">4763 16297 0,'25'0'172,"-1"0"-172,26 0 31,-25 0-31,0 0 16,-1 0 0,1 0 15</inkml:trace>
  <inkml:trace contextRef="#ctx0" brushRef="#br1" timeOffset="1.09553E6">5160 16123 0,'-25'0'234,"0"0"-218,0 0 31,1 25-16,24 0 16,0-1 15,0 1 1,0 0-16,0 0-32,0 0 16,24-25-15,1 0 31,0 0-31,0 0 30,0 0 1</inkml:trace>
  <inkml:trace contextRef="#ctx0" brushRef="#br1" timeOffset="1.17195E6">11262 17413 0,'24'0'219,"125"0"-188,174 0 0,-199 0-15,-25 0-16,50 0 16,-75 0-1,1 0 1,-1 0-1,-24 0 1,-1 0-16,100 0 16,-99 0-1,24 0 1,125 0 15,-75 0 16,-75 0-47,-24 0 16,25 0-1,-26 0 1,1 0-16,25 0 16,-25 0-1,-1-25 1,1 25-1,50 0-15,24 0 47,25-25-15,-99 25-17,24 0-15,-24 0 16,0 0 124,25 0-108,-26 0-1,1 0-15,0 0 15,0 0 0,0 0 0</inkml:trace>
  <inkml:trace contextRef="#ctx0" brushRef="#br1" timeOffset="1.18575E6">1464 16793 0,'49'-25'109,"1"25"-93,49 0-1,149-50 16,-198 50 1</inkml:trace>
  <inkml:trace contextRef="#ctx0" brushRef="#br1" timeOffset="1.18675E6">1687 16743 0,'0'25'110,"0"25"-95,0-1 1,0-24 0,0 25-1,0-1 16,0-24 1,0 0 61</inkml:trace>
  <inkml:trace contextRef="#ctx0" brushRef="#br1" timeOffset="1.18799E6">2084 16446 0,'-25'49'141,"0"1"-126,1 24 1,-51 50 15,26-25 0,49-74-31,0 0 16,0 0 15,0 0-31,0-1 31,0 1-15,0 0 15,0 25 1,49-1 14,-49-24-46,25-25 32,-25 25-17,25-25-15,-25 25 47,25-25-31,-1 24 15,-24 26-15</inkml:trace>
  <inkml:trace contextRef="#ctx0" brushRef="#br1" timeOffset="1.19056E6">2084 16842 0,'0'25'62,"0"0"-62,0 0 16,0 24-1,0-24 1,0 0 0,0 0-1,0 0-15,0-50 313,25 25-298,-25-25-15,25 25 16,-25-25 0,24 25 30,1-25-30,0 25 15,0 0 1,0 0 108,-25 25-93,0 0-16,0 0 79,0 0 437,0-1-454,0 1-30</inkml:trace>
  <inkml:trace contextRef="#ctx0" brushRef="#br1" timeOffset="1.19176E6">2406 16669 0,'50'25'125,"0"-1"-109,24 100 15,-49-74-31,-25-25 31,0 0-15,0-1-16,0 1 15,0 0 1,0 0 0,0 24-1,0-24 1,0 25-1,0-1-15,-50 26 47,25-26-15,1-49-32,-1 0 31</inkml:trace>
  <inkml:trace contextRef="#ctx0" brushRef="#br1" timeOffset="1.19846E6">1067 16421 0,'0'0'0,"25"0"16,0 0 15,-25 25 141,0-1-157,0 26 1,0 24-16,0 26 16,-25 73-1,25 26 1,0-51 0,0-24-16,0 25 46,0-124 1,49-25 250,199 25-250,273 25-16,-297-26-15,24-24 0,-25 25-16,-25-25 15,-24 25 1,24 0-1,-24-25-15,0 25 16,-75-1 0,-25-24-1,1 0 1,-26 0 15,1 0 204,-1 0-220,51 0 1,49-24-1,49-1 1,25 25-16,50 0 16,-50 0-1,25-25 1,-24 25-16,421-50 47,-224 50 0,-272 0-47,-25 0 15,-25 0 1,-24 0-16,-1 0 16,-24 0-1,-1 0 1,-24 0 218,174-24-187,-75-1-16,-50 25-31,25 0 16,-24 0 0,-1 0-16,0 0 15,-24 0 1,-25 0-1,0 0-15,-25-25 157,0 0-126,0 0-15,0 0-1,0-24 1,0-26-1,0 1-15,0-25 16,0-100 31,0 150-16,0-1-31,0 25 16,0 1-16,0-1 15,0 0 17,0 0 46,0 0-63,0-24 17,0 24-17,0 0 1,-25 0 93,0 25-77,-25-24-1,26-1-16,-26 25-15,0 0 16,1-25 0,24 0-16,-25 25 15,1 0 1,-1 0 0,25 0-1,-24 0-15,-26-25 16,1 25-1,-25 0 17,24 0-32,-24 0 47,25-24-47,-1 24 0,26-25 15,-51 25 1,26 0-1,0 0-15,-1 0 16,1-25 0,49 25-1,0 0 298,-24 0-298,-26 0-15,1 0 16,-1 0 0,26 0-1,-26 0 1,26 0-16,24 0 16,-25 0-1,1 0 1,-75 0 15,24 0 0,51 0 1,24 0-17,0 0 1,0 0-1,1 0-15,-1 0 16,0 0 0,0 0-1,-99 0 17,25 0 14,74 0-46,0 0 32,1 0-17,-26 0 1,25 0 15,-24 0-15,-76 0 15,1 0 0,75 25-15,-1-25-16,1 0 16,-1 0-1,-24 0 1,-1 0-1,26 0-15,-26 0 16,26 0 0,-1 0-16,25 0 15,0 0 1,1 0 546,-1 0-530,-50 0-17,51 0 17,-51 0-1,50 0-16,0 0-15,1 0 16,-26 0 15,0 0-31,26 0 16,-1 0 0,-25 0-1,-24 0-15,49 0 16,-173 0 31,49 25-16,74-25-31,1 0 16,24 0-16,-24 0 15,24 0 1,1 24-1,-1-24-15,25 0 16,-24 0 0,24 0-1,0 0 1,0 0 0,-74 25 15,0-25 0,74 0-31,-49 0 16,24 0-1,0 0 1,-24 0 0,0 0-16,24 0 15,-24 0 1,24 0-1,-24 0-15,-1 0 16,50 0 0,-74 0 15,49 0 0,1 0-15,24 0-1,-25 0 17,26 0-32,-1 0 15,-25-25 1,25 25 0,-24 0-1,-1 0 16,25 0 16,1 0 47,-1 0 31,0 0-109,0 0-16,0 0 62,1 0-15,-1 0-16,0 0 32</inkml:trace>
  <inkml:trace contextRef="#ctx0" brushRef="#br1" timeOffset="1.20132E6">7690 17611 0,'0'25'79,"0"50"-48,99 73 0,0 1-31,0 0 16,-49-50-1,24-49-15,-24-1 16,-25-24 0,25 0-1,-1-25 1,-24 0-16,25 25 15,-1 0 1,224-1 15,49-24 1,-272 0-17,0 0 1,-1-24-1,1-1 1,-1 25 0,-49-25 15,0 0 63,0 0-16,-24 25 16,-1 0-63,0 0-16,-25 0-15,26 0 32,48 0 124,51 0-140,-26 0-1,1 0 1,25 0-1,-51 0 17,-24 25 30,0 0-15,0 0-31,0 0-1,-24-1-15,24 1 16,-25 0 0,25 0 15,0 0 0</inkml:trace>
  <inkml:trace contextRef="#ctx0" brushRef="#br1" timeOffset="1.20245E6">10145 18033 0,'-124'74'31,"248"-148"-31,-347 223 0,174-149 0,-1 49 16,50-24 15,-25-25-15,25 25-1,25-25 79,0 0-78,24 0-1,1 0 1,-25 0-16,0 0 16,-1 25-1,1-25 1,-25 25 62,0 24-31,-25 1-47,-24-50 15,24 49 1,0-49 0,0 0-16,1 0 15,24 25 17</inkml:trace>
  <inkml:trace contextRef="#ctx0" brushRef="#br1" timeOffset="1.20378E6">10245 18231 0,'-25'0'47,"0"0"-16,-25 0-31,50 25 16,-24-25-1,24 25 1,0 0 46,0 0-46,0-1 31,24 1-47,1-25 15,0 0 1,0 0 0,0 0-1,-1 0 1,1 0 15,0 0 32,-25-25-48,0 1 32,0-1 16,-25 25-32,0-25 16</inkml:trace>
  <inkml:trace contextRef="#ctx0" brushRef="#br1" timeOffset="1.20492E6">10369 17959 0,'0'24'62,"0"51"-31,25-1 16,-25-49-47,0 0 16,0 0 0,0-1-1,24-24 1,-24 25-1,0 0 1,0 0-16,25-25 31,-25 25 157,0-1-157</inkml:trace>
  <inkml:trace contextRef="#ctx0" brushRef="#br1" timeOffset="1.20715E6">10518 17859 0,'0'25'156,"0"0"360,0 0-454,0 0 172,0-50-109,24 25-109,-24-25 0,25 25 31,0 0 109,-25 25-47,0 0-93,0-1 15,25-24-15,-25 25-1,0 0 17</inkml:trace>
  <inkml:trace contextRef="#ctx0" brushRef="#br1" timeOffset="1.21017E6">11435 18182 0,'-24'0'63,"-1"25"-47,0-25 15,0 49-31,25-24 15,-50 0 1,50 0-16,0-1 47,0 1-31,0 0-1,25 0 32,50-25-16,-50 0 1,-1 0 14,-24-25-30,0 0 0,25-49-1,0-1 1,-25 1 15,25 74 375,0 0-406,-1 0 32,1 0-32,0-25 15,-25 0 17,0 1 14,0-1 1,0 0 47,0 0-31,0 0-48,-25 25 1,25-24 31,-25 24-16,1 0 63,24 24-32,0 1-62,0 25 31,0-25-15,0 24 0,24 50-1,1-49-15,0-25 16,25 49 0,-26-49-1,-24 0 1,0 0-1,25 24 17,0-24-1,-25 0 0,0 0 0,0 0-15,0-1 47,-25-24-48,0 0 32,1 0-16,-26 0-31,25 0 32,25-24-32,0-1 15,0 0 1,0 0-1,0-25 1,0 1-16,25 24 16,25-25 15,-26 50 0</inkml:trace>
  <inkml:trace contextRef="#ctx0" brushRef="#br1" timeOffset="1.21153E6">12527 18132 0,'25'0'125,"-1"0"-110,76 149-15,-76-99 16,-24-26 0,0 1-1,0 0-15,0 0 47,0-50 266,0 0-298,0-24 17,0-1-1,0 25-31,0 0 31,25 1-15,0 24-1,-25-25 1</inkml:trace>
  <inkml:trace contextRef="#ctx0" brushRef="#br1" timeOffset="1.21223E6">12948 18405 0</inkml:trace>
  <inkml:trace contextRef="#ctx0" brushRef="#br1" timeOffset="1.21418E6">13072 18207 0,'25'0'47,"25"0"-31,-25 49 0,24-24-16,-49 0 15,0 0 16,0-1 1,0 51 15,0-50-47,0-75 203,0 0-188,0 1 1,0 24 0,25 25 187,-25-25 172,25 25-344,-25-25-15,25 25-1</inkml:trace>
  <inkml:trace contextRef="#ctx0" brushRef="#br1" timeOffset="1.21487E6">13444 18355 0</inkml:trace>
  <inkml:trace contextRef="#ctx0" brushRef="#br1" timeOffset="1.21744E6">13891 18306 0,'0'-25'94,"0"-25"-79,0-49 1,0 25-16,0 24 16,-25 1-1,25 24 1,0 0 31,0-25 62,-25 26-93,25-1-1,0 0 1,25 25 156,25 25-157,-25 49-15,24 1 16,1-1 0,-25 0-1,49 75 17,-49-99-1,-25-25-16,0-50 204,0-50-203,0 51-1,-25-1 48,0 25-16,25-25-16,-25 25-15,1 0-1,-1 0 17,25-25-17,-25 25-15,0 0 31,0 0 1,1 0 30,-1 0 79</inkml:trace>
  <inkml:trace contextRef="#ctx0" brushRef="#br1" timeOffset="1.21943E6">13916 17760 0,'0'0'0,"-25"0"16,0 0-1,0 0 17,-24 0-17,-26 0 32,51 25-16,-1-25-15,25 50 0,-25-26 15,25 1-31,0 0 15,0 0 1,0 24 0,0-24-1,0 50 17,0-51-1,0 1-16,25 25 17,0-50-32,24 25 15,1-1 1,-1 1 0,1 25-16,0-50 15,-26 25 1,26-1-1,-25-24 1,74 0 31,0 0-16,-49 0-31,-25 0 16,-1-24-1,1 24 1,-25-25 15,25 25 1,0-25-17,-25 0 16,0 0 1,0 1-32,0-51 15,0 50-15,-25 1 16,25-1 0,-25 0-1,0 0-15,1 25 16,24-25-1,-25 1 1,0 24 0,-49-25 15,49 0 0,0 25-15,0-25-1,0 25 1,1-25 0,-1 25-1,0 0 1,0 0 15,-24 0-15,24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6T04:25:54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6896 7838 0,'0'25'125,"0"149"-110,0-75 1,0 50 0,25-50-1,-25 0-15,25 50 16,24-50-1,-24-24 1,-25-1 0,25 25-1,49 125 1,-24-125 0,24 124-1,1-124 1,-50-49-1,-25-25 1,0-1 0,0 1 46,0 50-31,0-26-15,0-24 203,0 0-204,0 0 1,24-1 0,1 26-1,50 0 1,98 74-16,-123-75 16,24-49-1,-24 50 1,24-25-1,50 0 1,-99-25 0,0 0-1,24 0 1,-24 0 0,50 0-1,-50 0 1,-1 0-16,1 24 15,0-24 1,25 0 15,-26 0 1,1 0-17,99 0 188,25-24-187,-50-1 0,25 25-1,25-25 1,347 25-1,-273 0-15,1 0 16,-1 0 0,25 74-1,298-49 1,-373-25 0,-49 0-1,-49 0 1,24 0-1,0 0 1,-49 0-16,49 0 16,75 0-1,-125 0 17,1 0-32,74-25 296,49-24-280,348-26 0,-297 51-1,-1 24 1,25 0 0,-50 0-1,274 49 1,-299 1-16,26-25 15,-75-1 1,25 1 0,-1 0-1,-48 0 1,172 0 0,-172-25-1,-26 0 1,-24 0 249,24-25-249,1 25 0,49-25-1,49 0-15,26 0 16,24 1 0,-25-1-1,26 0 1,73 25-1,423 50 1,-497-1 0,-25-24-1,25 25 1,-49-26 0,-100-24-16,75 0 15,-99 0 1,-25 0-1,223 0 251,-99 0-250,-1 0-1,26 0-15,25-24 16,24 24 0,25-25-1,-25 25-15,-25 0 16,26 0-1,-1 25 1,-99 24-16,-50-49 16,-24 0-1,-50-25 235,0 1-250,0-26 32,-50-74-17,1-50 1,-1-99-1,1-24 1,-1 74 0,25 49-16,0 50 15,25 0 17,0 99-17,0-49-15,0-50 16,0-50-1,-24 0 1,24 1 0,0 49-1,0-174 1,0 224 0,0-1-1,24 1 1,26-25-1,24-50 1,-123 149 281,-26 0-281,1 0-1,0-25 1,-50 25-1,-348-25 1,249 25 0,25 0-1,-1 0 1,-49 0-16,50 0 31,-298 0-31,322 0 16,75 0-1,-25 0 1,-25 0 0,-99 0-1,99 25 1,50-25 0,-199 50-1,149-26 1,-24 1-1,-1 0 1,-24 0 0,24 0-1,50-25 1,-248 49-16,173-24 31,26 0-31,-1-25 16,50 0-1,-149 0 1,224 0 0,24 0-1,-25 0 1,-24 0 250,-50 0-251,0 0 1,-75 0-1,1 25 1,-348-25 0,323 0-1,74 24 1,-49-24 0,-1 0-1,-272 0 1,272 0-1,51 0 1,-51 0-16,-49 0 16,50 0-1,24-24 1,-148-1 0,198 25-1,-25 0 1,74 0-1,1 0 1,-50 0 0,74 0-1,26 0 1,-26 0 0,-24 0-1,49 0 1,-25 25-1,-49-25 282,-25 24-281,-323 51 0,249-50-1,-25-1 1,-1 1-1,-222-25 1,322 0 0,25 0-1,0 0 1,24 0-16,1 0 31,-150 0-15,125 0-1,25 0-15,-1 0 16,-73 0 0,73 0-1,1 0 1,-1 0 0,1 0-1,-1 0 1,-98 0-1,123 0 1,25 0 0,-99 25-1,100-25 1,-1 0 15,0 0-15,0 25-1,25 0 282,0-1-265,25 1-17,0-25 16,-25 25 63,0 0-63,0 0 94,25-1 125,-1-24-234,-24 25 0,0 0-1,50-25 1,-50 25 31,25-25-32,-25 25 64,25-25 342,-1 0-389,-24 25-32,0-1 15,25-24 1,-25 25 46,0 0-15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6T04:26:34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3299 8508 0,'25'0'235,"0"0"-95,0 0-124,0 0 15,24 0-15,-24 0 15,0 0-31,0 0 16,-1 0 15,1 0 0,0 0-15,0 0 0,0 0-1,-1 0 1,51-25-1,-26 25 17,-24 0-17,0 0 1,0 0 0,24-25-1,-24 25 16,0-24-15,0 24-16,0 0 31,0 0-15,-1 0 0,1 0 15,0-25-16,0 25 1,0 0 15,-1 0-15,1 0 15,0 0-15,0 0 15,24 0-15,-24 0 15,0 0-15,25 0-1,-26 0 1,26 0-1,-25 0 1,0 0 0,24 0-1,-24 0 1,0 0 0,0 0-16,-1 0 31,-24 25 266,0-1-125,-49 1-141,24-25-16,0 0 1,0 25 0,1-25-1,-1 0 1,0 0 0,0 0-1,0 0 1,-24 0-1,24 0 1,0 0 0,0 0-1,1 0 1,-1 0-16,0 0 16,0 0 15,0 0-16,1 0 17,-26 0-17,25 0 1,-24 0 0,24 0-1,0 0 1,0 0-1,0 0 17,-24 0-17,24 0 17,-25 0-17,25 0 1,1 0-16,-1 0 15,0 0 17,-25 0-17,26 0 32,-1 0-31,25-25 15,-25 25 32,0 0-17</inkml:trace>
  <inkml:trace contextRef="#ctx0" brushRef="#br0" timeOffset="9496.1319">1389 8483 0,'25'0'31,"25"0"-15,-1 0 0,26 0-1,-1-25-15,1 25 16,-1 0-1,1 0 1,-26 0 0,75-24-1,-99 24 1,0 0 0,0 0 62,-1 0 78,1 0-125,50 0-15,-51 24-1,1-24 1,-50 0 187,1 0-187,-26 0 15,25 0-15,0 0-16,1 0 15,-1 0 1,0 0 0,-25 0-1,26 0 1,-26 0-1,25 0 1,0 0 0,-49 0-1,49 0-15,-25 0 16,26 0 0,-1 0-1,-50 25 1,51-25-1,-1 0 17,0 0-17,0 0 110,0 25-109,1-25 0,-1 0-1,50 0 141,-1 0-140,76 25 0,123 0-1,-124-1 1,-49-24 0,-1 0-1,-24 0 1,0 0-1,0 0 95,24 0-95,-24 0 17,0 0 30,0 0-15,24 0-31,-24 0-1,0 0 17</inkml:trace>
  <inkml:trace contextRef="#ctx0" brushRef="#br0" timeOffset="13291.9377">2258 8582 0,'24'0'172,"1"0"-156,50 0-1,-26 0 1,1 0 0,-1 0-16,1 0 31,-25 0 0,0 0 0,-1 0-15,1 0 0,0 0-1,25 0 17,-1 0-17,-24 0 1,0 0-1,24 0 1,-24 0-16,25 0 31,-25 0 1,0 0-1,-1 0-16,1 0 17,0 0-1,0 0-31,0 0 16,-25-24 15,24 24-16,1 0 17,25 0-17,-25 0-15,-1 0 16,1 0 0,25 0 15,-25 0-16,-1-25 1,51 124 218,74 50-218,-75-124 0,-24-25-1,24 0 1,0 24 0,1-24-1,-25 25 1,74-25-1,-75 0-15,26 25 32,-26-25-32,1 0 15,74 25 1,-99-25 0,24 0-1,-24 0 1,0 0-16,0 0 15,-1 0 17,26 0-17,-25 0 1,0 0 0,-1 0-1,1 0 1,0 0-1,25 0 1,-26 0 0,26 0 15,0-25 0,-25 0-31,-1 0 438,1 25-423,0 0-15,0 0 32,49-49-32,-24 24 15,-25 25 1,-1-25-1,26 25 1,-25-25 0,0 25-16,24 0 15,-24 0 1,25 0 0,-26 0-1,1-24 1,0 24-1,0 0 1,0 0 140</inkml:trace>
  <inkml:trace contextRef="#ctx0" brushRef="#br0" timeOffset="19273.8554">5606 10220 0,'-149'24'110,"75"-24"-95,-25 25 1,-199 50 0,149-1-1,-74 0 1,25 50-1,-423 174 1,423-224 0,-75 75-1,-372 124 1,422-198 0,49-1-1,26 0 1,-26 50-1,25-49-15,25-26 16,50 1 0,-100 99-1,100-75 1,-1 1 0,1 49-1,-1-50 1,-148 149-1,174-148-15,-26-1 16,25 1 0,1-1-1,24-24 1,-25-1 0,50 26-1,-99 148 1,99-124-1,0-24 1,-25 24 0,25 124-1,0-74 1,0-75 0,0 1-16,0-26 203,0-24-188,0 25 1,0 24 0,100 249-16,-51-100 15,26-25 1,-1 50-16,-24-49 15,-1-26 1,26 100 0,-1-74-1,-24-26-15,24-24 16,25 0 0,-24-50-1,-26-49 1,51 24-1,-1-74 1,-50 25-16,1-25 266,24 0-251,1 0 1,-1 0 0,199 50-16,-124-26 15,49 26 1,224 24-1,223 26 1,1315 73 0,-1588-148-1,-99-25 1,-75 0 0,-124 0-1,26 0 251,24-74-251,24 49 1,76 0 0,-1-25-1,-25 50 1,1-24 0,322-76-16,-273 26 15,25-75 1,-25 75-1,0-50 1,-25 25 0,0-1-1,-24 26 1,123-100 0,-198 125-16,-74 24 15,-25-25 1,24 50-1,-49-25 1,0 1 0,25-26 31,0 25-16,0-49-16,-1-25-15,-24 74 16,0 0 0,0 0 15,-24-198-15,-26 124-1,0-75 1,1 25-1,-26 0-15,50 100 16,1-1 0,-1 25-1,-74-49 17,-75-75-17,-24 0 1,-249-396-1,273 371 1,125 100 0,-1 49-1,25 0 1,1 25 15,-26-50 0,-148-49-31,-26-74 16,76 24 203,98 0-204,-24-25 1,49-49 0,-25 74-1,-24-223 1,49 248 0,-25 25-1,25 0-15,1 24 16,-26 1-1,25 24 1,-24-99 0,24 100-1,0 24 1,25 0 0,-25 25-1,0-49 1,1 24 15,-1 0-31,0 0 31,0 25 1,-24-25-17,49 0 1,-50 25-1,25-24 1,0 24 0,1-25-1,-76-25 1,51 50 0,24-49-1,0 24 1,-24 0-1,-125-49 1,124 49 0,1-25-1,-1 25 1,-24 1-16,-1-1 16,-24-50-1,74 51 1,-24-1-1,24 0 1,0 0 0,0 25-16,25-25 15,-49 1 1,-26-26 0,50 25-1,-24 0 1,-1 1 15,25 24 32,25-25-32,-24 25-16,-26-25 1,25 25 15,0 0-15,0-25 15,1 0 0,-1 25-31,0 0 32,-25-24-1,26 24-15,-1 0-1,0-25 1,0 25 31,0 0-16,1 0 0,-1 0-15,0 0-1,0 0 17,0 0 202,1 0-234,-26 0 16,25 0 171,0 0-93</inkml:trace>
  <inkml:trace contextRef="#ctx0" brushRef="#br0" timeOffset="26298.7937">1687 8434 0,'0'24'172,"25"-24"-157,0 0 17,-1 0-1,1 0-16,0 25 17,0-25-17,0 0 32,0 0-16,-1 0 16,1 0-31,0 0 31,0 0-16,0 0 0,-1 0-15,1 0 15,50 0-15,-26 0-1,-24 0 1,25 0 0,-26 0-1,26 0 1,-25 0 0,0 0-1,-1 0-15,1 0 16,0 0-1,0 0 1,24 0 0,-24 0-1,0 0 1,0 0 0,49 0-16,-24 0 15,-50 25 1,25-25-1,24 0 1,1 0 0,-1 0 15,1 0 0,-25 0-15,0 0-1,0 0 1,24 0 203,1 0-204,-1 0 1,1 0 0,-25 0-1,24 0 1,51 0-16,-76 0 16,1 0-1,0 0 1,0 0 15,0 0-15,-1 0 31,1 0-1,0 0-14,49 0-17,-49 0 17,25 0-17,-1 0 1,-24 0-1,0 0 1,0 0 0,24 0 15,-24 0-15,25 0-1,-25 0 16,24 0 1,-24 0-17,0 0 1,0 0 15,0 0-15,-1 0-1,26 0 17,-50-25-32,25 25 15,24 0 17,-24 0-1,0 0-16,25 0 32,-26 0 0,26 0 250,0 0-297,-1 0 31,-24 0-15,25 0 0,24 0-1,-24 0 16,-26 0-15,1 0-16,0 0 16,-25-25-1,25 25 1,24 0 15,-24 0 0,25 0 1,24-24-32,-49 24 31,25 0-15,-25 0-1,-1 0 16,1 0 1,0 0-17,0 0 17,24 0-1,-24 0-16,0 0 1,0 0 0,24 0-1,-24 0 1,0 0 15,0 0-15,0 0-1,-1 0 17,1 0-17,0 0 1,25 0 15,-26 0 0,1 0-15,0 0 15,0 0 47,49 0-62,-24 24 0,-25-24-1</inkml:trace>
  <inkml:trace contextRef="#ctx0" brushRef="#br0" timeOffset="30286.9138">1315 8483 0,'25'0'109,"0"0"-109,-1 0 47,-48 0 62,-26 0-93,0 0 0,26 0-16,-1 0 15,0 0 16,99 0 79,-24 0-95,0 0 1,-1 0 0,-24 0-1,25 0 1,-50 25 15,-50-25 94,0 0-109</inkml:trace>
  <inkml:trace contextRef="#ctx0" brushRef="#br0" timeOffset="32547.8416">3324 8434 0,'0'0'0,"25"-25"218,0 25-186,0 0-17,-1 0 32,-48 0 250,-1 0-281,0 0-1,0 0 16,100 0 126,-51 0-126,1 0-15,25 0-1,-25 0-15,-1 0 31,-48 0 126,-1 0-110,0 0-32,0 0 16,0 0 1</inkml:trace>
  <inkml:trace contextRef="#ctx0" brushRef="#br0" timeOffset="36118.0755">1985 7615 0,'-25'0'94,"-25"0"-63,1 0-15,24 0-1,0 0 1,0 0-1,-49 0 1,49 0-16,0 0 16,-24 0-1,49 25 1,-25-25 0,0 0-1,25 25 1,-25-1 31,0-24-32,25 25 1,-24-25 0,-1 25-1,0-25 1,0 0 15,25 25-15,-25-25 15,25 25-15,-24-25-1,-1 24 1,0-24-1,0 25 32,0-25-31,25 25 31,-24 0-32,24 0 48,-25 24-63,0-24 16,25 0-1,0 25 1,-25-50-1,25 24 1,0 26 15,0-25-15,0 24 15,0-24 0,0 0-15,0 0 0,0 0-1,0-1 17,0 1-17,25-25 1,0 25-1,0 25 1,-1-50 0,1 0-1,0 0 1,0 24 15,0-24 0,-1 0-31,1 0 16,0 0 0,0 0-1,0 0 17,49 25-17,-49-25 16,24 0 1,1 0-17,-25 0 1,0 0 0,-1 0-1,1 0 1,25 0-1,-25 0 1,0 0 0,24 0-1,1 0 1,-25 0 0,24 0 15,-24 0-16,25-25 1,-26 25 0,-24-24-1,25 24 1,0-25-16,0 0 31,-25 0-15,25 25-1,-25-25 17,24 25-1,-24-24-15,25-1 15,0 0-16,-25 0 1,25 25 0,-25-25 15,25 25-15,-25-24-1,0-1 1,0 0 15,0 0 0,0 0-15,0 1 0,0-26-16,0 25 15,0-25 1,0 26-1,0-1 17,0 0-1,0 0-15,0 0 15,-25-24 0,0 24-15,0 25-1,0-50 1,1 50 15,24-24-15,-25 24-1,0-25 1,0 0 15,0 25-15,-24-25 15,24 25-31,0 0 16,0 0 31,1 0-32</inkml:trace>
  <inkml:trace contextRef="#ctx0" brushRef="#br0" timeOffset="42317.8382">3671 7640 0,'-24'25'219,"-1"-25"-219,0 24 16,0-24-1,0 0 1,25 25 31,-24-25-31,-1 0 30,-50 50-30,51-50 0,24 25 31,-25-25-16,25 24 0,-25-24-15,0 25 15,0-25 0,25 25-15,-49 0 46,49 0-46,-25-1 15,0 26-31,0-50 16,25 25 15,0 0 16,0 0-31,-24-1-1,24 1-15,-25 0 16,25 0-1,0 0 1,0-1 15,0 26 1,0-25-1,0 0 31,25-25-46,-25 24 0,24 1 15,1-25 0,0 25-31,-25 0 16,25-25 15,-25 25-15,25-25 15,-25 24-16,24-24 1,1 0 0,-25 25-1,25-25 17,0 0 14,0 0-30,-1 0 0,1 0 46,25 0-31,-1 0-15,-24 0 0,0 0-1,0 0 1,0 0 0,-1 0-1,26 0 16,0 0 235,74 0-250,-75 0-16,1 0 31,-25 0-15,74 0-1,-49 0 1,-26 0-1,1 0 1,0 0 0,0 0-1,0 0 1,-1 25 0,1-25-1,0 0 1,0 0-1,0 0 1,-1 0 62,26 0-78,-25 0 16,24 0 15,-24 0 219,0 0-234,0 0-1,24 0 1,-24 0 0,0 0-16,25 0 46,-26 0-30,1 0 15,-25-25 1,25 25-17,0 0-15,-25-25 47,25 1 0,-25-1 0,24 0 47,-24-25-94,0 1 109,0 24-93,0-25-1,0 26 16,0-1 32,0-50 15,0 26-62,0 24-1,0 0 48,0 0-32,-24-99-15,-26 99-1,25 1 1,25-1 0,-25 0-1,1 25 126,-26-25-110,25 25 0,0 0-15,-24-25 62,24 1-47,-25 24-31,26 0 16,-1 0 0,0 0 15,0 0-16,0 0 1,1 0 0,-1 0 15,0 0-31,0 0 31,-24-25-15,24 25-1,0 0 17,0 0-1,0 0-31,1 0 31,-26 0 0,25 0 1,-24 0-17,24 0 1,0 0 0,0 0-16,0 0 15,0 0 1,1 0-1,-1 0 1,0 0 15,0 0 1,0 0-1,1 0 172,-1 0-156,0 0 31,0 0-31,0 0 62</inkml:trace>
  <inkml:trace contextRef="#ctx0" brushRef="#br0" timeOffset="54093.842">5433 8558 0,'49'0'234,"-24"0"-218,49 0 0,-49 0-1,25 0 1,-25 0-1,-1 0 1,26 0 0,-25 0-1,0 0 63,-1 0-31,1 0 0,0 0 0,0 0-16,0 0 1,-1 0-1,1 0 16</inkml:trace>
  <inkml:trace contextRef="#ctx0" brushRef="#br0" timeOffset="68656.1712">8409 8830 0,'50'0'187,"-25"100"-171,24-26 0,1 75-1,24-50 1,25 124 0,-99-198-1,0 0 1,0 0 15,0 124-15,0-50-16,0-25 15,-24-24 1,24 24 0,-25 1-1,0-50 1,25-1-1,-25 1 1,0 99 0,-24-74-1,-1 24 1,25 1 0,-49-1-1,-50 75 1,99-100-1,-24 1 1,24 0 0,-50 24-1,26-49 1,24 24-16,0-24 16,0 25-1,-24-25 16,49-1 79,-25 1-95,25 0 17,-25-25-1,25 25 0,-25 0-15,0-25-1,25 25 1,-24-25 31,24-25 156,0 0-172,0 0-15,0-25 0,0 26-1,0-1 1,0 0 140,0 75 110,0-26-251,0 1 17,0 0-17,0 0 48,0 0-48,0 0 17,24-25 233,1 0-249,25 0-1,-25 0 32,-1 0 63,1 0-79,-50 0 266,-49-75-282,49 75 1,25-25 15,0 0-15,0 1 125,0-1-95,-25 25-30</inkml:trace>
  <inkml:trace contextRef="#ctx0" brushRef="#br0" timeOffset="72181.7847">8409 8830 0,'0'25'140,"25"0"-124,-25 0 15,0 0 32,25-25-48,-25 49 157,0-24-140,25-25-1,-25 25 63,0 0-32,0-50 157,0 0-157,-25-25-46,25 26 0,0-1-1,0 0 1,0 0 46,-25 25-46,25-25 0,25 25 280,24 0-264,-24 0-17,-25 25 79,50 0-63,-25-25 16,-25 25-47,0 0 235,0-1-220,0 1 1,-25-25-1,0 0 64,25 25-48,-25-25-16,25 25 1,-25 0 0,1-25 140,-1 0-31,25 25-78</inkml:trace>
  <inkml:trace contextRef="#ctx0" brushRef="#br0" timeOffset="108614.6675">15032 6722 0,'25'0'78,"0"-25"-47,-1 25-15,1 0-1,25 0 1,99-25 0,-100 1-1,26-1-15,-26 25 16,26 0-1,-26 0 1,26-25 0,-1 25-1,-24 0 1,49 0 0,-49 0-1,-26 0 16,1 0-15,0 0 0,0 0-1,0 0 17,-1 0 30,51 0 157,-1 0-204,1 0 1,-51 0 0,26 0-1,0 0 1,-26 0 0,1 25-1,0-25-15,0 0 78,0 0-62,24 0 0,-24 0-16,0 0 15,25 0 1,-26 0-1,1 0 1,25 0 0,24 0-1,-49 0 1,0 0 0,0 0-1,49 0 251,0 0-251,1 0-15,-1 0 16,1 0 0,197 49-1,-172-49 1,-26 0 0,-24 0-1,24 0 1,25 0-1,-49 0 1,-25 25 0,0-25 15,-1 0 219,1 0-250,50 0 16,49 0-1,-50 0 1,-24 0-1,24 0 1,-24 0 0,-26 0-1,26 0 1,24 0 0,1 0-16,-50 0 15,0 0 1,-1 0-1,26 0 1,0 0 0,-26 0-1,76 0 1,-51 0 0,1 0-16,-25 0 15,-1 0 1,1 0-1,0 0 17,0 0-17,49 0 1,-49 0-16,25-25 16,-1 25-1,26-24 1,-26 24-1,75 0 1,-74 0 15,-25 0-15,0 0 0,74 0-16,-50 0 15,1 0 1,24 0-1,-24 0 1,74 0 0,-74 0-1,-26 0 17,1 0 343,0 0-360,0 0 1,-25-25-16,49 25 15,1 0 17,-25 0-17,24 0 1,1 0 0,-25 0 15,0 0 63,-1 0-79,1 0 1,25 0 15,-25 0 32</inkml:trace>
  <inkml:trace contextRef="#ctx0" brushRef="#br0" timeOffset="116411.2061">11162 7094 0,'25'-25'32,"-50"50"311,1 0-327,-125 124 0,74-50-1,1 25 1,0-50 0,24-24-1,-49 99 1,49-50-1,25-49 1,-24-26 0,49 51-1,-50-25 1,-24 49 0,24-25-1,50-49 16,-25-25-15,0 25 0,1 24 15</inkml:trace>
  <inkml:trace contextRef="#ctx0" brushRef="#br0" timeOffset="117885.0743">11336 6548 0,'-25'0'172,"-24"0"-141,49 25-15,0 0 31,0 0-32,0 0 1,0-1 15,0 1 0,0 0 32,49 0-32,-24-25 0,0 0 32,0 0-16,0 0-32,-25-25 32,0 50 78</inkml:trace>
  <inkml:trace contextRef="#ctx0" brushRef="#br0" timeOffset="119416.9541">11435 6548 0,'0'25'78,"25"-25"-62,-25 25-1,0 0 16,0 0-15,0-1 62,50-73 157,-50-1-220,25 1-15,-1 49 16,-24-25-1,25 25 48,0 0 31,0 0-79,0 0 1,-25 25 31,0 24-32,0 1 1,0 123 0,0-123-1,0-25 1</inkml:trace>
  <inkml:trace contextRef="#ctx0" brushRef="#br0" timeOffset="120561.0251">12006 6350 0,'-25'0'93,"25"25"-77,-25 24 0,-24 1-1,-26 223 1,26-149 0,-1-50-1,25-24-15,25 0 16,-25-26-1,1 1 64,24 0-64,-25-25 1,25 25 15,-25 24 16,25-24-31</inkml:trace>
  <inkml:trace contextRef="#ctx0" brushRef="#br0" timeOffset="122529.5808">11931 6796 0,'25'0'125,"0"-24"-94,0-1-15,0 25 0,-1 0 15,-24 25 141,0-1-157,0 26 32,0-25 0,0 0-31,0 24-1,0-24 17,-24-25-32,24 25 15,-25-25 1,0 25-1,0-25 142,25 25-142,0-1 95,25-24 15,25 0-110,98-24-15,-123 24 16,0 0 0</inkml:trace>
  <inkml:trace contextRef="#ctx0" brushRef="#br0" timeOffset="126058.0722">17116 6697 0,'24'0'125,"26"-25"-109,-25 1-1,24 24 1,-24-25 0,25 0-1,-25 25 1,-25-25 0,-25 25 234,25 25-235,-25-25 1,0 50-1,-49-1 1,49-24 0,25 0-1,-25-25 17,25 25 61,25-25 64,25-25-157,-26 0 15,1 25 1,0-25-1,0 25 173,-25-25-141,25 25 47,-1 0-48,-24-24-14</inkml:trace>
  <inkml:trace contextRef="#ctx0" brushRef="#br0" timeOffset="130572.5387">17612 6573 0,'24'0'188,"51"25"-172,-50-25-1,24 0 1,-24 25 31,50-25 296,-1 0-343,100 0 16,-100 0 0,-24 0-1,-26 25 1,26-25 0,24 0-1,-49 0 1,0 0 15,0 0-15,0 0-1,-1 0 48,1 0-48,0 0 1,25 0 0,-26 0 15,1 0-15,0 0-1,0 0-15,0 0 31,-1 0-15,1 24 0,0-24-1,25 0 17,-25 0 186,-1 0-202,1 0 0,0 0 77,0 0-61,0 0-17,-1 0 1,1 0 15,0 0 0</inkml:trace>
  <inkml:trace contextRef="#ctx0" brushRef="#br0" timeOffset="134968.6747">11857 7293 0,'0'-25'63,"25"25"124,0 25-171,99 148-1,-75-123 1,-24-1-16,25 26 16,-26-50-1,1-1 1,0 1 0,25 50-1,-26-26 1,-24-24 15,25 0 0,-25 0-15,0-1-16,25 1 16,-25 0-1,25-25 1,-25 25 15,0 0-15,25 0-1,-25-1 17,24-24-17,1 50 1,-25-25 31,25-25 15,-25 25-46,0-1 62,25 1-62,-25 0 15</inkml:trace>
  <inkml:trace contextRef="#ctx0" brushRef="#br0" timeOffset="136623.1341">9525 8731 0,'50'0'141,"99"0"-126,-100 0 1,26 0 0,-26 0-1,-24 0 1,0 0 0,0 0 46,0 0-46,-1 0 15,1 0-15</inkml:trace>
  <inkml:trace contextRef="#ctx0" brushRef="#br0" timeOffset="137851.4381">9823 8731 0,'0'25'125,"0"0"-110,0 0 1,-25 24 0,25-24-1,-25 25 1,25-26-1,0 26 1,0-25 0,-24 0-16</inkml:trace>
  <inkml:trace contextRef="#ctx0" brushRef="#br0" timeOffset="139231.8363">10269 8657 0,'0'-25'93,"0"50"17,-74 49-95,49-24 1,-24-1 0,24 1-1,0-25 1,0 24 0,25-24-1,0 0-15,0 0 31,0 0 1,0 24-17,0 26 1,0-26 15,0-24-15,25-25 15,25 50-15,-26-50-1</inkml:trace>
  <inkml:trace contextRef="#ctx0" brushRef="#br0" timeOffset="141369.5043">10269 8880 0,'0'50'109,"25"49"-93,-25-49-1,0-26 1,0 1 0,0 0 15,0-50 141,0 0-157,0 1 1,25-1 0,-25 0-1,0 0 1,25-25-1,0 26 64,-25-1-64,25 25 1,-1 0 156,1 25-157,-25-1 17,0 1-1,25-25-16,-25 25 17,0 0-17,0 0 17,0 0 77</inkml:trace>
  <inkml:trace contextRef="#ctx0" brushRef="#br0" timeOffset="142559.0092">10666 8781 0,'0'49'203,"-24"1"-172,24 0-15,-50-1-1,25 26-15,25-50 16,-25-25 0,1 49 62,24 1-63,-25-25 1,-25 49 172,50-49-173,0 0 1,-25-25-1</inkml:trace>
  <inkml:trace contextRef="#ctx0" brushRef="#br0" timeOffset="144528.5909">10741 9004 0,'0'50'172,"-25"-1"-156,0 1-1,0 0-15,25-26 31,-24-24-15,24 25 0,24-25 140,1 0-140,0 0-1,0 0 1,0 0-1,-1 0 17,-24-25 30,0 1 32,0-1-47,0 0-16,0 0-15,0 50 234,0 0-250,0 0 31,0-1-15,0 1-1,0 25 1,0-25-1,0-1-15</inkml:trace>
  <inkml:trace contextRef="#ctx0" brushRef="#br0" timeOffset="146015.8959">10865 8706 0,'0'50'156,"0"0"-140,0-26-16,25 26 15,-25 24 1,0-49 0,0 25-1,0-25-15,0 0 16,0 49 15,0-49-15,-25 24-1,25-24 1,0 0 0,-25-25 15,0 25 31,0-25-46,25 25 0,-24-25 15,-1 24 0</inkml:trace>
  <inkml:trace contextRef="#ctx0" brushRef="#br0" timeOffset="147637.618">11783 8607 0,'24'0'94,"150"50"-78,-100-50-1,-24 0 1,-25 0 0,0 25-1,-75-25 313</inkml:trace>
  <inkml:trace contextRef="#ctx0" brushRef="#br0" timeOffset="148753.4789">11981 8657 0,'0'25'125,"0"24"-110,0-24 1,-25 49-1,25-49 17,0 0-1,-25 0-15,25 0-1,0-1 1,-24-24-16,24 25 94,0 0-32,-25-25-46</inkml:trace>
  <inkml:trace contextRef="#ctx0" brushRef="#br0" timeOffset="150141.7813">12378 8458 0,'0'50'140,"-50"0"-124,50-26 0,-25-24-1,25 25 1,0 0 0,0 0-1,-24 0 1,24-1-1,0 1 1,0 25 15,-25-25-15,25-1 0,0 1-1,0 25 16,0-25-15,0-1 0,25-24 15,-1 25-15,1-25-1,0 25 16,0-25-15</inkml:trace>
  <inkml:trace contextRef="#ctx0" brushRef="#br0" timeOffset="152454.6734">12477 8632 0,'0'25'156,"0"0"-140,0 24 0,0-24 46,0 0-15,0 24-16,0-24-15,0-74 203,25-75-204,-25 99 1,0 0 0,25 25 15,0 0 109,-1 0-124,26 0 109,-25 25-78,-25 0-31,0-1 46,0 1-31,0 0-15,0 0 15,0 0 172</inkml:trace>
  <inkml:trace contextRef="#ctx0" brushRef="#br0" timeOffset="153906.7676">12924 8582 0,'0'0'0,"24"0"62,-48 0 126,24 25-172,-25-25-16,25 25 15,-25 0 1,25 0 31,-50 49-16,26-24-15,-1-50-1,0 24 1,25 1-1,0 0 17,-25 0-1,0 0-15,1 24-1,24-24 1,-25 0-1,0-25 79,25 25-78</inkml:trace>
  <inkml:trace contextRef="#ctx0" brushRef="#br0" timeOffset="156576.5734">13023 8682 0,'0'24'125,"-25"26"-109,0-50-1,25 25 1,0 0 47,-25-25-32,1 49-16,24-24 32,-25-25-31,25 25 15,49-25 110,-24 0-126,0 0 17,0 0 108,0 0-124,-25-25 156,0 0-172,0 0 15,0 50 360,0 0-328,0 0-15,0 0-1,0 24 250,0-24-250,0 0 79,0 0-48</inkml:trace>
  <inkml:trace contextRef="#ctx0" brushRef="#br0" timeOffset="158532.4581">13122 8533 0,'0'0'0,"25"0"282,-25 25-267,25-1 1,-25 1 31,24 25-32,-24-25 1,0-1-16,0 1 16,25-25-1,-25 25 1,0 0 15,0 0-15,0 24-1,0-24 17,0 0-1,0 0-16,0-1 1,0 1 0,0 0 15,-25 0-31,25 0 16,-24-25-1,24 25 1,-25-1 15,25 1-15,-25-25-1,25 25 1,-25-25 109</inkml:trace>
  <inkml:trace contextRef="#ctx0" brushRef="#br0" timeOffset="164349.4711">12651 6176 0,'-50'0'141,"-49"-49"-126,49 49 1,1-25-1,24 25 1,-25 0 0,-49 0-1,74-25 1,0 25-16,1 0 16,-26 0-1,0 0 1,-49-25-1,50 25 1,-1 0 0,0 0-1,1 0 1,-50 0 0,74 0-1,-25 0-15,1 0 16,-1 0-1,-24 0 1,-1 0 0,1 25-1,-125 50 1,125-26 0,-25 1-1,24-25 1,1 24-1,-25 1-15,-125 74 16,100-75 0,50 1-1,-1 0 1,-98 198 0,98-174-1,26 1 1,-1-26-1,50-24 251,-49 25-250,-1 24-1,-124 149 1,100-148 0,49-26-1,-49 50 1,49-49-1,-25 24-15,25 50 16,25-99 0,-24 0-1,24 25 1,-25-25 0,25 24-1,-25-24 1,25 25-16,-25-1 15,25 26 1,-25-51 0,25 26-1,0 24 1,0-49 0,0 0-1,0 49 1,0-24-1,0 0-15,0 24 16,0-24 0,50 24-1,24 100 1,-24-100 0,0 25-1,-1-24 1,1-1-1,0 1-15,-26-51 16,51 100 0,-50-74-1,49 24 1,-74 1 0,25-75 218,24 0-218,100 0-1,-99 0 1,24 0-1,1 25-15,-26-1 16,26-24 0,24 0-1,-25 25 1,1-25 0,98 25-16,-123-25 15,0 0 1,-26 0-1,51 0 1,-50 0 0,-1 0-1,1 0 1,0 0 187,0 0-187,24 0-1,100 0 1,-50 0 0,1 0-1,-1 0 1,0 0-1,0 0 1,224-25 0,-199 25-1,0 0 1,174-25 0,-150 25-1,-48-24 1,24-1-1,74 0 1,-148 25 0,-1 0-1,-24 0 1,49-50 0,-49 26 249,50-175-249,-1 50-1,1-49 1,-1-1-16,-24-24 16,-1 124-1,-24 0 1,0-50 0,-25 124-1,0 0-15,25-123 16,-1-51-1,-24 100 1,0 24 0,0 51-1,0-1 48,0 0-48,-24-74 32,-26-25-31,-74-75-16,74 125 16,26 49-1,-26 0 1,25-24-1,0 24-15,-24-25 16,24 50 0,0-24-1,0-1-15,0 25 16,-24-25 0,24 0-1,-25-24 1,-24 24-1,24-25 1,-24 25 0,-25-49-16,74 49 15,25 0 17,-25-74 77,0 74-93,25-24-1,0 24 16,-24-50 63,24 26-78,-25-1-1,25 25 1,0 1 0,-50 24 234,50-25-219,-25 25-31,25-25 375,0 0-359,0 0 15,0 1 0,0-1 0,0 0-15,0 0 0,0 0 15,0 1 0,0-1-15,0 0 15,0 0-15,-24 25-16,24-25 15,0 1 1,0-1 15,0 0 0,0 0 1,0 0-17,0 0 16</inkml:trace>
  <inkml:trace contextRef="#ctx0" brushRef="#br0" timeOffset="167381.5626">13519 6796 0,'0'0'0,"0"-24"31,25 24 16,-50 24 125,0-24-156,0 50-16,-24-25 15,-1 49 1,0-49 0,50 0-1,-24-25 32,24 25 234,24-25-202,51 25-48,-26-25-31,-24 0 15,25 24 17,-25 1 15,0-25 359,-1 0-406,1 0 62,0 0-30,0 0-17,0 0 48,-1 0 30</inkml:trace>
  <inkml:trace contextRef="#ctx0" brushRef="#br0" timeOffset="172349.4223">13370 6995 0,'0'25'16,"-25"-25"-16,50 0 203,25 0-188,-26 0 1,1 0 0,0-25-1,0 25-15,25-25 16,-26 25 15,1-25-15,0 1-1,124-1 1,-100 0 0,-24 0-1,25 25 1,-1 0 0,-24 0-1,25-25 1,-25 0-16,-1 25 15,1 0 1,25 0 0,-25-24-1,49 24 1,-49-25 0,24 25 15,-24 0-16,0 0 1,0 0 15,0-25-15,24 25 0,-24 0-1,0 0 1,25 0-1,-26-25 1,1 25 15,0 0-31,0 0 32,0 0-1,-1 0 0,1 0-15,0 0 15,25 0-15,-1 0-1,-24 0 16,0 0-15,0 0 0,-1 0 15,1 0 0,-74 0 235,24 0-251,-50 0 1,51 0 0,-1 0-1,0 0 1,0 0 78,0 0-79,1 0 17,-26 0 124,0-25-141,50 1 48,-24 24-1,24-25 32,-25 25-47,0 0 16,75 0 515,-26 0-563,1 25 1,0-25 15,0 0 250,0 0-265,-25 24 0,24-24 15,-24 25 203,0 0-187,-24 0-16,-1-25-15,25 25 0,-25-1-1,0-24 17,0 50 14,1-50-46,24 25 32,-25-25-32,0 0 125,25 25-110,0-50 110,0 0-109,0 0 78</inkml:trace>
  <inkml:trace contextRef="#ctx0" brushRef="#br0" timeOffset="172731.9884">14536 6821 0</inkml:trace>
  <inkml:trace contextRef="#ctx0" brushRef="#br0" timeOffset="196483.4289">3374 14932 0,'0'25'172,"-25"74"-172,0-74 16,0 0-1,25 0 1,0 0 0,0-1 62,0 1 0,25-25 63,0 0-126,0 0 1,74 0-16,-74 0 15,0 0 1,-1 0 15</inkml:trace>
  <inkml:trace contextRef="#ctx0" brushRef="#br0" timeOffset="201030.3783">3324 15131 0,'0'25'16,"25"-25"109,25 0-110,49-75 1,0 26-1,50-51 1,446-148 0,-322 149-1,0-25 1,0 25-16,0 0 16,-1-75-1,-24 50 1,273-248-1,-397 298 1,-24-1 0,-26 26-1,0-1 1,-24 0 0,0-24-1,-1-25 1,1 49 234,99-74-235,-25 74 1,-25-24 0,223-124-16,-222 123 15,-26 1 1,50 49 0,-50-49-1,26-1 1,-26 26-1,25-26 1,-24-24-16,24 0 16,0-25-1,25 24 1,99-123 0,-173 174-1,0-1-15,24 0 16,-24 26-1,-26-51 1,26 50 0,-25 1-1,25-26 1,49-49 0,-50 24-1,-24 50 1,0-24-1,25-1 1,-1 1 47,1-26 218,-1-24-266,75-149 1,-49 149-16,-50 24 16,24 26-1,-49 24 1,25-25 0,0 1-1,-25 24 16,0 0 1,25 25-17,-1-74 17,1 49-17,0 0 1,-25 0 124,-25 25 95,-49 50-220,74-25 17,-25-25-32,0 0 47,0 49-16,1 1-16,-1-50 1,0 25 31,0-25 47,0 25-94,25-1 93,0-48 79,25-1-140,0 25-17,0-25 1,0 25-1,74-75 1,-74 51 0,-1 24-1,1-25 95,0 25-95,-25 25 204,25-25-203,-25 24-16,0 26 47,0-25-32,0 0 16,0 0 79,0-1-79</inkml:trace>
  <inkml:trace contextRef="#ctx0" brushRef="#br0" timeOffset="204222.2912">8707 14908 0,'0'24'547,"0"1"-344,0 0-156,0 0-31,25-25 343,-1 0-343,26 0 15,-25 0 141</inkml:trace>
  <inkml:trace contextRef="#ctx0" brushRef="#br0" timeOffset="208983.8651">8756 15007 0,'0'-25'125,"0"0"-125,0 0 16,0 1-1,50-26 1,-25 25-16,0-24 15,24-1 1,-24 25 0,0-24-16,0-1 15,49 0 1,-49 1 0,24-1-1,1 25-15,-25-49 16,0 49-1,-1 0 1,-24 0 0,25-49-1,0 49 1,0-24 0,0 24-1,0-25-15,-1 1 16,1 24-1,-25 0 1,25-49 234,25 24-234,-26-24-1,51-50 1,173-298-16,-174 323 16,25-50-1,-49 0 1,24 25-1,150-273 1,-125 248 0,-25 0-1,1 25 1,-1 0 0,25-74-1,-74 124 1,0-26-1,25 1 1,-1-25 0,1 25-16,-50 24 15,49-98 1,1 123 0,-25-74-1,24 0 1,1-25-1,24-123 1,-49 247 0,-25 0-1,0 0 1,0 0 375,0 0-313,0 1 0,-25 24 219,1 24-282,24 1 1,-25-25 0,0 25-1,25 0 1,-25-25 78,25 25-79,0 0 1,-25-25-1,25 24 32,0-48 110,0-1-111,25 25 17,-25-25-47,25 25 46,-25-25-15,25 25-16,0-25-15,-25 0-16,24 25 94,1-24 77,0 24-155,-25 24 156,0 1-156,0 0 15,25 0 63,-25 0-79,0 0 1,0-1 46,25 1-46,-25 0 15,25-25 157,-25 25-79</inkml:trace>
  <inkml:trace contextRef="#ctx0" brushRef="#br0" timeOffset="224070.9367">17488 8582 0,'-75'0'297,"1"0"-282,24 0 1,-24 0-1,-25 25 1,-25 25 0,49-25-1,-49 24 1,-25 50 0,124-74-1,-24 0-15,-1 0 16,25 0-1,-24 24 1,-1 1 0,25-25-1,-24 24 1,-1 26 0,1-26-1,-1 1-15,0 0 16,1 24-1,-125 174 1,75-99 0,-25 49-1,-75 100 1,1 24 0,99-148 202,-546 1017-202,347-546 0,50-125-1,99-222 1,25 0-1,-223 471 1,273-571 0,-26 50-1,51-74 1,-50 124-16,99-224 16,0 25-1,0 50 1,0-75 218,0-24-234,0-25 16,24 24-1,1 51 1,-25-51 0,25 1-1,25 74 1,-50-99 0,24 49-1,1-24 1,74 148-1,-49-99 1,0-24-16,-1-26 16,-24 26-1,25-26 1,-25-24 0,24 50 218,50-51-218,1 51-16,73-1 15,50 1 1,25 49-1,-24-50 1,73 25-16,26 25 16,-26-49-1,-24-1 1,-74-49 0,-50 0-16,-50-25 15,-25 0 1,-24 0 218,123 0-234,1 0 16,25-25-1,73 25 1,26-25-16,99 25 16,0 0-1,-25 0 17,-347 0 952,49-25-968,-24 25-16,-1 0 15,1 0 1,24 0-1,-24 0-15,0 0 16,24 0 0,25-24-1,0 24 1,-24 0-16,24-25 16,-49 25-1,24 0 1,-24-25-1,-1 25-15,1 0 16,24-25 0,1 25-1,24-25-15,25-24 16,-25 24 0,25-25-1,-49 1-15,49-1 16,-75 50-1,1 0 1,-25 0 0,-1 0-16,-24-25 15,25 25 1,0 0 234,25-25-234,49 25-1,25 0-15,-25-24 16,75-1-1,-1-50 1,100-24 0,-49 0-1,420-199-15,-470 199 16,-25 25 0,-25-1-1,-74 75 1,-1-49-1,1 24 1,-25-25-16,-1 50 16,51-74-1,-26 49 1,-24-25 0,74-49-1,-99 74 1,0 1-16,0-1 31,0-74 0,0-199-15,-124-99 0,25 75-16,-25 98 15,25 51 1,0 49-1,24 49-15,-49 1 16,0-25 0,0 24-1,50-24 1,-25 49 0,24-49-16,1 25 15,-25-25 1,24-25-16,-24 49 15,-25-49 1,0-25 0,0 25-1,25 0 1,-25 25-16,74-25 16,-24 50-1,24 24 1,25-24-1,0 74 17,25-25 171,-49-99-203,-1 25 15,-24-50 1,-25-75 0,24 51-16,1-26 15,-1 51 1,1-26 0,-25 25-1,-1 0-15,1 0 16,25 1-1,-25 24 1,49 74 0,-49-49-16,0 0 15,49 49 1,-25-24-16,1-26 16,-25 1-1,24 25 1,1 24-1,0-49 1,-26 0-16,51 74 16,-1-25-1,-24-24 1,49 49 0,-25 0-16,-24 0 15,49 1 1,-24-26-1,-1 25 1,25 0-16,0 1 16,0-1-1,-24 0-15,24 0 16,0 0 0,0 1-1,-24-26-15,24 0 31,0 50-15,0-24-16,1 24 16,24-25-1,-50 0 1,25 25 15,25-25-31,-25 25 16,1-25-1,-1 25 1,25-49-16,-25 49 16,0-50-1,0 50 1,1-25 15,-1 0-15,25 1 15,-25 24-31,0-25 31,0 25-15,1-25 0,-1 25 15,25-25-16,-50 25-15,25 0 16,1-25 0,-1 25-1,-25 0-15,25 0 47,1-24 47,-1 24-94,0 0 359,0-25-343,0 25 15,1-25-31,24 0 47,-25 25 0,-25-25-16,25 25 16,0-24 16,1 24 30,-1 0-77,0 0 15,0 0 0,0 0 32,1 0-47</inkml:trace>
  <inkml:trace contextRef="#ctx0" brushRef="#br0" timeOffset="226284.4818">10344 14759 0,'0'-25'31,"-25"25"125,0 25-156,0 0 32,25-1-1,-24 1-15,24 0 15,0 0-16,0 0 17,0-1 30,74-24 204,-49 25-251,25-25 1,-26 0-16,26 25 16,-25-25-1,0 25 1,-1-25 15</inkml:trace>
  <inkml:trace contextRef="#ctx0" brushRef="#br0" timeOffset="230113.8178">10294 14908 0,'0'0'0,"25"0"188,0 0-173,25 0 1,-1-25 0,150-50-16,-75 26 15,-25 49 1,-25-25-1,25-25 1,-24 26-16,-1-1 16,1 0-1,-26 0 1,26 0-16,-26 25 16,26 0-1,-50-24 1,24-1-1,1 25-15,-25 0 16,24-25 0,-24 0-1,49 25 1,-24-25-16,24 25 16,-24-24-1,49-1 1,-24 25-1,-1-25-15,50 0 16,-50 25 0,-24 0-1,25 0 1,-51 0 0,1 0-16,0 0 31,0 0 47,0 0-47,-1 0 0,1 0-15,25 0 15,24 0 1,-24 0-17,-25 0 1,-1 0 15,1 0-15,0 0 62,0 0-63,0 0 1,-1 0 0,26 0-1,-25 0 1,0 0 62,-1 0 0,1 0-62,0 0 249,0 0-265,0 0 594,-1 0-563,1 0-15,0 0-16,0 0 16,0 0 31,-1 0 31,-24-25 172,-24 25-235,-26-25 1,25 1 0,0 24-1,-24-25 1,24 0-16,0 25 15,0 0 1,1-25 0,-51 0-1,50 25 1,1 0 15</inkml:trace>
  <inkml:trace contextRef="#ctx0" brushRef="#br0" timeOffset="231651.444">13048 14163 0,'24'0'125,"1"0"-125,0 0 47,0 0-16,-25 25-15,25-25 124,-1 25-124,1 0-1,0 0 1,0-1 15,0-24-15,-25 25 0,24-25 15,-24 25-16,25-25 64,-25 25-79,25-25 15,0 0 1,0 25 93,-25 0-15,0-1-47,-50-24-32,0 50 1,1-25-16,-1 0 16,1-1-1,24-24 17,0 25-1,0-25-16,0 25 1,25 0 0,-24-25-1,-1 0 1,25 25 31</inkml:trace>
  <inkml:trace contextRef="#ctx0" brushRef="#br0" timeOffset="244472.6619">3027 15726 0</inkml:trace>
  <inkml:trace contextRef="#ctx0" brushRef="#br0" timeOffset="288294.7683">20167 9054 0,'24'0'78,"1"0"-47,25 0-15,24 0-1,-24 0 1,-1 0 0,-24 0-1,25 0 1,-50-25 15</inkml:trace>
  <inkml:trace contextRef="#ctx0" brushRef="#br0" timeOffset="289116.7632">20390 9103 0,'0'-24'16,"-25"48"93,25 26-109,-25-25 16,25 24-1,0 1 1,0 0 0,0-26-16</inkml:trace>
  <inkml:trace contextRef="#ctx0" brushRef="#br0" timeOffset="290161.6057">20712 8855 0,'-74'124'125,"74"-74"-110,-25 0 1,25-1 0,-25 100-1,25-99 1,0-1-1,0 1 1,0-1 0,0 1-1,25 0 1,0-26 0,0 1-16,-1 0 31,1 0-31,0 0 15,0-25 1</inkml:trace>
  <inkml:trace contextRef="#ctx0" brushRef="#br0" timeOffset="291858.5248">20787 9153 0,'0'50'141,"24"-26"-110,-24 26-15,0-25 30,0 0 142,0-1-172,0 1-1,0-74 141,0 24-140,0 0 15,25 0-15,-25 0 0,50 1-1,-50-1 16,25 25-15,0 0 78,-1 0-47,1 49-16,0-49-31,0 25 31,-25 0-15,0 0-1,0 0 1,0-1 0,0 1-1,0 0 1,0 0 0,0-50 46</inkml:trace>
  <inkml:trace contextRef="#ctx0" brushRef="#br0" timeOffset="294883.4949">21308 8954 0,'0'25'94,"0"0"-79,0 74 1,0-49-16,-25 0 15,25-26 1,-25 26 0,25 0-1,0-1 1,-25 1 0,-49 99-16,74-100 31,0 1-31,-25-25 15,0 24 1,25 1 0,-25-25-1,25-1-15</inkml:trace>
  <inkml:trace contextRef="#ctx0" brushRef="#br0" timeOffset="297097.7934">21382 9252 0,'0'25'156,"0"0"-140,0 0-1,-25 74 1,25-50-1,-25-49 1,25 25 0,0 0 15,0 0-15,0 0 124,25-25-62,25 0-46,-25 0-17,-1 0 1,1 0-1,-25-25 173,0 0-141,0 0-16,0 0-15,0 1-16,0-26 31,0 25-31,0 50 219,0 25-204,0-1-15,0 26 16,0 24 0,0-74-1,0-1 1,0 1 124</inkml:trace>
  <inkml:trace contextRef="#ctx0" brushRef="#br0" timeOffset="298311.7164">21506 8806 0,'0'24'62,"25"1"-46,0 0-16,49 149 15,-49-125 1,0 1 0,-1 24-1,26 75 1,-50-74 0,0-1-1,0-24 1,0 49-1,-25-50 1,-24 1 0,49-25-1,-124 99 1,99-99 0,0-1-1,0 1 79</inkml:trace>
  <inkml:trace contextRef="#ctx0" brushRef="#br0" timeOffset="299584.7383">21828 9327 0,'25'0'109,"0"0"-109,25 0 16,74 0 0,-50 0-1,-24 0 1,-25 0-1</inkml:trace>
  <inkml:trace contextRef="#ctx0" brushRef="#br0" timeOffset="301456.478">21878 9475 0,'74'0'141,"-49"0"-125,0 0-1,0 0 48,25 0-1,-26 0-31,26 0 610,-25 0-578,0 0 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8T04:29:33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 11013 0,'49'0'141,"26"0"-141,-26 0 31,26 0-31,-1 0 16,1 0-16,-1 0 15,-24 0 1,-26 0 0,1 0-1,0 0-15</inkml:trace>
  <inkml:trace contextRef="#ctx0" brushRef="#br0" timeOffset="1031.7708">670 11063 0,'0'49'110,"0"-24"-110,25 50 31,0 74-31,24 24 16,-24-74-1,0-49-15,-25-25 16,0 0 0</inkml:trace>
  <inkml:trace contextRef="#ctx0" brushRef="#br0" timeOffset="2536.6565">1389 10864 0,'0'25'266,"-24"0"-251,24 0-15,-25 0 16,0 24-1,25-24 1,-25-25 0,25 50 31,0 24-16,0-49-16,0 25-15,0-26 32,0 1 46,75 25-47,-51-25 0,1-25-15,0 0 31,0 0-47,0 24 78,-1-24-47,1 25 0,0-25-31</inkml:trace>
  <inkml:trace contextRef="#ctx0" brushRef="#br0" timeOffset="4795.8562">1538 11038 0,'0'25'218,"0"0"-186,25 24-1,-25-24 16,0 0 78,0 0 203,0 0-281,0-1-16,0-48 172,0-1-172,0 0-15,25 0-16,-25 0 16,0 0-1,25 1 1,-1-1-1,-24 0-15,25 0 16,0 25 15,0-25 1,0 25 14,-1 0 17,1 25-16,-25 0-16,0 0 16,0 0-31,25-25-1,-25 49 1,0-24-16,0 0 15,0 0 1</inkml:trace>
  <inkml:trace contextRef="#ctx0" brushRef="#br0" timeOffset="6355.0086">1761 10740 0,'0'25'140,"25"-25"-140,0 25 16,0 25 0,0-1 15,0-24 0,-25 0 0,0 0-15,0-1 31,0 1-31,0 25 15,0-25 0,0 24-15,0-24-1,0 0 1,-25-25 31,25 25-47,-25 0 31,25-1 0,0 1-15,-25-25 46,25 50 17,0-1-64,-25-49-15,25 25 31</inkml:trace>
  <inkml:trace contextRef="#ctx0" brushRef="#br0" timeOffset="8336.4157">2109 10840 0</inkml:trace>
  <inkml:trace contextRef="#ctx0" brushRef="#br0" timeOffset="9174.5952">2109 11088 0</inkml:trace>
  <inkml:trace contextRef="#ctx0" brushRef="#br0" timeOffset="21589.4361">1687 15429 0,'0'0'0,"50"0"156,24 0-140,25 0-1,1 0-15,48 24 16,-24-24 0,100 25 15,-51-25 0,-123 0-15,-25 0 46,-1 0 1,1 0 359,0 0-407,99 0 16,-99 0-31,25 0 16,-26 0 0,26 0-1,-25 0 1,24 0 0,-24 0-16,0 0 62,-50 0 79,-24 0-126,-26 0 1,-24 0 0,0 0-1,-1 0-15,-48 0 31,73 0 1,50-25-17,-24 25-15,24 0 16,-25-24 0,1 24-16,-1-25 15,25 25 1,1 0-1,-1 0 1,0-25 0,0 25-16,-49 0 31,-1 0 0,51 0-15,-1 0-1,0 0-15,0 0 16,0 0 0,1 0-1,-1 0 1,0 0-16,-25 0 16,1 0-1,-1 0 1,25 0-16,-24 0 47,24 0 93,-25 0-93,1 0-31,-1 0 15</inkml:trace>
  <inkml:trace contextRef="#ctx0" brushRef="#br0" timeOffset="22550.9065">2258 15999 0,'0'0'0,"-124"223"15,-50 25 1,25-24-16,0 148 15,0-75 1,50-49 0,0-74-1,49 0-15,1-50 16,49-50 0,-25-49 15,25 24-16</inkml:trace>
  <inkml:trace contextRef="#ctx0" brushRef="#br0" timeOffset="23842.8508">2357 16371 0,'0'50'125,"49"24"-125,51 50 16,-1 50-1,50 49 1,24 0-1,-49-24 1,0-50-16,0 49 31,-74-124 1,-50-49-32</inkml:trace>
  <inkml:trace contextRef="#ctx0" brushRef="#br0" timeOffset="28240.6338">2778 16073 0,'-24'0'79,"-1"0"-48,0 0-16,0 0 1,0 0 0,1 0-1,-1 0 1,-25 25 0,-24 0-1,49 0 1,0-25-16,25 25 31,25-25 110,0 24-126,24 1-15,1-25 16,-25 0 15,49 0 0,-49 0 1,0 0-32,0 0 15,-1 0 32</inkml:trace>
  <inkml:trace contextRef="#ctx0" brushRef="#br0" timeOffset="29755.9829">2828 16098 0,'25'0'125,"-25"25"-125,0 0 31,0 0-16,0-1 1,0 1-16,0 0 16,25-25-1,-25 25 1,0-50 203,0 0-204,0-24 17,0-26-1,24 50-31,1 25 47,0 0 62,-25 25-93,25 0-1,-25 0 1,25 0 0,-25 24-16,0-24 31</inkml:trace>
  <inkml:trace contextRef="#ctx0" brushRef="#br0" timeOffset="30735.594">3151 15999 0,'0'50'141,"0"-26"-125,-25 1-1,0 74 1,0-74 0,25 25-1,0-25 1,0 24-1,-25 1 17,1 0-17,24-26 1,0-48 250</inkml:trace>
  <inkml:trace contextRef="#ctx0" brushRef="#br0" timeOffset="32256.2783">3200 16222 0,'0'-25'94,"25"25"15,0 0-93,0 0 15,-25 75 141,0-50-157,0 24-15,0 1 16,-25-25 0,25 0-1,-25-25 1,0 0 62,25 24-47,25-24 141,0 0-141,0 0-31,-1 0 16,1 0 0,0 0-1,0 0 16</inkml:trace>
  <inkml:trace contextRef="#ctx0" brushRef="#br0" timeOffset="34452.0646">918 17983 0,'-25'0'31,"50"0"156,25 25-155,24 0-1,-49-25-31,0 0 16</inkml:trace>
  <inkml:trace contextRef="#ctx0" brushRef="#br0" timeOffset="34995.7129">1042 18058 0</inkml:trace>
  <inkml:trace contextRef="#ctx0" brushRef="#br0" timeOffset="35648.3872">1017 18058 0,'0'0'0,"0"25"297,0-1-282,0 1-15,0 50 16,0-26 0,0-24-1,0 25 1,0-26-1</inkml:trace>
  <inkml:trace contextRef="#ctx0" brushRef="#br0" timeOffset="37142.8828">1340 17959 0,'25'0'94,"-25"49"94,0-24-173,0 0 1,0 24-16,0-24 15,-25-25 1,25 25 0,0 0 15,0 0 0,0-1 0,0 26 1,0-25-32,0 0 31,0-1-15,25-24 30,24 0-14,-24 0-1,74 25 0,-74 0 0</inkml:trace>
  <inkml:trace contextRef="#ctx0" brushRef="#br0" timeOffset="40483.9615">1513 17934 0,'0'25'125,"0"-1"-109,0 26 15,25 24-31,-25-49 16,0 0-1,25-25 329,-25-25-328,0 0 15,25 25 0,0 0 47,-1 0-46,1 0-17,0 0 1,0 0-16,-25 25 62,25-25 1,-25 25 343,0 0-359,0 0-16</inkml:trace>
  <inkml:trace contextRef="#ctx0" brushRef="#br0" timeOffset="41578.6501">1836 17983 0,'0'25'187,"0"0"-171,0 25-1,0-1 1,-25 1-16,25-25 16,0-1-1,0 1 1,0 0 15,0 0 79</inkml:trace>
  <inkml:trace contextRef="#ctx0" brushRef="#br0" timeOffset="43850.8073">1935 18058 0,'0'25'157,"0"24"-111,0 1-14,25-50 218,0 0-219,24-25-15,-24 0 15,0 0 31,-25 75 423,0-25-470,0 0 32,0-1-16,0 1 48,0 0-64,0 0 79</inkml:trace>
  <inkml:trace contextRef="#ctx0" brushRef="#br0" timeOffset="45369.6668">2084 17959 0,'25'0'235,"49"74"-204,-24 0-15,-25-49-1,-25 0 16,0 0 16,0 0-47,0-1 16,0 1 15,0 0-15,0 0 15,0 0 16,0-1-16,-25-24 0,0 25-15,25 0 0,-25-25 15,25 25-31</inkml:trace>
  <inkml:trace contextRef="#ctx0" brushRef="#br0" timeOffset="46509.4024">3002 18058 0</inkml:trace>
  <inkml:trace contextRef="#ctx0" brushRef="#br0" timeOffset="46769.2492">3002 18058 0</inkml:trace>
  <inkml:trace contextRef="#ctx0" brushRef="#br0" timeOffset="47113.1887">3126 18058 0</inkml:trace>
  <inkml:trace contextRef="#ctx0" brushRef="#br0" timeOffset="47669.5009">3572 18058 0</inkml:trace>
  <inkml:trace contextRef="#ctx0" brushRef="#br0" timeOffset="50770.8688">7243 15503 0,'25'0'15,"0"0"1,0 0 0,0-25-1,-1 25-15,26 0 16,-25 0 0,0 0 15,-1 0-16,1 0 32,124 0-15,-99 0-32,24 0 15,0 0 1,-49 0-1,0 0 1,74-25 250,100 1-235,49-1-15,-75 0-1,-49 25 1,0-25-16,-24 25 15,-51 0 1,-24 0 0,0 0-16,0 0 62,-1 0 32,1 0-63</inkml:trace>
  <inkml:trace contextRef="#ctx0" brushRef="#br0" timeOffset="52351.1084">8037 15974 0,'-25'25'234,"-74"99"-203,0 25 0,49-100-31,1 26 0,24-25 16,-25-1 0,50 1-1,-25-1 1,1 1-16,24-25 16,-25 0-1,0 49 1,0-24-1,0-26 1,1 76 15,-26-51-31,0 100 32,1-75-17,24-24-15,0 0 16,0-1-1,1 1 1,-1-25 0,0 24-16,25-24 15,-50 0 1,50 0 0,0 0-1,-49 24 95</inkml:trace>
  <inkml:trace contextRef="#ctx0" brushRef="#br0" timeOffset="54483.4114">8037 16049 0,'25'0'110,"-25"24"-79,25-24-15,-1 50-16,-24 0 15,25-1 1,0-24-1,-25 25 1,0-26 0,25 1-16,0 25 15,0 49 17,-1-24-32,26 49 31,-25-75-31,0-49 15,-25 50 1,24-25 15,-24-1-31,25 1 16,0 0 0,-25 0-1,50 24 1,-50 26-16,24-50 31,26 49 0,-50-49 79,25-25-110,-25 25 15,25-1 17,-1 26-1,26 49 0,-25-74-15</inkml:trace>
  <inkml:trace contextRef="#ctx0" brushRef="#br0" timeOffset="55896.1252">10939 16148 0,'50'0'125,"49"0"-94,25-25-31,99 0 16,-74 0-16,25-24 15,-50 49 1,-75-25 0,-24 25 46</inkml:trace>
  <inkml:trace contextRef="#ctx0" brushRef="#br0" timeOffset="57059.0739">10964 16520 0,'25'-25'125,"49"0"-110,1-24 1,-1 24-1,50-25-15,-25 25 16,125-24 31,-175 49-16,-24 0-15,25 0 31,-26 0-32,1 0 17,0 0 30</inkml:trace>
  <inkml:trace contextRef="#ctx0" brushRef="#br0" timeOffset="61133.6595">11535 15925 0,'0'0'16,"24"0"156,76 0-157,-51 0 1,1 0 0,24 24-1,-24-24-15,24 25 16,-24 0-1,-25-25 1,24 0-16,-24 25 31,0-25 1,74 25-1,-74-25-16,0 0 1,-1 0 47,26 24-63,-25-24 15,0 0 1,-1 0-1,1 0 142,0 0-126,25 0-31,-25 0 16,-1 0 15,1 0-31,0 0 31,0 0 16,0 0 15,-1 0-46,1 0 47,0 0-48,0 0 1,0 0-1,-25 25-15,24-25 16,1 0 15,0 0 1,0 0 14,0 0 95,-1 0-94,1 0 0,0 0 109,0 0-125,0 0 126,-1 0-64,-24 25 126,-24-25-203,-26 50-1,25-50 1,0 24-16,1 1 16,-1-25-1,0 25 1,-25-25 15,1 50-15,-1-26-1,1-24-15,24 25 16,0-25 0,0 25-1,0-25 1,1 25 62,-51 0-62,-24 49 15,74-74-16,0 0 17,25 25-1,-25 0 0,-24 0-15,-1-1-1,1 1 17,24-25 30,0 0-46,-25 0-1,26 0 1,-1 0 0,25 25-1,-25-25 17,0 0-1,25-25-16,-25-24 17,1 24-32,-1 25 15,25-25-15,0 0 16,-25-24 0,0-1-1,25 0 1,-49 1-16,49-1 15,-25 25 1,25 0 0,-25 25-16,25-24 15,-25-26 17,0 25-17,25-24 1,-24 49-1,24-25 17,-25 0-1,25 0-15,-25 25-1,0-25 16</inkml:trace>
  <inkml:trace contextRef="#ctx0" brushRef="#br0" timeOffset="63076.4104">11807 16297 0,'0'-25'31,"25"25"94,0-25-109,25 25 0,-1 0-1,1-25 1,-1 25-16,1-25 16,-25 25-1,24 0 1,-24 0 15,25 0-15,-25 0-1,-1 0 17,1 0-17,0 0-15,0 0 16,0 0 15,-1 0-15,1 0-1,0 0 17,25 0-1,-25 25-31,-1-25 15,1 0 64</inkml:trace>
  <inkml:trace contextRef="#ctx0" brushRef="#br0" timeOffset="104982.5728">22449 9227 0,'0'-24'187,"0"-1"-187,-25 0 16,25 0 15,0 0 32,25 25-48,-1 0-15,76 0 47,-26 25-15,-74 0-32,25-25 31,-25 25 0,0 0 16,0-1-31,-25 51 15,0-50 0,0-1-31,25 1 16,-24-25 15,24 25-15,-25-25-1,0 25 16,0 0 1,25-1-17,0 1 63,25-25 47,25 0-93,98 0-17,-123 0 1,0 0 0,0 0 15</inkml:trace>
  <inkml:trace contextRef="#ctx0" brushRef="#br0" timeOffset="106243.3753">22821 9103 0,'24'0'125,"26"0"-110,-25 0 1,0 0 0,148 0 15,-98 0 0,-50 0-31,-1 0 16,1 0 77,0 0-30</inkml:trace>
  <inkml:trace contextRef="#ctx0" brushRef="#br0" timeOffset="107384.4101">22994 9128 0,'0'25'109,"0"25"-78,25 24-31,-25-24 31,0 24-31,25-74 47</inkml:trace>
  <inkml:trace contextRef="#ctx0" brushRef="#br0" timeOffset="108952.3845">23515 8781 0,'0'0'0,"-25"74"141,-24-49-125,24 49-1,-25-24 1,1 49-1,24-49 17,25-25-1,0 24 16,0-24-32,0 0 1,0 0 0,0 24-16,0-24 15,0 50 32,0-26-31,25-24 15,0 0-15,-1-25-1,1 25-15,0-1 16,49 1 0,-24-25 15,-50 25-16</inkml:trace>
  <inkml:trace contextRef="#ctx0" brushRef="#br0" timeOffset="111710.1899">23540 9054 0,'25'49'187,"0"1"-155,-1 0-32,1-1 15,0 1-15,0-25 32,-25-1 61,0-48 126,0-1-172,0 0-31,0 0-1,0 0 48,0 1-48,0-1 48,0 0-1,25 25-15,-1-25 63,1 25-64,0 0 17,0 0-16,0 0 47,-1 0-16,-24 25-47,0 0-15,0 0 15,25-25 47,-25 24-62,0 1 15,0 0-16,0 0 17,0 0 46,0-1 0,0 1-47</inkml:trace>
  <inkml:trace contextRef="#ctx0" brushRef="#br0" timeOffset="113663.6268">24135 8979 0,'0'25'234,"0"0"-187,-24 25-16,-1-26 1,25 1-32,0 0 15,-25 0-15,25 0 16,-25-1-1,25 1 1,0 0 15,-25-25-31,25 25 16,0 0 15,0-1-15,-25 1 62,25 0-47,0 0 16,0 0-31,0-1 31,-24-24 15,24 25-46,-25 0 15,25 0-15</inkml:trace>
  <inkml:trace contextRef="#ctx0" brushRef="#br0" timeOffset="211987.6712">24259 9327 0,'-24'0'125,"-1"0"-47,25 24 47,-25 1-109,25 0 93,25 0-46,0-25-32,-1 25 0,1-25 1,0 0-17,0 0 79,-25 24-78,0 1 62,0 0-47,0 0 0,0 0-15,-25-25 93,0 0-93,0 0 31,25-25 93,0 0-108,0 0-17,0 0 16,0 1 1,0-1-17,0 0 1,0 0 31,0 0-32,0 1 79</inkml:trace>
  <inkml:trace contextRef="#ctx0" brushRef="#br0" timeOffset="213354.028">24210 8781 0,'49'25'62,"26"49"-46,74 75 15,-125-99-15,1-26-16,-25 1 31,0 25 0,0-25-15,0-1-1,0 1 1,0 25-16,0-25 31,0-1-31,0 1 31,0 0-15,0 25 0,0-26-16,0 26 15,0-25 1,0 24 0,0 1-1,0-25 1,0 24-16,0-24 15,-25 0 1</inkml:trace>
  <inkml:trace contextRef="#ctx0" brushRef="#br0" timeOffset="214995.4178">22672 10641 0,'74'-25'109,"-24"25"-93,24 0-1,-24-24-15,24 24 16,1 0 0,-50 0-1,-1 0-15,1 0 31</inkml:trace>
  <inkml:trace contextRef="#ctx0" brushRef="#br0" timeOffset="215967.8062">22920 10443 0,'0'25'156,"0"24"-156,0 174 31,0-99-15,25-49-1,-25-50-15,0-1 16</inkml:trace>
  <inkml:trace contextRef="#ctx0" brushRef="#br0" timeOffset="217475.005">23490 10319 0,'-24'0'94,"-1"0"-79,0 0 17,0 0-17,0 0 32,25 49 47,-24-24-78,24 0-1,0 0 48,0 0-32,0 24-15,24-49-1,-24 25 1,25-25-1,-25 25 1,25-25-16,0 0 31,0 25-15,-1-25 0,51 0 15</inkml:trace>
  <inkml:trace contextRef="#ctx0" brushRef="#br0" timeOffset="219075.7384">23639 10294 0,'25'74'94,"0"-24"-79,0 49 17,-25-74-32,0 0 31,0 0 0,0-1 63,0-48 15,0-26-109,0 25 16,0-24 0,0 24-1,0 0 1,0 0-16,49-49 15,-49 49 1,25 25 0,25-25 15,-26 0 0,26 25 47,-25 0-62,-25 25 15,25 0 0,-25 25 1,24-1-17,-24-24 1,0 0 0,0 0-1,0-1 1,0 1-1,0 0 1,0 0 187</inkml:trace>
  <inkml:trace contextRef="#ctx0" brushRef="#br0" timeOffset="220245.5026">24408 9996 0,'0'25'63,"-25"0"-48,25 25 1,-74 74 15,49-25 0,0-50-31,25 26 16,-24-26 0,-26 26-1,50-26-15,-25 26 16,0-50 0,1 24-1,24-24 16</inkml:trace>
  <inkml:trace contextRef="#ctx0" brushRef="#br0" timeOffset="222672.3491">24507 10244 0,'0'25'125,"-74"174"-94,24-125 16,100-74 141,-25 0-173,0 0 1,24 0 0,-24 0-16,0 0 156,0 0-141,-25-74 110,0 49-93,0 50 327,0-1-343,0 51 15,0-50-31,0-1 31,0 1-15,0 0 15,0 0 63,0 0-63</inkml:trace>
  <inkml:trace contextRef="#ctx0" brushRef="#br0" timeOffset="248395.5095">13420 16570 0,'24'0'297,"1"0"-219,0 0-47,0 0-15,0 0 0,0 0-1,24 0 1,-24 0-16,25 0 16,-26 0-1,26 0 16,-25 0-31,24 0 32,-24 0-17,0 0 1,0 0 0,0 0-1,-1 0 1,1 0 15,0 0-15,25 0 15,-26 0-31,26 0 31,-25 0-31,24 0 16,-24 0-1,0 0 1,0 0-16,24 0 16,-24 0-1,0 0 1,0 0 0,24 0-1,-24 0-15,25 0 31,-25 0-15,0 0 0,-1 0-16,1 0 15,0 0 1,25 0 0,-26 0-1,1 0 1,0 0-1,0 0-15,0 0 16,-1 0 0,26 0-1,-25 0 1,24 0 15,-24 0 0,25 0-31,-25 0 32,-1 0-17,1 0 1,0 24 0,0-24-1,24 0-15,26 0 16,-50 0-1,-1 0 1,26 0 15,-25 0 1,0 0-17</inkml:trace>
  <inkml:trace contextRef="#ctx0" brushRef="#br0" timeOffset="250412.6811">14759 17140 0,'-25'0'219,"1"0"-203,-1 0-1,0 0 1,0 0 0,0 0-16,25 25 140,0 0-124,0-1 0,0 1 15,25-25 31,0 25-62,25-25 32,-26 0-17,1 0-15,0 0 16,0 0-1,0 0 17,-1 0 46,1 0-47,0 0-15</inkml:trace>
  <inkml:trace contextRef="#ctx0" brushRef="#br0" timeOffset="252362.3282">14908 17041 0,'0'25'93,"0"-1"-77,25 76 15,0-76-15,-25 1-16,0 0 31,0-50 235,0 0-235,0-24 0,24 49 47,-24-25-46,25 25-17,0 0 16,0 0-15,0 0 78,-1 0-79,1 25 95,0 0-79,-25-1-31,0 1 63,0 0-1,0 0-62,0 0 47</inkml:trace>
  <inkml:trace contextRef="#ctx0" brushRef="#br0" timeOffset="253686.5446">15354 16966 0,'0'25'156,"0"0"-140,0 0 0,0 0-1,-24 74 1,24-74 0,-25-1-1,25 1 1,0 0 15,-25-25-15,0 25 15,25 24-15,-25 1 15,25-25-16,0 0 48,-24-25-16</inkml:trace>
  <inkml:trace contextRef="#ctx0" brushRef="#br0" timeOffset="256116.6872">15454 17115 0,'0'25'156,"0"0"-140,-25 0-16,25 24 16,-25-49 15,25 25 16,25-25 171,0 0-218,-1 0 16,1 0 15,0 0 1,0 0-1,0 0 16,-1 0 15,-24-50 110,0 26-156,0-1-1,0 50 298,0-1-282,0 26-31,-24-25 16,24 0-1,0-1 95,0 26-95,0-25 32</inkml:trace>
  <inkml:trace contextRef="#ctx0" brushRef="#br0" timeOffset="258151.8393">15082 17537 0,'24'0'15,"-48"25"251,-26 0-235,0 24-31,26-24 16,-1 25-1,-25-26 1,25 1-16,1 0 16,-1 25-1,0-50 1,0 24-16,25 1 31,-25-25 0,1 25 1,24 0-17,-25-25-15,0 25 47,0-25-16,25 24-15,-25-24 0,1 25 31,24 0-47,-25-25 15,0 25 126</inkml:trace>
  <inkml:trace contextRef="#ctx0" brushRef="#br0" timeOffset="261760.0943">15106 17562 0,'25'25'140,"0"-1"-124,74 76 15,-24-51 0,-75-24-15,24 0-16,1 0 31,-25-1-15,50 1-1,-50 0-15,49 0 16,-49 0 0,50 24-1,-25-24 17,0-25-17</inkml:trace>
  <inkml:trace contextRef="#ctx0" brushRef="#br0" timeOffset="275183.4341">13717 18256 0,'25'0'125,"124"0"-94,-50 0 0,-74 0-31,0 0 16,-25 25 46</inkml:trace>
  <inkml:trace contextRef="#ctx0" brushRef="#br0" timeOffset="276197.6132">13941 18281 0,'0'50'157,"0"-1"-111,0 1-46,0-1 16,0-24 0</inkml:trace>
  <inkml:trace contextRef="#ctx0" brushRef="#br0" timeOffset="277573.841">14164 18157 0,'25'0'0,"-25"-25"31,0 50 110,0 0-110,-25-25-15,25 25 0,-25-1-1,25 1 1,0 0 15,-25 25-15,25-1-1,-25-24 1,25 0-16,0 0 47,0-1-32,0 1 17,0 0-17,0 0-15,25 0 16,0 0 0,0-25-1,-25 24-15,0 1 16,25-25-1,-1 0 17</inkml:trace>
  <inkml:trace contextRef="#ctx0" brushRef="#br0" timeOffset="279408.597">14213 18380 0,'25'50'172,"-25"-25"-156,0-1 0,0 26-1,0-75 251,25 0-235,-25 1-15,25 24-1,-25-25 48,0 0-32,25 25 32,-1 0 46,1 0-78,0 25 0,0-25 32,-25 25-32,0-1 32,0 1-32,0 0 0,0 0 32</inkml:trace>
  <inkml:trace contextRef="#ctx0" brushRef="#br0" timeOffset="280728.281">14610 18256 0,'0'25'157,"0"0"-142,0 0 1,0 24-1,-24-24-15,-1 0 16,25 24 31,0-24-31,-25-25 46,25 25-31,0 0 79,-25 0-79,25 0-15,0-1-1,0 1 48,0 0-1,0 0-31</inkml:trace>
  <inkml:trace contextRef="#ctx0" brushRef="#br0" timeOffset="282965.8466">14759 18430 0,'25'0'15,"-25"-25"17,-25 25 140,0 0-141,1 25 0,24 0 0,0-1 47,-25-24-78,25 25 16,0 0 15,0 0-15,25 0 109,-1-25-94,1 0-15,0 0-1,0 0-15,0 0 94,-25 25-63,0-1-15,0 1 0,0 0 77,-25-25-14,25-25 14,0-49-61,0 49-1,0-25 31,0 25-30,0 1-32,0-1 31,0 0 0,0 0 94</inkml:trace>
  <inkml:trace contextRef="#ctx0" brushRef="#br0" timeOffset="284312.7853">14809 18182 0,'0'49'94,"49"-24"-78,-24 25-16,25-1 15,-25-49 1,-1 25 0,-24 0 15,0 0 0,0 0-31,0-1 16,0 1-1,0 0 1,0 0 0,0 0 30,0 0-30,0 24 0,0 26 31,0-26-32</inkml:trace>
  <inkml:trace contextRef="#ctx0" brushRef="#br0" timeOffset="286283.5199">15454 18306 0,'24'0'125,"1"-25"-94,0 25-31,25-25 32,-26 0-32,1 25 15,0 0 1,0 0 0,0 0-16</inkml:trace>
  <inkml:trace contextRef="#ctx0" brushRef="#br0" timeOffset="287314.6542">15602 18231 0,'0'149'141,"0"-74"-110,0-51 0,0 1 32,0 25-48,0-25 32,0 0 16</inkml:trace>
  <inkml:trace contextRef="#ctx0" brushRef="#br0" timeOffset="288956.1706">15851 18157 0,'0'25'110,"-25"24"-79,0 1 0,25-25-15,0 0-16,0-1 16,0 1-1,0 0-15,0 0 31,0 0-15,25-1 31,-25 1-16,25-25-15,-1 50 484,1-25-485,25 24 1,-25-24 0</inkml:trace>
  <inkml:trace contextRef="#ctx0" brushRef="#br0" timeOffset="290701.7685">15975 18331 0,'24'0'109,"-24"24"-93,25 1-1,-25 0 1,0 0 0,0 0 31,0-1-47,0 1 46,0-74 189,0-1-220,0 0 1,0 26 0,25-1-1,0 25 79,-25-25-78,25 25-1,-1 0 1,1 0 0,0 0 30,-25 25 1,0 0-31,0-1 15,0 1 63,0 25 47</inkml:trace>
  <inkml:trace contextRef="#ctx0" brushRef="#br0" timeOffset="292293.3857">16272 18256 0,'0'25'93,"0"0"-61,0 24-1,0-24-31,0 0 62,-25-25-46,25 25 31,0 24 94,0-24-126,0 0 16,0 0 16,0 25-31,0-1 78</inkml:trace>
  <inkml:trace contextRef="#ctx0" brushRef="#br0" timeOffset="294727.0735">16421 18380 0,'0'25'172,"-25"0"-156,25 0-16,0-1 16,-25-24 15,25 25 0,0 0 0,0 0 1,25-25-17,0 0 16,0 0 1,0 0-1,-25 25 235,0 0-157,0-1-78,0 1 79,0-50 93,0 1-203,-25 24 15,25-25 63,0 0-46,0 0-1,0-25 47,0 26-62,0-1-1,0 0 48,0 0 15</inkml:trace>
  <inkml:trace contextRef="#ctx0" brushRef="#br0" timeOffset="296559.5438">16446 18157 0,'49'0'234,"-24"0"-218,-25 25 15,25-25-31,0 49 94,0-24-79,-25 0 1,0 0 0,24 24 46,1 1 47,-25-25-93,0 0 0,0-1-16,0 1 31,0 0-15,0 0 30,0 25-30,0-1 15</inkml:trace>
  <inkml:trace contextRef="#ctx0" brushRef="#br0" timeOffset="298871.7021">15875 16321 0,'25'0'78,"0"25"-62,25 0-1,-1 25 1,-24-25-16,25-1 16,-50 1-1,49 0 1,-49 0-1,25 0 1,25 49 15,-26-49 1,1-25-17,-25 25 1</inkml:trace>
  <inkml:trace contextRef="#ctx0" brushRef="#br0" timeOffset="299818.342">15950 16818 0,'0'-25'31,"25"-25"-15,99-99-1,0-24-15,49-51 16,-74 125-1,-49 25 1,-50 49 0</inkml:trace>
  <inkml:trace contextRef="#ctx0" brushRef="#br0" timeOffset="301462.914">15776 16570 0,'0'0'0,"-25"0"125,25 24-62,0 1-32,-24-25-15,24 25-1,0 0-15,0 24 47,24 26 0,1-75-31,0 0 15,0 0-31,0 0 16,-1 0-1,1 0 1</inkml:trace>
  <inkml:trace contextRef="#ctx0" brushRef="#br0" timeOffset="303998.6962">15851 16594 0,'0'25'31,"0"0"63,0-50 203,0 0-172,0 1-31,-25 24 62</inkml:trace>
  <inkml:trace contextRef="#ctx0" brushRef="#br0" timeOffset="306143.9934">17116 16991 0,'-50'25'172,"25"49"-157,-74 50-15,-25 0 16,-124 249-1,99-150 32</inkml:trace>
  <inkml:trace contextRef="#ctx0" brushRef="#br0" timeOffset="308598.1905">17091 17066 0,'0'24'172,"25"26"-172,24 24 15,26 50 1,24 0-1,-50-49 1,26 24 0,-1-24-1,-49-51 17,0-24 14,-25 25-30,25 0-16,-1 0 16,26 0-1</inkml:trace>
  <inkml:trace contextRef="#ctx0" brushRef="#br0" timeOffset="311248.9273">18083 16446 0,'25'0'78,"24"0"-63,1 24 1,24 26 0,1 0-1,-26-26-15,-24 26 16,0-50 15</inkml:trace>
  <inkml:trace contextRef="#ctx0" brushRef="#br0" timeOffset="312384.5912">18455 16495 0,'-25'0'31,"0"0"-15,1 0 15,-26 25-16,25 0-15,-24 0 16,24-1 0,0-24-1,25 25 1,-25-25-16,0 25 31,1-25 0,-26 50 1,0-26 61,1-24-77</inkml:trace>
  <inkml:trace contextRef="#ctx0" brushRef="#br0" timeOffset="314116.7608">18381 16942 0,'-25'0'94,"-25"-25"-79,25 25 1,1 0 15,-1 0 47,0 0-47,25 49 94,0-24-109,0 0 15,0 0-31,25-25 16,0 0 15,-1 0-31,1 25 31,0-25-15,0 24 15</inkml:trace>
  <inkml:trace contextRef="#ctx0" brushRef="#br0" timeOffset="315770.4854">19100 17016 0,'0'25'125,"0"49"-109,-50 1-16,-24 49 15,24-50 1,1-24 0,24-1 15,25-24 63,0 0-16,-25 25-47,-25 24 0</inkml:trace>
  <inkml:trace contextRef="#ctx0" brushRef="#br0" timeOffset="317098.6569">19125 17140 0,'0'25'109,"25"0"-93,24-1 0,-24 26-1,0-50 1,-25 25-16,25-25 47,-1 49-32,1-24 1,25 0-16,-25 25 16,24-26-1,-24 1 1,0 0-1,0-25-15,-25 25 16,24 0 0,1-25-1,25 25 1,-25-1-16,-1-24 16,1 0 15,0 0 0,0 0-31,0 0 16,-1 25-1,1-25 1,0 0 0</inkml:trace>
  <inkml:trace contextRef="#ctx0" brushRef="#br0" timeOffset="318555.6226">20439 16520 0,'25'25'78,"25"24"-62,-1-24-1,1 25-15,-25-25 16,0-25 0,-25 24-1,24-24 63,1 25-62</inkml:trace>
  <inkml:trace contextRef="#ctx0" brushRef="#br0" timeOffset="319945.3303">20712 16545 0,'-49'0'110,"24"49"-110,-25-24 15,25 0 1,1-25 0,24 25 124,-25 0-108,0-1-17,-25-24 16,26 25 219,-1-25-234,50 0 187</inkml:trace>
  <inkml:trace contextRef="#ctx0" brushRef="#br0" timeOffset="322519.989">20415 16743 0,'0'-49'125,"-25"24"-110,25 0 1,-25 25 0,0 0-1,-24 0 454,24 0-469,0 0 734,0 0-734,-24 0 16,-1 0 0,25 25-1,-24-25 1,49 25 46,0-1-30,0 26-17,0 24 1,0-49-16,0 0 16,49 25-1,-24-26 1,0-24-1,24 25 1,-24-25 0,25 0-1,24-25 501,-49 1-500,-25-1 15,25 25 31</inkml:trace>
  <inkml:trace contextRef="#ctx0" brushRef="#br0" timeOffset="323560.9441">21233 17016 0,'0'25'94,"0"0"-78,-25 74-16,-24 0 15,-1 25 1,-24-25 0,24-24-16,25-50 15,1-1 1,24 1-1,0 0 1,-25-25 15,25 25-15,-25 0 0,25-1-1,-25-24 1</inkml:trace>
  <inkml:trace contextRef="#ctx0" brushRef="#br0" timeOffset="324722.8618">21258 17090 0,'25'25'157,"24"25"-142,100 173 17,-25-99-32,-25 0 15,1 0 1,-51-49-1,26-26-15,-51 26 16,26-51 0,-25 1 15,0-25-31,0 0 16,-1 0 15,1 0-16</inkml:trace>
  <inkml:trace contextRef="#ctx0" brushRef="#br0" timeOffset="542518.1536">15602 14883 0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8T04:35:57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8260 5606 0,'0'25'281,"-24"-25"-265,24 49 15,-25-24-31,0 0 16,0 24-16,-25 1 16,26-25-1,-1 25 1,0-26-16,0 26 15,-24-25 17,24 74-17,0-99 1,25 25 0,-25 0-16,25-1 31</inkml:trace>
  <inkml:trace contextRef="#ctx0" brushRef="#br0" timeOffset="2437.3087">8260 6052 0,'50'0'313,"-50"-24"-282,25 24-16,0 0 48,-1 0-47,1 0 46,-25 24 172,0 1-202,0 0-1,0 0-15,0 0-1,0-1 16,-25-24-15,1 25-16,24 0 16,-25-25 15,25 25-15,-25-25 30,25 25-30,-25-25 47,0 24-48,25 1 1,-24-25 46,48 0 110,1 0-156,25 0-16,-25 0 15,-1 0 1,76 0 15,-76 0-31,1 0 16,0 0 0</inkml:trace>
  <inkml:trace contextRef="#ctx0" brushRef="#br0" timeOffset="4304.4424">8508 5904 0,'0'-25'46,"25"25"1,0 0-31,0 0 15,0 0-15,-1 0 15,1 0-15,0 0-1,-25 25 126,0-1-16,0 1-78,-25-25 15,0 0 16,25 25-78,-24-25 47,-1 0-15,0 0 14,0 0-30,0 0 31,1 0 62,24-25-62,0 0 0</inkml:trace>
  <inkml:trace contextRef="#ctx0" brushRef="#br0" timeOffset="6701.2496">10220 9327 0,'25'0'62,"-25"24"235,0 1-234,0 0-63,0 0 31,0 0 0,0-1-15,0 1 46,0 0 188</inkml:trace>
  <inkml:trace contextRef="#ctx0" brushRef="#br0" timeOffset="11684.2687">11535 13494 0,'0'-25'110,"0"0"-95,0 0 79,0 1 31,0-1-78,0 0-32,0 0 32,24 25 16,1 0 46,0 0-46,0 0-48,0 0 48,-25 25-48,0 0 48,0 0 31,0-1-79,0 1 17,0 0-32,0 0 46,0 0-30,0-1 31,0 1-16,0 0 0,0 0 1,-25-25-1,0 0-15,25 25-1,0-1 1,-25-24 78,0 25-63,50-25 297,0 0-281,0 0-32,0 0 17,-1 0-17,1 0 17,0 0-17,0 0 1,0 0 62,-1 0 31,1 0-93</inkml:trace>
  <inkml:trace contextRef="#ctx0" brushRef="#br0" timeOffset="14895.6457">11609 13022 0,'0'-24'47,"0"-1"-16,0 0 16,25 25 78,0 0-16,-1 25-62,-24 0 47,0-1-16,0 1 63,0 0-94,0 0 296,0 0-249,0-1-31,0 1 155,25-25 1,-25-25-203,25 25-1,0 0 1,-25-24 31,49 24-31,-24-25 30,-25 0-46,25 25 32,0-25 46</inkml:trace>
  <inkml:trace contextRef="#ctx0" brushRef="#br0" timeOffset="29335.4451">12130 17760 0,'0'25'297,"0"0"-281,25 0 0,-25-1-1,24 1 16,-24 0 1,0 0-1,0 0 16,0-1 187,-24-24 157,24 25-360,0-50 203,0 1-187,0-1-15,0 0-1,0 0 0,0 0 16,0 1 47,24 24-63,-24-25 0,0 0-15,0 0 15,25 25-15,-25-25 15,25 25 47,0 0 31,0 0-30,-1 0-17,1 25 47,-25 0-46,25-25-32,-25 25-15,0 0 31,25-1-16,-25 1-15,0 0-1,0 0 16,0 0 94,0-1-78,0 1-31,0 0 62</inkml:trace>
  <inkml:trace contextRef="#ctx0" brushRef="#br0" timeOffset="31168.8525">12725 17562 0,'0'25'219,"-25"24"-173,-24 1-30,49-1 0,-50 26-1,25-26-15,25 1 16,-24-25 0,-1 24-1,25-24-15,-25 0 16,25 0-1,-25 0 1,25-1-16,-25-24 16,25 50-1,-25-25 1,1 0 15,24-1 0,-25 1-15,25 0 0,-25 0 15,25 24-15,-25-49 30,25 25 1</inkml:trace>
  <inkml:trace contextRef="#ctx0" brushRef="#br0" timeOffset="34713.5473">12651 18132 0,'0'-25'297,"0"1"-265,0-1-17,0 0 16,0 0 32,0 0 31,25 25-32,-25-24 1,24 24-16,1 0 78,0 0-16,0 24-93,-25 1 30,0 0 17,0 0-32,0 0 0,0-1-15,0 1 0,0 0 15,0 0 16,0 0-16,0-1-31,0 1 31,0 0 16,0 0 0,25-25 281,-1 0-312,1 0 15,-25-25-15,25 25 62,0 0-47,0 0 0,-25-25 32,24 25-48,1 0 17</inkml:trace>
  <inkml:trace contextRef="#ctx0" brushRef="#br0" timeOffset="39050.6561">12824 17735 0,'0'25'266,"0"0"-251,0 25-15,0-26 32,0 1-17,0 0 48,0 0-16,0 0 0,0-50 374,0 0-421,25 0 16,-25 0 0,25 1-16,-25-1 31,25 25 94,-25-25-94,25 25 16,-25-25-31,0 0 156,24 25-63,-24 25 110,0 0-172,0 0-1,-24-25-30,24 25 62,0-1-47,-25-24-15,25 25 47,-25-25 15,0 0-47,25 25-15,25-25 296,0 0-265,0 0 62,-1 0-62,1 0 78,0 0-47,0 0 282,-25 25-329</inkml:trace>
  <inkml:trace contextRef="#ctx0" brushRef="#br0" timeOffset="45607.5129">13097 17363 0,'-25'0'16,"1"0"15,73 0 172,-24 0-187,0 0-1,0 0 1,24 0 0,-24-25-1,0 25-15,0 0 32</inkml:trace>
  <inkml:trace contextRef="#ctx0" brushRef="#br0" timeOffset="47435.8612">13048 17562 0,'24'0'141,"1"0"-110,0 0 0,0 0-15,-25-25-16,25 25 15,-1 0 17,1 0-1,0 0-15,0-25 15,0 25 16,-1 0-47,1 0 125</inkml:trace>
  <inkml:trace contextRef="#ctx0" brushRef="#br0" timeOffset="50201.1942">13668 17214 0,'-25'0'312,"0"0"-281,0 0 16,1 0-16,-1 0-15,0 0 15,0 0 16,0 0 16,25 25-16,0 0 93,0 0-93,0 0-31,0-1-1,0 1 17,25-25-32,-25 25 15,0 0 16,25-25 1,0 25 15,0-25-1,-25 24-30,24-24 47,1 0-1,0 0 1,0 0-48,0 0 48,-1 0-32,-24-24 0,25 24-15,0 0 109</inkml:trace>
  <inkml:trace contextRef="#ctx0" brushRef="#br0" timeOffset="55374.1333">13941 16694 0,'-25'0'109,"25"24"-109,-25 1 16,25 0 0,-25 49-1,0-24 1,25 0 0,0-26-16,0 26 15,0-25 1,0 0-1,0-1-15,0 51 16,0-50 0,0-1-1,0 26-15,0-25 16,0 0 0,0-1-1,0 1 1,0 0-16,50 0 15,-25 0 17,24-1-17,26 26 1,-1-25 0,-49-25-1,0 0-15,24 25 16,-24-25 31</inkml:trace>
  <inkml:trace contextRef="#ctx0" brushRef="#br0" timeOffset="58764.2813">14040 17165 0,'0'-25'62,"0"0"-62,0 0 16,0 1-1,0-1 1,0-25 0,0 25-1,0 1 1,0-1-1,0-25-15,0 25 32,0 1 61,0-1-30,25 25 140,-25 25-187,24-25-1,1 0 17,-25 24-1,25 1 0,0 0 0,-25 0-15,25-25 0,-1 25-1,1-25 1,-25 24-1,0 1 32,25-25 31,-25 25 63,-25-50 15,0 25 16,1 0-141,-1 0 32,0 0-16,0 0-16,0 0-15,1 0 15,24 25 125,-25-25-125,50-25 141,-1 25-94,1-25-46,0 25-1,-25-24-15,25 24-1,-25-25 1,25 0-1,-1 25 1,-24-25 15</inkml:trace>
  <inkml:trace contextRef="#ctx0" brushRef="#br0" timeOffset="60313.9569">14362 16718 0,'0'25'156,"-25"-25"-156,1 25 15,24 0 1,24-25 156,1 0-172,0 0 31,0 0 0,0 0-15,-25 25 31,0-1 78,0 1-78,0 0-32,0 0 1,-25-25 0,0 0 15,0 0 156,25 25-124</inkml:trace>
  <inkml:trace contextRef="#ctx0" brushRef="#br0" timeOffset="61725.1153">14536 16570 0,'0'24'94,"-25"-24"-78,25 25 15,0 0 0,0 0 1,0 0-1,25-25 141,0 0-125,-25 24 46,0 1-77,0 0 31,0 0-32,0 0 17,0-1-17,-25 1 48</inkml:trace>
  <inkml:trace contextRef="#ctx0" brushRef="#br0" timeOffset="64567.8144">14635 16545 0,'0'49'187,"0"-24"-171,0 0-16,0 0 16,0 0-1,0-1 16,25-24 79,0 0-79,0 0 32,-1 0-32,26-24 16,-25-1-32,-25 0 17,0 0-1,0 0 16,0 1-32,0-1 1,0 0 46,-25 25 1,25-25-63,-25 25 78,25 25 281,25 0-327,-25 0-1,25-25 31,-25 24-46,25-24 15,-25 25 1,24-25 30,-24 25-31,25-25 16</inkml:trace>
  <inkml:trace contextRef="#ctx0" brushRef="#br0" timeOffset="81144.7414">14883 16396 0,'0'25'78,"25"24"-46,0-24-17,-25 0 1,0 0-16,25-25 31,-25 25-15,0-50 328,0 0-329,0 0 16,0 0 1,0 1 15,0-1-32,0 0 48,24 25 77,1 0-93,0 0-31,0 0 31,-25 50-32,25-26 17,-25 1 30,24-25-31,-24-25 188,0 1-125,0-1-47,0 0-32,0 0 32,0 0 16,25 25 93,0 0-62,0 0-63,0 0 16,-1 0 62,-24 25-78,25 0 141,-25 0-140,0 0 108</inkml:trace>
  <inkml:trace contextRef="#ctx0" brushRef="#br0" timeOffset="82552.8333">15255 16197 0,'0'25'187,"25"-25"-156,-25 25-15,0 0 47,25-25-32,-25 25 0,25-25-15,-25 24 46,24 1-31,-24 0 48,25-25-48</inkml:trace>
  <inkml:trace contextRef="#ctx0" brushRef="#br0" timeOffset="83610.0283">15156 15999 0,'0'25'156,"0"0"-94</inkml:trace>
  <inkml:trace contextRef="#ctx0" brushRef="#br0" timeOffset="86043.1056">15404 16148 0,'0'25'78,"25"24"-47,0 1 1,-25-25-17,0-1 16,0-48 251,0-1-220,0 0-46,0 0 15,0 0 0,0 1 1,0-1-17,0 0 1,0 0 15,24 25 94,1 0-31,-25 25-47,25 0-32,0-25 48,-25 25-32,0-1 78,0 1-15</inkml:trace>
  <inkml:trace contextRef="#ctx0" brushRef="#br0" timeOffset="89209.311">15727 15999 0,'-25'0'78,"0"0"-31,0 0-31,25 25 78,0 0-79,-25-25 1,25 24 0,0 1-1,0 0 63,25-25 16,0 0-31,0 0-17,-25-25 33,25 0-17,-25 1 32,0-1-32,0 0 16,0 50 282,0 0-313,24-1-16,-24 1 0,25 0 0,0 0 16,-25 0-31,25-1 0,-25 1-1,0 25 95,0-25-48,0-1-31,0 1 1,0 0-17,-25-25 1,0 0 31,0 0 15,1-25 1,24 0-32,0 1 16,0-1-32,0 0 1,0 0 0,0 0 15,0 1 0,0-1-15,24 25-1,-24-25 1,25 25 0,-25-25-1</inkml:trace>
  <inkml:trace contextRef="#ctx0" brushRef="#br0" timeOffset="92251.4145">14635 17214 0,'0'0'0,"0"25"156,0 0-156,0 0 47,0-50 469,0 0-501,0 0 1,0 1 0,0-1 15,0 0 0,0 0-15,0 0 62,25 25-31,-25-24-32,25 24 142,0 0-79,-25 24-63,0 1 48,0 0-32,24-25-31,-24 25 47,0 0 0,25-25-16,-25 24 0,0 1 94</inkml:trace>
  <inkml:trace contextRef="#ctx0" brushRef="#br0" timeOffset="94291.9546">14610 17264 0,'-24'0'328,"24"-25"-312,-25 25-1,0 0 1,0-25 15,0 25 63</inkml:trace>
  <inkml:trace contextRef="#ctx0" brushRef="#br0" timeOffset="95686.8594">14883 17041 0,'0'25'15,"-25"-25"17,50 0 124,-25-25-156,25 25 15,-25-25 17,25 25-17,0 0 17,-25-25-1</inkml:trace>
  <inkml:trace contextRef="#ctx0" brushRef="#br0" timeOffset="97427.3903">14908 17165 0,'25'0'328,"-25"-25"-312,25 25 15,-25-25-15,24 25-1,1 0 1,-25-25 0,25 25 15</inkml:trace>
  <inkml:trace contextRef="#ctx0" brushRef="#br0" timeOffset="100165.8654">15131 16966 0,'-25'0'281,"25"-24"-266,0-1 1,-24 25 0,24-25 46,0 0 32,24 25 47,1 0-110,0 0 47,0 0-16,-25 25 32,25-25-63,-25 25-15,0 0 15,0-1 1,0 1 14,0 0-14,0 0-17,0 0 17,0-1 46,0 1-47,0 0-15,24-50 202,26 0-202,-25 25 15,-25-24-15,0-1 46,25 25-15,-1-25-16</inkml:trace>
  <inkml:trace contextRef="#ctx0" brushRef="#br0" timeOffset="104279.004">15206 16669 0,'0'25'281,"0"-1"-265,0 1-1,24 0-15,-24 0 32,0-50 436,25 25-436,-25-25-17,0 0 1,0 1 31,25-1 15,0 25 1,-25-25-63,0 50 359,0 0-312,-25-25 0,25 24 31,0 1-47,25-25 516,0 0-422,-1 0 125,1 25-47</inkml:trace>
  <inkml:trace contextRef="#ctx0" brushRef="#br0" timeOffset="108044.0121">15230 16743 0,'0'-25'93,"0"1"-14,-24-1 14,24 0 220,0 0-204,-25 25 360</inkml:trace>
  <inkml:trace contextRef="#ctx0" brushRef="#br0" timeOffset="111596.7883">15602 15776 0,'25'0'141,"25"0"-110,-25 49-15,24-24 0,-24 0-1,0 0-15,25-25 16,-50 49-1,49 1 17,-24-50-32,0 50 15,0-1 1,24 1 15,-24-25-15,25 49-16,-50-49 15,24 0 1,-24-1 0,0 1-1,25 0-15,0 25 16,0-1 0,-25 26 15,49-26-31,-49 1 15,25 0-15,-25-26 16,0 1 0,0 0-1,0 0 17,0 24-17,0-24 32,0 0 62,0 0 63,0 0-156,0-1 546,-25-24-483,25 25-48,0 0 16</inkml:trace>
  <inkml:trace contextRef="#ctx0" brushRef="#br0" timeOffset="180896.28">16520 4936 0,'0'25'157,"0"0"-142,-25 0 17,25-1-32,0 1 15,0 25 1,0-25-1,0 24-15,0-24 16,0 0 0,0 24-1,0-24-15,0 0 16,0 0 0,0 0 15,0-1 0,25-24-15,0 0-1,-25 25 1,25-25 0,24 0-1,1 0 16,0-25-15,-1-49-16,1 24 16,24-24-1,-24 0 1,-25-1 0,-25 50 15,-50 25 141,25 0-157,1 0 17,-1 0-17,25 25 1,0 0-1,0 0 1,-25 0 0,25-1-1,0 1 1,0 0 0,0 0 15,0 0-16,0-1 48,0 1-32,50 0 0,-26 0 1,1-25-17,0 0 1,0 0 0,0 0-1,-1 0 16,1 0-15,0 0 15,0 0 1</inkml:trace>
  <inkml:trace contextRef="#ctx0" brushRef="#br0" timeOffset="186118.9201">17066 5110 0,'0'0'0,"0"25"172,0-1-141,50 1-15,-50 0-16,24 25 16,1-26-1,-25 1 1,25-25 0,-25 25-1,25-25 1,-25-25 281,0 0-282,0 1 1,0-1 15,25 25 0,-25-25-31,0 0 16,24 25 15,-24-25-15,0 1 31,25 24-47,0 0 375,-25 24-360,25-24 1,0 0 15,-25 25-15,24-25 0,1 0 30,0 0 1,0 0-47,0 0 78,-25-25-46,24 1-17,-24-1 157,-24 25-78,-1-25-47,0 25-16,0 0 16,0 0 31,25 25-62,-24-25 46,24 25-46,0-1 46,0 1-30,0 0-17,0 0-15,0 0 31,0-1-15,0 1 47,24-25-32,1 25 31,0-25-15,0 0-31,0 0 15,-1 0-15,1 0 31,0-25-16,-25 0 16,0 1-47,0-1 31,0 0 0,0 0 0,0 0-15,25 1-16,-25-1 16,0 0 15,0 0-31,0 0 16,0 1 15,0-1-16,0 0 1,0 0 15,0 0 1,0 1-17,0-1 1,-25 25 140,25 49-15,0-24-126,0 0 1,0 0 0,0 0 30,0-1 33,0 1-33,0 0-30,0 0 0,0 0 15,25-25 0,-25 24-15,0 1 31,0 0 0,25-25-16,-25 25-31,0 0 62,24-25-30,1 0 108,-25 24-109,0 1-31,25-25 422,0 25-390,0-25-1,0 0 0</inkml:trace>
  <inkml:trace contextRef="#ctx0" brushRef="#br0" timeOffset="188746.9621">16992 5879 0,'0'-25'78,"0"0"-31,-25 25 188,25 25-235,-25 0 62,25 0-15,0 24-31,0-24 15,0 0-15,-25 0-16,25-1 46,0 1-14,0 0-1,0 0-15,0 0 15,25-25-31,0 0 47,-25 24-32,25-24 1,-1 0 31,1 0 0,0 0-16,0 0-31,0 0 31,-25-24-15,24 24-16,-24-25 15,0 0 48,25 0-16,-25 0 0,0 1 15,0-1-31,0 0-15,0 0 15,0 0-15,0 1 15,-25 24-31,25-25 47,-24 25-31,24-25-1,0 0 17,-25 25-17,0 0 1,25-25 15,-25 25-15,0 0 93,25 25-15</inkml:trace>
  <inkml:trace contextRef="#ctx0" brushRef="#br0" timeOffset="194066.5341">20563 4688 0,'-24'0'281,"-1"0"-249,0 0-17,0 0 1,0 0 46,1 0-15,-1 50-31,0-50-16,0 0 31,25 24 0,-25-24-15,25 25-16,0 0 16,0 0-1,0 25 1,0 74 0,0-100-1,0 1-15,0 25 16,0-25 31,25-25 0,50 24-32,-1-24 1,-49 0-1,24 0-15,-24 0 16,0 0 0,0 0-1,24 0 1,-24 0 0,0-24-1,-25-1 1,0 0 62,0 0 94,-25 25-110,0 0-30,1 0 14,-1 0-14,25 25 186,0 0-202,25 0 0,-1-25 15,1 0-15,0 0 15,0 0 16,0 0-32,-1 0 95,1 0-79,-25-25-15,25 25 46,-25-25-62,0 0 203,-25 25-187,0 0 15,1-25 16,-1 25-16,0 0 32,0 0 15</inkml:trace>
  <inkml:trace contextRef="#ctx0" brushRef="#br0" timeOffset="195559.7028">21035 4961 0,'-25'0'31,"0"0"0,-24 0 0,24 25-15,25 0 15,25-25 157,-1 0-141,-24 24-32,25-24 17,-25 25 77,0 0 0,0 0-62,-25 0-16,1-25 1</inkml:trace>
  <inkml:trace contextRef="#ctx0" brushRef="#br0" timeOffset="197078.1026">21184 4762 0,'0'-24'47,"0"48"109,0 26-125,0 0-15,0 24-16,0-24 15,0-25 17,0-1-17,0 1 157,0 0-94,0 0-31</inkml:trace>
  <inkml:trace contextRef="#ctx0" brushRef="#br0" timeOffset="198334.3362">21109 4911 0,'-25'0'31,"50"0"141,0 0-156,0 0 15,0 0 0,-1 0 0,1 0-15,0 0 15,0 0 94</inkml:trace>
  <inkml:trace contextRef="#ctx0" brushRef="#br0" timeOffset="201672.4303">21704 4887 0,'-24'0'78,"-1"0"-63,0 0-15,0 0 16,0 0 0,1 0 15,24 24-15,0 1-1,0 0 32,0 0-31,24-25 62,1 0-63,0 0 17,25 0-17,-26 0 17,-24-25 155,0 0-78,0 0-46,0 1-47,0-1 15,0 50 219,0-1-203,0 1 0,25 0-47,-25 0 15,0 0 32,25-25 47,0 0-47,0 0 15,-1 0 1,1-50-32,0 0-15,-25 26 15,0-1-16,25 0 1,-25 0 15,0 0-15,0 0 0,0 1-1,0-1 16,0 0-15,0-25 0,-25 50 77,0 0-61,25 25 77,0 0-62,0 0-47,0 0 16,0-1 15,0 1-16,0 0 17,0 0-1,25 25-15,0-50-1,-25 24-15,25-24 16,-1 25 15,-24 0 32,25-25-48,-25 25 32,25-25-47</inkml:trace>
  <inkml:trace contextRef="#ctx0" brushRef="#br0" timeOffset="202804.6378">21804 4787 0,'24'0'78,"26"0"-62,-25 0 15,0 0 0,-1 0 47,1 0 16</inkml:trace>
  <inkml:trace contextRef="#ctx0" brushRef="#br0" timeOffset="206297.6973">22399 4589 0,'0'49'156,"0"-24"-140,0 25 0,-25-1-16,25 26 15,0-1 1,-25-24-1,25-25 1,0 0 0,0-1-1,0 1 63,25-25 1,0 0-33,0 0-46,24 0 32,-24-25-17,0 1 17,-25-1-1,0 0 0,0 0-31,0 0 16,0-24-1,0 24 48,0 0-1,0 0-15,0 0-31,0 1 31,0-1-16,0 0 0,0 0 0,0 50 173,0 0-189,0 0 1,0-1-1,0 1 1,0 25 0,0 0-1,0 24-15,0-24 32,0-26 14,0 1-14,0 0-1,0 0 94,0-50 47,25 25-172,-25-25 15,49-24 17,-49 24-17,0 0 95,25 25-95,0 0 157,0 0-156,24 0-1,-24 0 17,-25 25 15,0 0 31,0-1-16,0 1-46,25-25-1,-25 25 48,0 0-32</inkml:trace>
  <inkml:trace contextRef="#ctx0" brushRef="#br0" timeOffset="207347.1538">22275 4812 0,'50'0'47,"-26"0"-31,76 0-1,-76 0 1,1 0-1,25 0 1,-1 0-16,-24 0 16,0 0 15,0 0-31</inkml:trace>
  <inkml:trace contextRef="#ctx0" brushRef="#br0" timeOffset="208456.4412">22870 4911 0,'0'50'141,"25"0"-126,-25-26 1,0 1-1,0 0 17,25-25-17,-25 25 1</inkml:trace>
  <inkml:trace contextRef="#ctx0" brushRef="#br0" timeOffset="209416.5856">22870 4837 0</inkml:trace>
  <inkml:trace contextRef="#ctx0" brushRef="#br0" timeOffset="211337.7838">23143 4862 0,'-25'0'203,"1"0"-187,-1 0 15,25 25-15,0-1 140,0 1-109,0 0-31,0 0-1,0 0 1,25-25-1,-1 0 17,1 0-17,-25 24 1,25-24 93,-25 25-93,0 0 156,-25 0-141,0-25-15,1 0 77</inkml:trace>
  <inkml:trace contextRef="#ctx0" brushRef="#br0" timeOffset="213960.1548">23416 4688 0,'0'25'78,"0"24"-47,0 1-31,0 0 16,0-1-1,0-24 1,0 0 0,0 25-16,0-26 15,0 1 1,0 0 46,0 0-46,0 0 31,25-25-31,-25 24-16,25-24 62,-1 0-46,1 0 31,0 0-16,0-24-16,-25-1 1,25 0 0,-25 0-1,0 0 79,0 1 31,0-1-78,-25 25 62,0 0-46,25 25-48,0-1 48,0 1-32,0 0 16,0 0 16,0 0-1,25-25 1,0 0-17,-1 0 1,1 0-15,0 0-17,0 0 32,0-25-16</inkml:trace>
  <inkml:trace contextRef="#ctx0" brushRef="#br0" timeOffset="219640.3802">23714 4986 0,'0'25'203,"24"-1"-171,1-24 61,-25 25-77,25 0 15,-25 0-15,25-25 156,-25 25-157,25-25 126,-1-25-79,-24 0-30,0 0-1,0 0 16,0 1 265,0-1-155,25 25 77,-25 25-93,25-25-110,0 24-16,0-24 79,-1 0-47,1 0 31,0 0-62,-25-49 218,25 24-218,-25 0-1,-25 25 314,25 25-298,-25-25-16,25 25 17,-25 0-17,25-1 1,0 1 46,0 0 32,0 0-31,0 0-63,0-1 31,0 1 0,25-25 16,-25 25 16,25-25-63,0 0 46,0 0 17,0-25-1,-25-24-62,49 24 16,-49-25 0,25 25-1,-25-24 142,0-1-95,0 25-46,0 1-1,0-1 17,0 0-17,-25 0 32,25 0 94,0 50 171,0 0-281,0 0-15,0 0 0,0-1-1,0 1 1,0 0 0,0 25-1,0-26 1,0 1-1,0 25 48,0-25-32,0-1-15,25-24 62,-25 25-62,25 0-1</inkml:trace>
  <inkml:trace contextRef="#ctx0" brushRef="#br0" timeOffset="225621.727">17116 9649 0,'0'25'203,"0"0"-187,0-1 15,0 26-15,0-25 0,0 24-16,0 1 15,0-25 1,0 24-1,0-24 48</inkml:trace>
  <inkml:trace contextRef="#ctx0" brushRef="#br0" timeOffset="235107.6452">17016 13171 0,'0'-25'94,"0"1"-78,0-1 15,0 0-15,0 0 15,0 0 0,25 25-15,0-24-16,0 24 31,-25-25 0,25 25 16,-1 0 16,1 0-48,0 0 1,0 0 0,0 25-1,-1-25 1,-24 24-1,25 1 1,-25 0 0,25 0-1,-25 0 17,0-1-17,0 1 1,0 25-1,0-25 17,0 24-17,0-24 1,0 0 15,-25-25-31,0 25 31,1 0 1,-26-1-17,25-24 17,0 25-17,1-25-15,24 25 16,-25-25-1,0 0 17,50 25 202,24-25-234,1 0 16,24 0-1,-49 0 1,0 0 0,0 0-1,0 0 1,24 0 62,-24 0-47,0 0-31,0 0 31</inkml:trace>
  <inkml:trace contextRef="#ctx0" brushRef="#br0" timeOffset="243006.7733">20886 13047 0,'0'25'125,"0"0"-94,0 24-16,-25 51 1,25-51 0,-50 26-1,50-50 1,0-1-16,25-24 141,25 0-126,-25 0 1,0 0-16,-1 0 47,1 0-32,0 0 17,-25-24-32,25 24 15,-25-25 1,25 25-1,-1-25 1,1 25 15,-25-25-15,0 0 62,0 1-78,0-1 31,0 0 63,-25 25-78,25 50 109,0-26-110,0 26-15,-24 0 16,24-1 0,0 26-1,0-26-15,0 1 16,0-25-1,0-1 110</inkml:trace>
  <inkml:trace contextRef="#ctx0" brushRef="#br0" timeOffset="244360.5686">21382 12849 0,'0'0'0,"25"-25"32,-50 75 155,-74 74-171,74-75-16,-25 26 15,26 24 1,-26-25 0,25 1-1,25-26 1,0-24 0,0 25-1,0-25 1,25-1-1,-25 51 1,50-50 0,-26 24-1,26 1-15,-25-25 16,0 24 0,24-49-1,1 50 1,49-1-1,-25 1 1,-49-25 0,0 0-1,0-25-15,0 0 78</inkml:trace>
  <inkml:trace contextRef="#ctx0" brushRef="#br0" timeOffset="245436.0205">22325 13047 0,'0'25'141,"0"25"-141,-50 24 16,0 75-1,-98 124 1,98-199-1,50 1 1,-25-75-16,25 24 16,0 1 77</inkml:trace>
  <inkml:trace contextRef="#ctx0" brushRef="#br0" timeOffset="247466.2363">22325 13370 0,'0'25'125,"0"-1"-94,0 26-15,-25-25-1,25 0 1,0-1-1,25-24 142,-1 0-142,1 0 1,0 0 31,0 0-16,-25-24 47,25 24-62,-25-25-1,0 0 64,0 0 46,0 0-63,0 50 126,0 0-188,0 0 15,0 0 1,0-1-1,0 1 1,0 0 109</inkml:trace>
  <inkml:trace contextRef="#ctx0" brushRef="#br0" timeOffset="248253.5352">22449 13593 0,'0'25'266,"0"0"-250,0-1-1,0 1 1,0 0-16</inkml:trace>
  <inkml:trace contextRef="#ctx0" brushRef="#br0" timeOffset="249596.4008">22374 12799 0,'0'25'78,"0"0"-62,25 0-1,0 49-15,49 0 16,-49-24 0,25 0-1,-50-26 1,0 1-1,0 0 1,0 0 0,0 25-1,0-1-15,0 1 16,0-1 0,0 1-16,0 0 15,0-26 1,0 1-1,0 25 1,0-1 0,0-24-1,0 25-15,0-1 16,-25-24 0,25 0 15,0 0-31,-25-25 15,25 49 32</inkml:trace>
  <inkml:trace contextRef="#ctx0" brushRef="#br0" timeOffset="250561.2735">22870 13370 0,'25'0'62,"0"0"-62,0 0 16,49 0-1,-49 0 1,0 0 0,0 0-16,-1 0 31</inkml:trace>
  <inkml:trace contextRef="#ctx0" brushRef="#br0" timeOffset="251567.4195">22895 13494 0,'50'0'78,"-26"0"-62,1 0-16,0 0 16,0 0-1,0 0 16,0 0 16</inkml:trace>
  <inkml:trace contextRef="#ctx0" brushRef="#br0" timeOffset="252886.3925">23515 13345 0,'0'0'0,"0"-25"78,-25 25 0,-24-25-63,24 25 17,0 0-17,0 0 1,1 0 0,24 25 77,0 0-77,0 0 0,0 0 15,0-1-16,0 1-15,0 0 16,0 25 0,49-1 15,-24-49-15,0 25-1,0-25 1,-1 0-1,1 0 1,0 0 0,0 0-1,0 0-15</inkml:trace>
  <inkml:trace contextRef="#ctx0" brushRef="#br0" timeOffset="254748.2009">23689 13320 0,'0'25'110,"0"0"-95,25 0 1,-1 24-1,-24-24 1,0 0 15,0 0 1,0-50 389,0 0-405,25-49-16,0 24 16,0 0-1,-25 26 1,25-51 0,-1 75-16,-24-25 15,25 25 63,0 25 16,0 0-63,0-25-15,-25 25 0,0 0-1,0-1 1,0 1-1,24 25 17,-24-25-32,0-1 62</inkml:trace>
  <inkml:trace contextRef="#ctx0" brushRef="#br0" timeOffset="255887.047">17314 14610 0</inkml:trace>
  <inkml:trace contextRef="#ctx0" brushRef="#br0" timeOffset="256688.5306">17264 15354 0,'0'0'0</inkml:trace>
  <inkml:trace contextRef="#ctx0" brushRef="#br0" timeOffset="257298.2331">17264 16272 0</inkml:trace>
  <inkml:trace contextRef="#ctx0" brushRef="#br0" timeOffset="264412.2367">17289 16917 0</inkml:trace>
  <inkml:trace contextRef="#ctx0" brushRef="#br0" timeOffset="265765.1225">17240 17289 0</inkml:trace>
  <inkml:trace contextRef="#ctx0" brushRef="#br0" timeOffset="295331.9286">17264 17636 0,'-24'25'266,"24"25"-235,0-1-15,0-24-1,0 0 1,0 74 0,-25-74-1,25 24-15,-25 1 16,25-25 15,0-50 360,25 25-376,-25-25-15,0 0 16,25 25 15,-25-24-31,24 24 16,-24-25 0,25 0 15,-25 0-31,50 25 31,-50-25-31,25 25 16,-1-49-1,-24 24 1,25 25 0,-25-25-1,25 25 1,-25-25 46,25 1-30,0-1-17,-1 25 1,1-25 15,-50 25 188,1 25-219,-1 0 31,25-1-15,-25-24-1,25 25-15,-25-25 16,25 25 0,-25 0-1,1 0 1,-1-1 31,0 1 109,0-25-125,25 25 204,25-25-204,-25 25-16,25-25 17,-25 25-17,49-25 1,-24 24 15,0-24-15,-25 25-1,25 0 1,0-25-16</inkml:trace>
  <inkml:trace contextRef="#ctx0" brushRef="#br0" timeOffset="347608.9256">20588 4837 0,'0'-25'250,"0"0"-218,0 0 30,0 1-31,0-1-15,-25 25 0,1 0 93,24-25-93,-25 25 62,0 0-63,0 0 32,0 0-15,1 0 14,-1 0-30,0 0 15,0 0 32,0 0 31,1 25-79,24 0-15,-25-25 31,25 24 1,0 1 46,-25-25-63,25 25 1,0 0 15,0 0 110,0 0-94,0-1 0,0 1 0,0 0-16,0 0 47,0 0 63,25-25-110,-25 24-16,25-24 17,-1 25-1,1-25 16,0 0 0,-25 25-32,25-25 17,0 0-1,-1 0 16</inkml:trace>
  <inkml:trace contextRef="#ctx0" brushRef="#br0" timeOffset="354209.9351">22895 5978 0,'25'0'203,"0"0"-187,49 25-16,1 49 16,-26 50-1,26 0 1,-1 50-16,0-1 15,-24 26 1,0 49 0,24 25-1,-24 49-15,-26 1 16,1 24 0,0-124-1,0 25 1,-25 199-1,0-199 1,0-50-16,0-74 16,25-25-1,-25 1 1,0-26-16,0-49 16,24-25-1,-24 25 16,25 0-15,25-1 15,-25 1-15,49 50 15,-49-51-31,0 1 16,-1-25-16,-24 25 31,25-25-15,0 0 15,0 0-15,0-25 15,-25 0 63,0 1-1,0-1-61,-25 25 124,0 0-141,0 0 17,0 0-1,1 0 0,-1 25-15,25-1-1,-25-24 1,25 25 0,0 0-16,-25 0 15,0 24 1,25-24 15,0 0-15,-24-25-1,24 25 1,0 0 15,0-1-15,0 1 0,0 0-16,0 0 15,0 0 1,24 49-1,-24 0 1,25 1-16,25-1 16,-25-24-1,24-1 1,-24 1 265,-25 25-265,50 49-1,-1-25 1,1 50-16,24-1 31,75 200-31,-124-249 16,-25-25 0,25 1-1,24 74 16,-24-50-31,-25-50 16,25 51-16,0-26 16,-25 50-1,25-50 1,-1 26 0,-24-1-1,25 25 1,0-25-16,-25 0 15,0 224 1,0-125 0,0 1-1,0-26 1,-50-24-16,1 25 16,24-100-1,-49 1 1,74-51 234,-25 1-235,-25 50 1,50 24 0,-25 0-1,-24 25 1,24-49-16,0-1 31,25-24-31,-25 24 16,1 25-1,-26 50 1,-24 198-16,24-248 16,25 26-1,-49-26 1,49 0 0,-50-49-1,51-1 1,-26 26-1,-124 148 1,125-174 0,-1 51-16,-24-1 15,24 25-15,25-124 282,1 49-282,-100 100 15,74-99 1,0 24-1,1-24 1,-1 0 0,25-1-1,-49 26 1,24-26 0,25-24-1,-24 25 1,24-50-16,0 24 15,0-24 48,1 25-63,-1-25 47</inkml:trace>
  <inkml:trace contextRef="#ctx0" brushRef="#br0" timeOffset="359418.7898">24036 7714 0,'25'0'109,"173"-25"-93,-123 1-1,-1 24 1,-24 0 0,-25 0-16,-1-25 15,-73 25 142,-1 0-142,-24 25 16,-25-1-31,49 1 16,25-25 0,0 0-1,1 0 1,-1 25-16,0-25 16,0 0 15,25 25-31,-25 0 15,0-25 1,25 24 0,-24-24 77,24 25-77,24 0 125,26-25-126,74 50-15,-49-26 16,-26-24 0,-24 0-1,-25 25 16,0 0 63,0 25-78,-25-25-16,-24 24 15,-1-24 1,25 0-16,0 0 16,1-1-1,-1-24 1,25 25 0,-25-25-1,0 25 79,75-25 78,-1 0-157,26 0 1,24 0 0,-25 0-16,1 0 15,-26 0 1,-24 0 0</inkml:trace>
  <inkml:trace contextRef="#ctx0" brushRef="#br0" timeOffset="363093.6007">23813 6648 0,'49'-25'156,"-24"25"-156,0-25 16,49 25 0,-49 0 15,0 0 16,0 0-32,0-25 1,0 25 156,-1 0-141,1 0-15,0 0-16,0 0 156,-50 0 47,0 0-156,0 0-31,1 0 15,-1 0-16,0 0-15,-25 0 16,25 25 15,1-25 16,24 25 156,0 0-156,0-1-31,0 26-1,24 24 1,1-24-16,-25 0 16,0-25 15,0-1 110</inkml:trace>
  <inkml:trace contextRef="#ctx0" brushRef="#br0" timeOffset="364258.8513">24408 6424 0,'0'-24'31,"-25"48"110,25 1-141,-24 0 16,24 0-1,-25 0 1,25 24-16,0-24 16,-25 0-1,0 24 1,25 1-16,0 0 15,0-26 1,0 1 0,0 50-16,0-50 15,0-1 1,25 26 0,-25-25-1,50 0 1,-26-25-16,-24 24 31,75 1-15,-50-25-16,-1 0 31</inkml:trace>
  <inkml:trace contextRef="#ctx0" brushRef="#br0" timeOffset="366323.0886">24557 6672 0,'0'25'125,"0"0"-110,0 0-15,0 24 16,0 1 0,0-25 15,0-50 172,25 0-187,-25 0-1,25 1 1,-25-1-16,24-25 16,1 50-1,-25-25 1,0 1-1,25 24-15,0 0 47,0 0-47,-1 0 110,-24 24-95,25 1 17,-25 0-32,0 0 15,0 0 1,0-1 453,0 1-438,0 0 16,0 0-32</inkml:trace>
  <inkml:trace contextRef="#ctx0" brushRef="#br0" timeOffset="367450.905">24731 6375 0,'0'25'31,"49"-1"-15,1 51 0,-1 24-16,26-25 15,-50-24 1,-1 24 0,1-49 15,-25 0-31,0 0 15,0 25 1,0-1 0,0-24-16,0 25 15,0-26 1,-25-24 0,25 25-16,-24-25 31,-1 50 31,0-25-46</inkml:trace>
  <inkml:trace contextRef="#ctx0" brushRef="#br0" timeOffset="368485.0023">25103 6697 0,'24'0'125,"26"0"-94,-25 0-15,25 0 0,24 0-16,-49 0 31</inkml:trace>
  <inkml:trace contextRef="#ctx0" brushRef="#br0" timeOffset="369781.9499">25127 6871 0,'25'0'157,"0"0"-157,25 0 15,-25 0 1,-1 0-1,1 0 32,0 0 78</inkml:trace>
  <inkml:trace contextRef="#ctx0" brushRef="#br0" timeOffset="371988.6057">24086 8632 0,'0'25'109,"0"0"-62,0-1-31,0 1-1,0 25 1,0-25 31,0-1 31,25-24 47,-1 0-47,1 0-62</inkml:trace>
  <inkml:trace contextRef="#ctx0" brushRef="#br0" timeOffset="373018.9131">24111 8533 0</inkml:trace>
  <inkml:trace contextRef="#ctx0" brushRef="#br0" timeOffset="374344.8436">24235 8731 0,'24'0'156,"26"-25"-140,-25 25 0,0 0 109,-1 0-79</inkml:trace>
  <inkml:trace contextRef="#ctx0" brushRef="#br0" timeOffset="375708.021">24259 8632 0,'0'-25'110,"25"25"-110,0 0 62,0 0-46,0 0 15,-1 0 47,-24-25-31,25 25-47,0 0 16</inkml:trace>
  <inkml:trace contextRef="#ctx0" brushRef="#br0" timeOffset="377532.7433">24557 8582 0,'-25'0'188,"0"25"-173,1 25 1,-1-25 0,25-1-1,0 1 16,0 25 48,0-1-48,0-24 0,25-25 0,-1 0 1,1 0 61,-25-25-46,25 1 0,-25-1-31,25 0-1,0 0 1,-25 0 0,0 1 93,0-1-62,0-25-32,0 25 32,-25 25 16,0 0-16</inkml:trace>
  <inkml:trace contextRef="#ctx0" brushRef="#br0" timeOffset="382885.7325">24111 7293 0,'0'24'141,"0"1"-126,0 0 1,0 49 15,0-49-15,0 0 31,0 0-16,0 0-16,0-1 32,0-48 156,24-1-171,-24 0-17,25 0 32,-25 0-31,25 25-1,-25-24 17,25 24-17,0-25 32,-25 0-31,24 25-1,-24-25-15,25 25 32,-50 0 140,1 0-126,24 25-30,-25 0 15,0 0 16,0-25-31,50 49 234,0-49-235,0 0 1,-25 25 0,24-25-16,-24 25 281</inkml:trace>
  <inkml:trace contextRef="#ctx0" brushRef="#br0" timeOffset="390134.2771">24830 7838 0,'-25'0'281,"0"0"-250,0 0-15,1 0 31,-1 0-16,0 0-15,0 25 15,25 0 16,0 0 62,0-1-93,0 1 15,25 0-15,0-25-1,0 25-15,-1 0 31,1-25 1,0 0-17,0 0 17,0 0 46,-1 0-31,1 0-32</inkml:trace>
  <inkml:trace contextRef="#ctx0" brushRef="#br0" timeOffset="392747.949">24929 7813 0,'0'25'125,"0"0"-78,25 0 0,-25 0-31,0-1 30,25 1-30,-25 0 31,0-50 312,0 0-327,0 1-1,24 24-16,-24-25 32,25 25-15,-25-25-1,25 25 31,0 0 32,0 0-63,-1 0 16,-24 25 109,0 0-124,0-1 61,25-24-61,-25 25-17,0 0 63,0 0 16</inkml:trace>
  <inkml:trace contextRef="#ctx0" brushRef="#br0" timeOffset="402429.2365">23838 9599 0,'24'0'156,"-24"-24"-125,25 24-31,0 0 47,0 0-31,0 0-1,-1 0 1,1-25 0,0 25-1,0 0 1,0 0 15</inkml:trace>
  <inkml:trace contextRef="#ctx0" brushRef="#br0" timeOffset="403915.9826">23862 9823 0,'25'0'172,"0"0"-125,0 0-31,0 0-1,-1 0 17,1-25-17,0 25 1,-25-25-1,25 25 126,0 0 0,0-25-126</inkml:trace>
  <inkml:trace contextRef="#ctx0" brushRef="#br0" timeOffset="407048.704">24309 9327 0,'-25'24'187,"-24"26"-171,49 0-1,-50-1-15,50-24 32,-25 0-17,25 0 16,0 24 1,0 1-1,0-25-15,0-1-1,0 1 1,0 0-16,0 0 15,0 0 1,0-1 15,25 1-15,-25 0 0,25-25-1,0 0 1,-25 25-1,24-25 17</inkml:trace>
  <inkml:trace contextRef="#ctx0" brushRef="#br0" timeOffset="410955.8156">24383 9550 0,'0'25'188,"0"24"-157,0-24 0,0 0-31,0 0 31,0-1-15,0 1 15,0 0 32,0 0-32,-24-25-15,24 25-16,0-50 187,0 0-156,0 0-15,24 0 0,-24 1-1,25-1 1,-25 0 31,25 25-16,0 0 63,-25-25-63,0 0-31,25 25 16,-1 0 140,-24 25 156,-24 0-265,-1-25-16,0 25 1,25 0 61,0-1 1,25-24 31,-25 25-109,49-25-1,-24 25-15,-25 0 16,25-25 0,0 0-1</inkml:trace>
  <inkml:trace contextRef="#ctx0" brushRef="#br0" timeOffset="412053.8134">24706 9575 0,'-25'0'62,"25"24"-15,25-24 78,24 0-109,-24 0-1,0 0 1,0 0 15,0 0 63,-1 0-63</inkml:trace>
  <inkml:trace contextRef="#ctx0" brushRef="#br0" timeOffset="413318.9017">24805 9525 0,'0'50'312,"0"24"-296,0-24-16,-25-50 15,25 24 173</inkml:trace>
  <inkml:trace contextRef="#ctx0" brushRef="#br0" timeOffset="414605.8874">25003 9525 0,'0'25'282,"0"0"-267,0 49 1,-24-24-1,24-26 17,0 1 61</inkml:trace>
  <inkml:trace contextRef="#ctx0" brushRef="#br0" timeOffset="416263.9796">25028 9351 0,'0'0'0,"25"0"16,0 25-1,-25 0 1,0 0 15,25-25-31,-25 25 16,0-1 15,0 1-15,0 0-1,0 0 1,0 0 0,24-1-1,-24 1 1,0 0 15,0 0-15,0 0-1,0-1 1,-24 1 15,24 0-15,-25 0 15,25 0 16,-50-25-31,50 49-1,-25-49 17,25 25-17</inkml:trace>
  <inkml:trace contextRef="#ctx0" brushRef="#br0" timeOffset="417747.8959">24805 10220 0,'-25'0'94,"0"0"-47,1 0-16,-1 0-15,0 0-1,0 0-15,25 24 188,0 1-173,0 0-15,0 0 16,0 0 62,0-1-62,50-24 15,-1 25-15,-24-25 30,25 0 64,-25 0-95</inkml:trace>
  <inkml:trace contextRef="#ctx0" brushRef="#br0" timeOffset="420545.7172">25003 10220 0,'0'0'0,"-24"0"94,24 49 109,0-24-188,0 0 1,0 0-16,0-1 47,0 1 47,0-50 109,0 1-156,24-1-32,1-25 1,0 25 15,0 25 94,0 0-94,-1 0 110,1 0-110,-25 25 32,0 0-16,0 0-1,0 0 64,25-25-110,-25 24 62,0 1 95,0 0-142,0 0 95</inkml:trace>
  <inkml:trace contextRef="#ctx0" brushRef="#br0" timeOffset="431163.6664">14858 17686 0,'25'-25'188,"0"0"-172,25 0-1,-26 25 1,26-49-16,-25 24 15,24 25 17,-49-25-17,50 0 1,0 25 0,-50-25-1,24 25 1,-24 25 249,-24-25-249,-1 25 0,0 0 31,0 0-16,25 0 0,-25-25-15,1 24 15,-1-24 0,25 25 94,-25-25-94,25 25-15,0 0 15,-25-25 32,25 25-32,-25-25-15,50 0 343,0-25-328,0 25-15,0-25 0,-1 25-1,-24-50 1,50 26-1,-25-1 1,0 25-16,-1 0 16,-24-25-1,25 25 1,-25-25 0,50 25-16,-50-25 15,0 0 16,25 25-15,-50 0 218,0 0-202,0 0-17,0 0 1,1 0 31,-1 0-16,0 0-15,0 0 15,0 0 0,1 0-15,48 0 249,1 0-218,0 0-31,0 0-16,24 0 16,-24 0-1,0 0 1,0 0-1,0 0 17,-1 0 77,1 0-15,-25 25 140,0 0-171,-25-25-63,25 25 47,0 0-1,0 0-14,-24-25-17,24 24 1,-25-24 250,0 0-141,0 0-79,0 0 1,1 0-31,-1-24 31,0 24-32,25-25-15,-25 25 16,25-25 15,-25 25-15,25-25 62,0 0-31,0 0-16,0 1 63</inkml:trace>
  <inkml:trace contextRef="#ctx0" brushRef="#br0" timeOffset="434181.9056">15478 17264 0,'25'25'78,"-25"0"-46,25 49-32,-25-49 15,25-25-15,-25 25 16,0-1-1,25-24 32,-25 25-15,0 0-1,0 0 16,0 0-16,0-50 141,0 0-157,0 0 17,24 25 15,-24-25-47,0 1 15,25 24 16,-25-25-15,0 0 15,25 25-15,-25-25 187,25 0-187,-25 50 156,0 0-79,-25-25-46,25 25-16,25-25 298,0 0-283,-25 25-30,25-25-16,-1 0 31,-24 24 1</inkml:trace>
  <inkml:trace contextRef="#ctx0" brushRef="#br0" timeOffset="435082.0524">15851 17338 0,'49'0'109,"1"0"-93,-25-24 0,24 24-1,-24 0 1</inkml:trace>
  <inkml:trace contextRef="#ctx0" brushRef="#br0" timeOffset="436219.1013">15875 17462 0,'25'0'78,"0"0"-62,0-24 15,0 24-15,-1 0 15,1 0 78,-25-25-77</inkml:trace>
  <inkml:trace contextRef="#ctx0" brushRef="#br0" timeOffset="440516.6171">16123 17140 0,'0'25'172,"0"0"-141,0-1-16,0 1 1,0 0-16,0 0 16,0 0-1,0-1 17,25-24-1,-25 25-16,25 0 17,0-25 46,0 0-31,-1 0-32,1 0 17,0 0-1,-25-25 78,0 0-78,0 1 32,0-1-1,0 0-62,0 0 141,0 50 31,0 0-125,-25 0 31,25-1-47,-25-24-15,25 25 46,0 0 63,25-25-93,0 0 46,0 0-31,-25-25-1,25 25-30,-25-25 0,24 1 77,-24-1-77,0 0-16,0 50 438,0 0-423,25-25 16,-25 24-15,0 1 0,0 0 15,0 0 0,0 0 16,0-1-16,0 1-15,0 0 15,0 0 32,-25-25-48,25 25 17,-24 0-1,24-1-31,-25 1 47,0-25 31,0 0-47,25-25 94,0 1-125,0-1 16,0 0 15,0 0-31,0 0 16,25 25 46,-25-25-31,25 25-31,0 0 16,-1 0 0,1 0-1,0 0 1,-25-24-1,25 24 95</inkml:trace>
  <inkml:trace contextRef="#ctx0" brushRef="#br0" timeOffset="442799.3613">16495 17090 0,'0'50'172,"0"0"-156,0-26-1,0 1 48,0 0-63,0 0 141,0-50 30,0 0-171,0 0 32,0 1-17,25 24-15,-25-25 16,25 25 31,-25-25-47,25 25 109,-25-25-93,25 25 124,-1 0-108,1 0-17,0 25 142,-25 0-142,0 0 79,0-1-78,0 1-1,25-25 1,-25 25 109</inkml:trace>
  <inkml:trace contextRef="#ctx0" brushRef="#br0" timeOffset="453147.0978">24135 11237 0,'25'0'125,"0"0"-109,25 0-1,-26 0 1,26 0-16,-25 0 15</inkml:trace>
  <inkml:trace contextRef="#ctx0" brushRef="#br0" timeOffset="454115.1912">24160 11361 0,'25'0'109,"25"0"-93,-1 0 15,1 0-16,-25 0 17</inkml:trace>
  <inkml:trace contextRef="#ctx0" brushRef="#br0" timeOffset="455827.2687">24607 10988 0,'-25'0'125,"0"25"-93,25 0-17,-25 0 1,0 0-1,25-1-15,0 1 16,0 0 15,0 0-15,0 0 0,0 0-1,0 24-15,0-24 16,0 25 15,0-26-15,0 1-16,0 0 31,0 0-15,25-25-1,0 0-15,-25 25 31,25-25-15,0 0 0,-1 0-1,1 0-15,0 0 63</inkml:trace>
  <inkml:trace contextRef="#ctx0" brushRef="#br0" timeOffset="459030.73">24681 11112 0,'0'25'94,"0"0"-78,0 0-1,0 25 1,0-26 0,0 26 109,25-25-110,0 0 1,-1-25 15,1 0 0,0 0 1,0 0-17,-25-25 1,25 25 31,-25-25-16,0 0 32,-25 25 233,0 0-280,25 25 125,0 0-126,0 0 17,25-25 46,0 0-47,-25-25 156,0 0-171,24 25 0,-24-25 15,0 50 172,0 0-187,25 0-1,-25-1 1,0 1 15,0 0 0,0 0 1,0 0 15,0-1 15,0 1 16,-25-25 16,25-25 31,25-49-78,0 49-32,-25 0-15,25 25 110,0 0 15</inkml:trace>
  <inkml:trace contextRef="#ctx0" brushRef="#br0" timeOffset="461075.8954">25003 11212 0,'0'25'125,"0"-1"-109,25 1-16,-25 25 15,0-25 17,0 24 61,0-24-77,0 0 0,0-50 155,0 0-155,25-49 15,0 74-31,-25-25 0,0 0 32,0 0-1,25 25 16,24 0 156,-24 0-188,-25 25 95,25-25-95,-25 25 17,0 25-1,25-50-31,-25 24 16</inkml:trace>
  <inkml:trace contextRef="#ctx0" brushRef="#br0" timeOffset="462767.5749">24507 11832 0,'100'0'140,"-51"0"-124,-24 0 15,0 0 0,-50 0 141,0 0-141</inkml:trace>
  <inkml:trace contextRef="#ctx0" brushRef="#br0" timeOffset="464227.843">24582 11708 0,'0'-25'15,"0"0"1,0 50 109,0 0-62,0 24-48,0-24 1,0 0-16,0 0 15,0 0 17,0-1 30,0 26-31,0-25-15</inkml:trace>
  <inkml:trace contextRef="#ctx0" brushRef="#br0" timeOffset="465722.5594">24780 11683 0,'0'25'94,"0"0"-63,0-1-15,0 1-1,0 0-15,0 0 16,0 0 62,0-1-62</inkml:trace>
  <inkml:trace contextRef="#ctx0" brushRef="#br0" timeOffset="469402.6223">24954 11708 0,'0'25'297,"0"-1"-281,0 26-1,0-25-15,0 0 32,0-1 30,0 1-46,0 25-1,0-25-15,0-1 16,0 1 31,-25 0-16,0 0 0,0-25 1,1 25-1,-1-25-15,50 0 702,-25-25-702,24 0 0,1 0 15,-25 0 0,0-49 63,25 49-79,-25 0 17,0 1-1,25 24-15,-25-25-16,0 0 15,0 0 32,0 0 31,0 1 78,0-1-140,0 0 62,-25 25-47,25-25 1,-25 0 15,25 1-1,-25 24-30,1-25 47,-1 25-48,25-25 63,-25 25-46,0 0 77,25-25-93,-25 25 30</inkml:trace>
  <inkml:trace contextRef="#ctx0" brushRef="#br0" timeOffset="471945.5721">24929 12427 0,'-25'0'203,"0"0"-187,1 0 15,24-25-16,-25 25 1,0 0 47,25 25-32,-25-25 0,25 25-15,-25 0 15,25 0 16,0-1-32,0 1 17,25-25-17,-25 25 1,25-25 0,0 25-1,0-25 1,-1 0-1,1 0 32,25 0 31,-25 0-46,-1 0-17</inkml:trace>
  <inkml:trace contextRef="#ctx0" brushRef="#br0" timeOffset="474333.1937">25003 12452 0,'25'0'47,"0"0"0,0 50 78,-25-26-78,0 1-16,0 0 32,0 0-32,0 0 16,0-50 172,0 0-204,25-25 1,-1 50-16,-24-24 15,0-1 17,25 25 30,-25-25 1,25 25-48,-25-25 17,25 25 77,0 0-93,0 25 15,-1-25-16,1 25-15,-25 0 94,0 24-63,0-24 48,0 0-48,0 0 16,0-1-16,-25-24 0,25 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28:03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13444 7169 0,'25'0'266,"0"0"-266,25 0 15,-1 0 1,-24 0 0,0 0-16,0 0 15,49 0 1,-49 0-1,25 0-15,-1 0 16,-24 0 0,49 0-1,-49 0 1,0 0-16,25 0 16,-1 0-1,1 0 1,-1 0-16,1 0 15,0 0 1,-1 0 0,26 0-16,-1 0 15,-24 0 1,-1 0 0,26 0-1,-26 0-15,26 0 16,-1 0-1,1 0 1,-26 0-16,26 0 16,-1 0-1,-24 0 1,-1 0 0,-24 0-16,49 0 15,-49 0 1,0 0-1,0 0 1,24 0-16,26 0 281,-1 0-265,26 0 0,48 0-16,-48 24 15,48-24 1,1 0-1,0 0 1,-25 0 0,-25 0-1,50 0-15,-74 0 16,24 0 0,-25 0-1,1 0-15,-1 0 16,0 0-1,-24 0 1,0 0-16,-1 0 16,1 0-1,-1 0-15,1 0 16,-25 0 0,24 0-1,1 0 1,0 0-1,-1 0-15,1 0 16,-25 0 0,24 0-1,1 0 1,0 0-16,-1 0 31,-24 0-15,0 0-16,0 0 31,-1 0 0,1 0 63,0 0-78,0 0 77,0 0 17,-1 0-1,1 0-78,0 0 16</inkml:trace>
  <inkml:trace contextRef="#ctx0" brushRef="#br0" timeOffset="43690.6812">10989 8483 0</inkml:trace>
  <inkml:trace contextRef="#ctx0" brushRef="#br0" timeOffset="47496.2325">4267 9599 0,'25'0'47,"24"0"-31,26 0-1,-1 0 1,25 0 0,25 25-1,25-25-15,50 25 16,-26 0-1,26-25 1,49 25 0,0-25-16,25 24 15,-50-24-15,0 25 16,25-25 0,-50 50-1,1-50-15,-25 0 16,-50 0-1,-25 0 1,-25 25 0,1-25-16,-26 0 15,-49 24 1,25-24 0,25 0-1,-26 0 1,26 0 15,-25 0-31,24 0 16,-24 0-1,25 0 1,-25 0 0,0 0-1,-1 0 1,1 0-1,0 0 1,0 0-16,0-24 31,24-1-15,-24 25 15,0 0-15,0-25 15,-1 25 0,1 0 16,0 0-31,0 0-1,0-25 1,-1 25 15,1 0-15,0 0 0,0 0-16,0 0 15,-1 0 1,1 0-1,0 0 1,0 0 0,-25-25-1,25 25-15,-1 0 47,-48 0 94,-26 0-110,0 0-15,26 0-1,-51 0 1,-24 0 0,-50 0-1,25 0 1,-50 0-16,-421 0 15,322 0 1,25 0 0,0 0-1,25 0 1,0 0-16,49 0 16,0 0-1,26 0 1,24 0-16,0 0 15,24 0 1,26 0 0,0 0-1,24 0-15,0 0 16,-24 0 0,24 0-1,1 0-15,-1 0 16,0 0-1,26 0-15,-26 0 16,0 0 0,1 0-1,24 0 1,-25 0 0,1 0-16,-1 0 15,1 0 1,24 0-16,-25 0 15,1 0 1,-1-24 0,0 24-1,26 0-15,-1 0 16,0-25 0,0 25-1,25-25 1,-25 25-16,1 0 31,-1 0-15,0 0 31,0 0-16,75 0 109,-1 0-140,51 0 16,24 0 0,74 0-1,0 0 1,26 0-16,24 0 16,0 0-1,0 0 1,-50 0-1,1 0-15,-1 0 16,-24 0 0,-50 0-1,49 0-15,-73 0 16,24 0 0,25 0-1,-25 0 1,24 0-16,-48 0 15,-1 0 1,25 0 0,-50 25-1,1-25-15,-1 0 16,-24 0 0,24 25-1,-24-25-15,49 0 16,-25 0-1,-24 0 1,0 0-16,-1 0 16,1 0-1,-25 0 17,-1 0-17,1 0 16,0 0-15,0 0-16</inkml:trace>
  <inkml:trace contextRef="#ctx0" brushRef="#br0" timeOffset="50890.1853">11609 8334 0,'74'0'859,"26"0"-843,-1 0-1,50 0 1,24 0-16,26 0 16,-1 0-1,-49 0 1,25 0-1,-50 0 1,0 0-16,-25 0 16,0 0-1,-25 0 1,26 0-16,-26 0 16,25 0-1,-24 0 1,24 0-16,-25 0 15,1 0 1,-1 0 0,1 0-16,-1 0 15,25 25 1,0-25 0,50 25-16,-49-25 15,24 0 1,-25 0-1,50 0-15,-50 25 16,0-25 0,-25 25-1,-49-25 1,25 0-16,-25 0 31,-1 0 0,1 0-15,25 0 15,-25 0-31,49 0 16,1 0 0,-26 0-1,26 0 1,73 0-16,-48-25 15,24 25 1,0-25 0,-50 25-16,0 0 15,1 0 1,-1 0 0,-49 0-16,25 0 15,74 0 251,49 0-251,1 0-15,49 0 16,50 0 0,25 0-1,-50 0-15,0 25 16,-50-25 0,1 25-1,-75-25 1,-50 0-16,1 0 15,-26 0 1,26 0 0,-26 0-1,-24 0-15,0 0 16,0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32:30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7045 0,'0'24'203,"0"1"-188,0 0 1,-25 25 0,25-26-1,0 26-15,0 0 16,0 24 15,0 0 0,0-49-31,0 25 16,0-25 0,0 24-16,0 1 15,0-25 16,0-1 1,0 1 15,0 0-32,0 25 220,50 49-235,0-25 15,24 26 1,-24-26-1,-1-24 1,-24-1-16,25 1 16,-50-25-1,24-25 1,-24 24 0,25-24 93,0 0-109,0 0 16,0 0-1,-1 0 1,51 0-16,-1 0 15,25 0 1,50 25 0,223 0 15,124-25-15,-247 0-1,-1 0-15,24 0 16,-48 0-1,49 0 1,-50 25 0,-25-25-16,50 25 15,-74-1 1,24 1 0,-49-25-16,0 0 15,-50 0 1,124 50 15,-148-50-15,24 0-16,-25 0 15,50 0 1,-24 0 0,-1 0-16,50 0 15,-75 0 1,25 0-1,-24 0-15,-1 0 16,1 0 0,-26-50-1,1 50 1,49-74-16,-25 24 31,26 1-15,-75-1-1,24 25-15,1-49 16,-25 24 0,24 1-1,-49-1-15,25 25 16,-25 0 15,0 0-31,0 1 47,0-51-16,0 1-15,0 24 0,0-24-16,0 49 31,0 0-16,0-24 1,0 24 0,-25-50-1,-24 1 1,49 0-16,-25 24 16,0 0-1,-25-24 16,1 0-15,24-1 0,-25 26-1,25-1 1,-49 0-16,24 1 16,1-1-1,-26 0 1,51 26-16,-26-26 15,0 50 1,-49-25 0,25 0-1,-1 1-15,-98-1 32,-100 25-1,74 0-31,1-25 15,-25 25 1,-25 0 0,24 0-16,1 0 15,-25 0 1,50 0 0,24 25-1,0 0 1,26-1-1,-26-24-15,-148 50 32,198-25-32,0 0 15,24-1 1,26 1 0,-1 0-16,1-25 15,24 0 1,-24 0-1,0 0-15,-26 25 16,26-25 0,0 0-1,24 0 1,0 25 0,-24-25-16,-25 24 31,49-24-16,1 0-15,-26 0 16,25 0 0,26 0-1,-1 0-15,-25 0 16,1 25 0,-1-25-1,25 25-15,-24-25 16,-1 0-1,25 25 1,-24 0 0,-1 0-1,0-1 17,26 1-32,-1-25 15,0 25 1,25 0-1,-25-25 1,0 25-16,1-1 16,-26 1-1,25 0 1,0-25 0,1 0 15</inkml:trace>
  <inkml:trace contextRef="#ctx0" brushRef="#br0" timeOffset="7588.1521">4341 7392 0,'0'-25'140,"25"0"-124,0-24-1,24 24 1,1-25-16,-25 1 16,0 24-1,-1 0 1,1 0 0,0 0-1,0 1 79,0 24-63,-50 0 63,0 0-78,0 0 15,0 0-16,1 0-15,-1 0 16,0 24 0,0-24-1,0 0 1,1 0 15,24 25-31,-25-25 16,50 0 109,-1 0-110,1-25 1,0 25 0,0-24-1,0 24 17,-1 0-17,1-25 1,0 25 15,0 0-31,24 0 63,-49-25-48,0 50 126,0 0-141,0-1 15,0 1 1,-24 0 0,24 0-1,0 0 32</inkml:trace>
  <inkml:trace contextRef="#ctx0" brushRef="#br0" timeOffset="9481.0184">4788 6325 0,'0'25'109,"0"49"-93,0 1 0,0 24-16,24-25 15,1 1 1,-25-1 15,75 100-15,-75-124-1,24-26 1,-24 1 0,0 0-1,0 0 48,-24-25-1,-1 0-31,25-25-15,0-25-16,0 26 16,-25-1-1,25 0 1,0-25 0,0 26-1,0-1 16,0 0-15,25 0 0,0 0-1,-25 0 1,24 25 15,-24-24-15,25 24-16,-25-25 15,25 0 17,-25 0-17,0 0 17,0 1-1,0 48 125,0 1-125,0 25 1,25-25-1,0-1 0,0-24-15</inkml:trace>
  <inkml:trace contextRef="#ctx0" brushRef="#br0" timeOffset="10103.9597">4986 6524 0,'0'24'125</inkml:trace>
  <inkml:trace contextRef="#ctx0" brushRef="#br0" timeOffset="11812.7435">5259 7218 0,'0'-74'79,"99"-50"-64,0 0 1,25 24-1,-24-24 1,24-24 0,-124 98-1,-25 50 157,0 25-172,0 0 16,0-25-1,1 0 1,-26 24 0,50 1-16,-25-25 15,-24 25 17,73-25 77,1 0-78,-25-25-15,25 25-1,0 0 17,0 0-1,-1 0-31,1 25 16,0 0-1,-25 0-15,25 24 16,0-24-1,-25 49 1,0-49 0,0 0-1,0 0 1</inkml:trace>
  <inkml:trace contextRef="#ctx0" brushRef="#br0" timeOffset="12878.5772">2406 7516 0,'0'0'0,"0"25"141,0-1-126,0 26-15,0 0 16,0-26 0</inkml:trace>
  <inkml:trace contextRef="#ctx0" brushRef="#br0" timeOffset="13354.2719">2406 7293 0</inkml:trace>
  <inkml:trace contextRef="#ctx0" brushRef="#br0" timeOffset="15192.5333">2506 7714 0,'0'0'0,"0"25"31,0-50 79,24-24-95,26-100 1,-50 99-16,0-49 31,0 49 1,0 26-1,-25 24 31,25-25 1,-25 25-32,25 49 32,0 26-48,-24 24-15,24 0 16,0-49-1,-25-25 1,25-1 0,0 1 31,25 0-16,-1-25-16,1 25 1,0-25 0,0 0-1,24 0 1,-24 25-16,0-1 16,25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34:02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12328 4887 0,'25'0'109,"25"0"-15,-26 0-78,26 0-16,-25 0 15,25 0 1,24 0 15,0 0-31,-24 0 32,-25 0-32,0 0 15,-1 0 1,1 0-1,0 0-15,0 0 16,0 0 0,24 0-1,1 0 1,-25 0 0,-1 0-1,1 0-15,25 0 47,24 0-31,-49 0-1,25 0 1,-1 0 0,-24 0-1,0 0 1,0 0-1,24 0 1,-24 0-16,0 0 16,25 0 15,-1 0 0,1 0-15,-25 0-1,24 0 1,-24 0 0,0 0-1,0 0 1,24 0-16,-24 0 16,0 24-1,0-24 1,-1 0-16,26 0 31,0 0 0,-26 0-31,26 0 16,-25 0 15,0 0-15,-1 0-1,1 0 1,-25 25 0,25-25-16,0 0 47,0 0-16,-1 0 0</inkml:trace>
  <inkml:trace contextRef="#ctx0" brushRef="#br0" timeOffset="3632.8584">2828 4887 0,'25'0'109,"0"0"-93,-1 0 15,26 0-31,-25 0 16,0 0-1,0 0 1,24 0 0,1 0-16,24 0 15,-24 0 1,-1 0-1,1 0-15,49 0 47,50 0-31,-75 0 0,1 0-1,-1 0 1,1 0-16,-1 0 15,25 0 1,1 0 0,-1 0-1,50 0-15,-50 0 16,0 0 0,25 0-1,74 0 16,-148 0 1,0 0 265,123 24-282,26 51 16,222-1 1,-297-74-17,50 0 1,-50 0-16,-25 0 16,1 25-1,-1-25 1,-25 0-16,1 0 15,-1 0 1,0 0 0,26 0-16,-26 0 15,-24 0 1,24 0 0,75 25 15,25-25-16,-75 0 1,-50 0 0,1 0-16,0 0 15,-26 0 17,1 0-17,0 0 1,25 0-1,-50-50 1,49 50 265,-24 0-265,25 0-16,-1 0 16,1 0-1,24 0 1,-24 0-1,24 0-15,1 0 16,-1 0 0,1 0-1,-1 0-15,100 0 32,-125 0-1,-24 0-16,0 0 1,0 0 0,-1 0 15,1 0-15,0 0-16,0 0 15,0 0 1,24 25-1,1-25 1,24 0 15,-49 0-15,25 0-16,-26 0 16,1 0-1,25 0 1,-25 0-1,0 0 1</inkml:trace>
  <inkml:trace contextRef="#ctx0" brushRef="#br0" timeOffset="81761.0019">9773 11112 0,'50'0'94,"-25"0"-78,124 0 15,-50 0-15,25 0-1,-25 0 1,25 0-16,-25 0 16,50 0-1,-74 0 1,24 0-16,0 0 15,0 0 1,75 0 15,-50 0 1,-74 0-32,24 0 15,0 0 1,1 0-16,-26 0 15,1 0 1,0 0 0,-1 0-16,-24 0 15,49 0 1,-49 0 0,25 0-1,-25 0-15,99 0 31,24 0 1,-98 0-32,0 0 15,-1 0 1,1 0 0,-25 0-16,24 0 15,-24 0 1,0 0-1,25 0-15,-26 0 16,1 25 0,25-25-1,-25 0 1,49 25 15,0-25-15,-49 0-1</inkml:trace>
  <inkml:trace contextRef="#ctx0" brushRef="#br0" timeOffset="84527.0733">10170 10319 0,'-25'0'47,"1"0"0,-1 0-32,0 0 1,0 0 15,0 0 16,25 25 0,0-1 15,0 1-46,0 0 31,0 0 0,0 0 15,25-1-15,0-24 0,0 0 15,0 0-15,-25-24-15,24 24-1,-24-25 0,0 0 63,0 0-16,0 0-47,25 25 0,-25-24 1,25-1-1,-25 50 141,0-1-141,0 1-15,0 0 15,0 0 0,25 0 16,0-1-16,-1-24 16,1 0 31</inkml:trace>
  <inkml:trace contextRef="#ctx0" brushRef="#br0" timeOffset="86125.4896">10294 10294 0,'0'25'109,"25"-25"-93,0 25-1,0 24-15,24 1 16,-24-25 0,25 49 15,-50-49-16,0 0 32,0-1 16,0-48 109,0-26-141,0 25-15,0 0-1,0 1 1,0-1-1,0-25 17,0 25-32,0-24 31,0 24-15,0-25-1,25 26 16,-1-1-31,-24 0 47</inkml:trace>
  <inkml:trace contextRef="#ctx0" brushRef="#br0" timeOffset="87322.7203">10691 10269 0,'0'25'63,"25"25"-63,-25-26 15,25 1 1,-25 0 0,0 0-1,0 0 17,0-1-1,0-48 63,0-1-63,0 0-16,0-25 1,25 1 15,-1 24 1,1 0-17,0-24 16,0 49-15,-25-25-16,25 25 16,-1 0-1,-24-25 1</inkml:trace>
  <inkml:trace contextRef="#ctx0" brushRef="#br0" timeOffset="89534.184">11063 10220 0,'25'0'31,"0"0"-31,-25 24 31,0 1 125,-25-25-140,0 0 15,0 25-15,1-25-16,24 25 15,-25-25 1,25 25 0,0-1-1,-25-24 1,25 25-16,0 0 31,0 0 0,0 0-15,0-1 31,25-24 15,0 0-30,-1 0-32,1-24 47,-25-1-1,0 0-14,0 0-1,25 0 0,-25 1-15,0-1 15,0 0 16,0 50 172,25 0-172,0-1-32,-1 1 16,1-25 1,-25 25-1,25-25 0,0 0-15</inkml:trace>
  <inkml:trace contextRef="#ctx0" brushRef="#br0" timeOffset="92877.9553">11237 10269 0,'0'25'94,"0"0"-63,25 0 0,-1-1-15,1 1-16,0-25 47,0 0 47,0-49-48,0 24-14,-25 0-17,0 0 1,24 0 0,-24 1 15,0-1 16,0 50 187,0-1-218,0 76 15,0-51-15,0 1-16,0-1 15,25-24 1,-25 0-1,0 25 1,0-26 0,0 26-1,0-25 17,0 0-1,-25-1-16,-24 1 17,24-25-1,0 0-15,0 0-1,0 0 16,25-25 48,0 1-48,0-1 16,0 0 0,0 0-16,0 0 0,75-49 0,-50 74-31,24-50 16,-24 26 0,0-1-1,0 0-15,-25 0 16,25 25-1,-1-25 1,-24 1 0,25-1-16,0 0 31,-25 0 0,0 0 0,0 50 344,0 0-343,0 0 30,0 0-62,0-1 47,0 1 0,25-25-16,0 0-15,-25 25 15,0 0 47,0 0-31,0-1 0,-25-24-31,25 25-1,-25 0 1,0-25 15,0 0 16</inkml:trace>
  <inkml:trace contextRef="#ctx0" brushRef="#br0" timeOffset="130155.0218">5805 15453 0,'24'0'1000,"1"0"-969,0 0-15,0 0 31,24 0-16,-24-24 0,0 24-15,0 0 15,0 0-15,-1 0 15,1 0 0,0 0-15,0 0 0,0 0-1,0 0 17,24 0-1,-24 0-31,0 0 31,0 0 0,-1 0-31,1 0 32,0 0-1,25 0-16,-26 0 17,1 0 249,25 0-265,-25 0-1,-1-25 1,26 25-16,0-25 15,-26 25 1,26 0 0,-25-25 15,49 25-15,-24 0-1,-25 0-15,24 0 16,26 0-1,-26 0 1,1 0-16,-25 0 16,24 0-1,26 25 1,-50-25 0,24 25-1,-24-25 1,49 25 15,26-1 0,-51-24-15,1 0-16,-1 25 16,-24-25-1,50 25 1,-51-25-1,26 0-15,0 25 16,-1-25 0,26 0-1,-26 25 1,51-25 0,-1 49 30,-74-74 267,24 1-297,-24-1-1,74-50 16,25 26-15,-99 49 0,25 0 15,-26 0-15,1 0-1,0 0 1,0 0-1,0 0 17,-1 0-1,1 0-31,0 0 62,0 0 17</inkml:trace>
  <inkml:trace contextRef="#ctx0" brushRef="#br0" timeOffset="132683.226">5879 14114 0,'0'0'0,"-25"-25"15,0 25 17,25-25 15,25 25 62,25 0-93,24 0-1,50 0 1,50 0-1,0 0-15,24 0 16,-49 0 0,49 0-1,-49 0-15,-25 0 16,25 0 0,25 0 15,-26 0 0,-123 0-31,25 0 16,-1 0-1,1 0-15,0 0 16,-1 0 0,-24 0-1,0 0-15,0 0 16,-1 0-1,1 0 17</inkml:trace>
  <inkml:trace contextRef="#ctx0" brushRef="#br0" timeOffset="137317.5071">11535 13965 0,'24'0'328,"76"0"-328,-51 0 15,26 0 1,-26 0 0,1 0-1,-1 0 1,51 0 15,148 0 0,-100 0-31,-48-25 16,-1 25-16,50 0 16,-50 0-1,-25 0 1,1 0-16,24 0 15,-25 0 1,1 0 0,-1 0-1,-24 0-15,-1 0 16,26 0 15,-50 0 0,0 0 1,24 0 202,1 0-218,-25 0-1,-1 0 1,51 0-16,-26 0 16,51 0-1,73 0 16,1 0-15,-100 0 0,1 0-1,24 0-15,25 0 16,-25 0 0,-24 0-1,-1 0-15,-24 0 16,-1 0-1,-24 0 1,0 0 0,24 0 312,-24 0-313,25 0 1,-1 0 0,1 0-16,0 0 15,-1 0 1,174 0 15,-49 0 0,-50 0-31,-49 0 16,-1 0 0,0 0-1,-24 0 1,24 0-16,1 0 16,-1 0-1,1 0 1,-1 0-1,-24-25-15,-26 25 16,51-24 15,-50-1 1,24 25-17,-24-25-15,0 25 344,25 0-328,123 0 15,-74 0-31,25 0 0,25 0 15,50 0 1,-1 0 0,1 25-16,-26-25 15,26 0 1,-1 0 0,-49 0-1,25 0-15,-1 0 16,-49 0-1,25 0 1,273 0 15,-273 0-15,-50 0-16,0 0 16,0 0-1,50 0 1,-25 0-1,25 0-15,-25 0 16,50 0 0,-75 0-1,0-25 1,0 25-16,-24 0 16,49 0 15,-100 0 0,1 0-31,0 0 31,0 0-31,24-25 63</inkml:trace>
  <inkml:trace contextRef="#ctx0" brushRef="#br0" timeOffset="139947.3798">5681 15453 0,'49'0'94,"75"0"-63,0 0 1,-49 0-32,-26 0 15,26 0-15,-1 0 16,1 0-1,-26 0 1,1 0 0,-25 0-1,-1 0-15,1 0 16,0 0 15,0 0 0,49 0-15,-24-24 15,-1 24-15,1 0-16,-25 0 16,24-25-1,1 25 1,24 0-16,1 0 15,-1-25 1,50 25 0,149-50 15,223 1 0,-347 24-31,0 25 16,-25 0-1,25 0 1,-50 0-16,-25 0 16,-24 0-1,-25 0 1,0 0 0,-1 0-16,1 0 15,0 0 282,0 0-266,0 0-15,-1 0 0</inkml:trace>
  <inkml:trace contextRef="#ctx0" brushRef="#br0" timeOffset="147297.8157">11857 15354 0,'25'0'219,"0"0"-203,24 0 15,-24 0-16,0 0-15,49 0 16,1-25 0,-1 25-1,0 0 1,26 0-16,-26 0 16,174 0 30,-173 0-46,-26 0 16,1 0 0,-25 0-1,24 0-15,-24 0 16,0 0 0,0 0-1,-1 0-15,1 0 47,25 0 453,-25 0-484,24 0-16,1 0 15,-1 0 1,26 0 0,-26 0-1,1 0-15,0 0 16,-25 0-1,24 0 1,50 0 31,-74 0-47,0 0 16,0 0-16,24 0 15,-24 0 1,25 0-1,-25 0 17,-1 0-17,1 0 1,0 0 0,25 0 15,-26 0-16,1 0 17</inkml:trace>
  <inkml:trace contextRef="#ctx0" brushRef="#br0" timeOffset="169143.9833">13221 16892 0,'50'0'94,"-1"0"-78,51 0-1,24 0 1,25 0-16,24 0 16,1 0-1,-1 0 1,-49-25-16,25 25 16,-49 0-1,24-25 1,-25 25-16,50 0 15,49 0 17,-24 0-1,-125 0-31,1 0 31,-25 0-15,24 0-16,-24 0 15,0 0 1,0 0 0,24 0-1,-24 0 1,25 0 0,-1 0 15,-24 0-16,0 0 17,0 0-32,0 0 15,-1 0 1,1 0 15,0 0 0,0 0-15,0 0 15,-1 0 32,26 0-48,0 0-15</inkml:trace>
  <inkml:trace contextRef="#ctx0" brushRef="#br0" timeOffset="171399.365">13618 16222 0,'-25'0'62,"1"0"-46,-1 0 0,0 0-1,-25 0 16,1 50 1,49-25 30,0-1-31,24-24 1,26 0-17,49 0 17,1-49-1,-100 24-16,0 0 17,0 0 15,0 1 124,0-1 267,0 74-172,0 1-235,0 24 0,24-74-31,-24 25 0,0 0 31,25-25-15</inkml:trace>
  <inkml:trace contextRef="#ctx0" brushRef="#br0" timeOffset="172842.6512">13866 16197 0,'0'25'94,"0"0"-79,25 0 1,-25 24 15,0-24 0,0-50 141,0 1-156,0-1 0,50-74-1,49-50-15,-50 50 16,-24 74-16,0 25 15,0 0 95,-25 25-63</inkml:trace>
  <inkml:trace contextRef="#ctx0" brushRef="#br0" timeOffset="173690.1316">14238 16222 0,'0'25'110,"0"0"-95,0 0 1,0-1 0,0-48 109,0-26-110,0 25 1,0-24-16,25 49 31,-25-25 0,25 25 79</inkml:trace>
  <inkml:trace contextRef="#ctx0" brushRef="#br0" timeOffset="176869.8589">14461 16148 0,'-24'0'0,"-1"0"16,0 49-1,-25-24 1,50 25 0,-24-25 15,48-25 63,1 0-79,0 0 1,0-25 15,0 25-31,-25-25 16,49 25 15,-49-25 0,25 25 219,-25 50-234,25-50-1,0 0 64,0 0-64,-1-25 63,-24 0-46,25 100 218,25 123-204,-50-148-30,0-1-16,0-24 47,0 0 0,-25-25-32,0 0 1,0 0 31,1 0-16,24-25-15,-25 0-1,25 1-15,0-1 16,0 0 15,0 0-15,0 0 0,0 1-16,25-26 15,-1 25 1,1-25-1,25 1-15,24-1 32,-74 25-1,25 1-31,-50 24 250,25 24-47,25-24-187,-25 25-1,25-25 17,0 25-17,-25 0 16,24 0 1,-24-1 15,0 1 15,0 0-15,-24-25-16,-1 0 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43:00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 4614 0,'0'24'125,"0"26"-109,0 24-16,0-24 16,0-25-1,0 0-15,0 0 78,0-75 32,0 25-95,0 0 1,0-24-16,0-1 16,0 25-1,0 0 1,0 1-16,0-1 78,24 25 0,1 0-78,0 0 31,0 0 1,0 0-17,0 0 16,-25 25 94,0-1-78,0 1-15,-25-25-17,25 25 1,-25-25-1,0 25 17,0-25 15</inkml:trace>
  <inkml:trace contextRef="#ctx0" brushRef="#br0" timeOffset="854.7184">2084 4688 0,'25'0'125,"24"0"-93,-24-25-32,0 25 15,25 0 1,-26 0-1</inkml:trace>
  <inkml:trace contextRef="#ctx0" brushRef="#br0" timeOffset="1827.8103">2183 4812 0,'25'0'172,"25"0"-172,-26 0 16,1-25 0,0 25 109,-25 25 31</inkml:trace>
  <inkml:trace contextRef="#ctx0" brushRef="#br0" timeOffset="3328.5807">2530 4589 0,'0'0'0,"0"25"157,0-1-64,25-24-14,0 0-64,0 0 1,0 0 15,-1 0-15,1 0-1,0 0 1,0 0 15,0 0 0,-25 25-15,24-25 0,-24 25-1,0 0 48,0 0-16,-24-1-16,-1 1 0,0 0-31,0-25 16,0 0 15,25 25-31,-24-25 16,-1 0 15,0 0 31</inkml:trace>
  <inkml:trace contextRef="#ctx0" brushRef="#br0" timeOffset="4440.3756">2580 4589 0,'-25'0'63,"0"0"-1,25-25 47,25 25-62,-25-25-31,25 25-16,0-25 16,0 25-1,24 0 1,-24 0 15,0 0 47,0 0-31,-1 0-16</inkml:trace>
  <inkml:trace contextRef="#ctx0" brushRef="#br0" timeOffset="6288.1718">596 5184 0,'-25'-25'62,"0"25"63,-25 0-47,26 0-62,-1-24-16,-50-1 15,1 25 1,24-25 0,-24 25-16,0 0 15,-1 0 1,1 0 0,24 0-1,-24 0 1,-125 0-1,100 0-15,25 0 16,-26 0 0,1 0-1,-25-25-15,25 25 16,-50-25 0,75 25-1,-25-24-15,24 24 16,25-25-1,1 25 1,24 0 0,-25 0-1,1 0 1,-1 0 0,1 0-16,-1 0 15,0 0 1,1 49-16</inkml:trace>
  <inkml:trace contextRef="#ctx0" brushRef="#br0" timeOffset="8276.3424">571 7491 0,'25'0'16,"-25"25"15,0 0 16,0-1 78,-25-24-31,0 0-79,-25 0 1,1 0 0,-1 0-1,1 0 1,24 0-16,-25 0 16,25 0-1,1 0 1,-26 0-1,25 0-15,-24 0 32,24 0-17,-74 0 1,49 0 0,0 0-1,1 0-15,-1 0 16,1 0-1,24 0 1,-25 0-16,0-24 16,-24-1-1,24 25 1,-24 0-16,0-50 16,-26 1-1,-48 24 1,-1-50-1,0 75-15,25-49 16,0-1 0,74 25-1,1 1 1,-1 24-16,25 0 94,0 0-63</inkml:trace>
  <inkml:trace contextRef="#ctx0" brushRef="#br0" timeOffset="12256.4326">24755 5110 0,'50'0'110,"-25"0"-95,0 0 1,24 0-16,50 0 15,1 0 1,49 0-16,-50 0 16,0 0-1,0 0 1,-24 0-16,-26 0 16,26 0-1,-1 0-15,-24 0 16,24 0-1,0 0 1,-24 0 0,0 0-16,-1 25 15,-24-25 1,25 0 0,-1 0-16,-24 0 15,0 0 1,0 0-1,0 0 1,-1 0 0,1 0-1,50 0 1</inkml:trace>
  <inkml:trace contextRef="#ctx0" brushRef="#br0" timeOffset="14570.2666">24780 7590 0,'25'0'296,"0"0"-280,24 25 0,-24-25-1,50 25-15,-26-25 16,-24 0-16,0 0 16,24 0-1,-24 0 1,25 0 15,-25 0 16,24 0 125,1 0-157,-25 0 1,0 0 0,24 0-16,26 0 15,24 0 1,-25 0-16,25 0 16,-49 0-1,24 0-15,1 0 16,-26 0-1,-24 0 1,25 0-16,-25 0 16,49 0-1,-49 0 1,25 0 0,-26 25-1,51-25 1,-26 0-16,-24 0 15,0 0 1,0 0 0,0 0 31</inkml:trace>
  <inkml:trace contextRef="#ctx0" brushRef="#br0" timeOffset="18703.9403">22473 4614 0,'0'24'281,"25"-24"-249,-25 25 14,0 0-14,0 0-17,0 0 32,0-1-31,0 1-1,0 0 17,0-50 265,0 0-266,0-24-31,0 24 31,25 25-15,0-25-16,-25 0 47,25 25-32,-25-24 16,24 24-15,1 0 15,0 0-15,0 0 15,0 0 16</inkml:trace>
  <inkml:trace contextRef="#ctx0" brushRef="#br0" timeOffset="19934.0693">22845 4638 0,'25'0'203,"25"0"-187,-1 0-16,-24 0 16,0 0-1,25 0 1,-25 0 0,-1 0 46,1 0 1</inkml:trace>
  <inkml:trace contextRef="#ctx0" brushRef="#br0" timeOffset="21211.9545">22895 4837 0,'25'0'187,"0"0"-171,24 0 0,51 0-16,-76 0 15,1 0 1,0 0 0,0 0 62,0 0 0</inkml:trace>
  <inkml:trace contextRef="#ctx0" brushRef="#br0" timeOffset="24187.2645">23366 4539 0,'0'25'140,"0"0"-124,0 0-1,0-1 17,0 26-17,0-25 17,0 24-17,0-24 16</inkml:trace>
  <inkml:trace contextRef="#ctx0" brushRef="#br0" timeOffset="28411.4835">23515 4614 0,'0'-25'172,"25"25"-47,-25-25-125,25 25 62,-25 25 173,0 0-141,0-1-1,0-48 235,0-1-249,25 25 46,-1 0 0,1 0-63,0 0-62,-25 25 297,0-1-235,0 1-46,0 0 62,0 0-15,0 0 30,-25-25-46,25 24-31,-25-24 15,25 25-15,-24-25-1,-1 0 64,0 0-33,0 25-46,50-25 250,0 0-234,0 0 15,-1 0-15,1 0 0,0 0-16,25 0 31,-26 0 0,1 0 0,0 0 1,0 0-17,0 0 1</inkml:trace>
  <inkml:trace contextRef="#ctx0" brushRef="#br0" timeOffset="36953.3342">10468 4514 0,'-25'0'31,"0"0"-15,-24 0-1,24 0 1,0 25 0,0 0-1,0 0 1,1 0-1,24-1 1,0 1 47,0 0-17,24-25-30,26 0 15,-25 0-31,0 0 16,0 0 15,-1 0 47,-24-25-62,25 25 0,-25-25 30,25 1 111,-25-1-95,0 0-15,0 0-16,0 50 204,0 0-220,0 24 1,0-24 0,0 0-16,0 0 15,0 0 16,0-1 1,0 1-1,0 0-15,0 0 30,0 0 33,25-25 30,0-25-47,-25 0-15,24 0-15,-24 0-1,25 25 0,-25-24 0,25-1-15,-25-25 15,25 25-15,-25 1-1,0-1 1,25 25-16,-25-25 31,24 25-15,-24-25 31,0 0 31,-24 25 47</inkml:trace>
  <inkml:trace contextRef="#ctx0" brushRef="#br0" timeOffset="38103.9952">10914 4589 0,'-24'0'63,"48"0"124,26 0-171,-25 0 0,0 0-1,-1 0 1,1 0-1,0 0 17,0 0-17,0 25-15,-1-25 16,1 0 31</inkml:trace>
  <inkml:trace contextRef="#ctx0" brushRef="#br0" timeOffset="39325.8658">10964 4762 0,'-25'0'0,"50"0"187,0 0-171,24 0-1,-24 0-15,0 0 16,0 0 0,0 0-1,-1 0 48,1 0-63,0 0 31,0 0-15</inkml:trace>
  <inkml:trace contextRef="#ctx0" brushRef="#br0" timeOffset="41602.4992">11535 4589 0,'0'-25'32,"0"0"93,-25 25-47,0 0-63,0 0 1,0 0 31,1 0-32,24 25 110,0 0-15,24-25-95,-24 25 1,25-25 0,0 24-1,0-24 17,0 25-17,-25 0 32,24-25 0,-24 25 0,25-25-32,-25 25 48,0-1 78,-25-24-95,1 0-14,-1 0-32,0 0 31,0 0 16,25-24-32,0-1 32,0 0 47,0 0-94,0 0 78,25 25-62,0 0 31,0 0-16,-25-24 16</inkml:trace>
  <inkml:trace contextRef="#ctx0" brushRef="#br0" timeOffset="45178.6026">12998 4564 0,'-25'0'172,"0"0"-157,1 25 16,24 0-15,-25-25 0,25 24-16,0 1 31,0 0 63,25-25 15,-1 0-93,1-25 15,0 25 0,-25-25-15,25 25-1,0-24 1,-25-1 31,24 25 15,-24-25-15,0 50 219,0 0-250,0-1-16,0 1 15,0 0 1,0 0-1,0 0-15,0-1 16,0 1 31,0 0 109,0-50 47,0 0-171,0 1-32,25-1 15,-25-25 1,25 50-1,-25-25 1,25 25 0,-25-24-1,25-1 17,-25 0-17,24 25 79,-24-25-47</inkml:trace>
  <inkml:trace contextRef="#ctx0" brushRef="#br0" timeOffset="46401.4422">13320 4663 0,'50'0'235,"0"0"-235,-26 0 15,1 0 1,25 0 0,-25 0-1,0 0-15</inkml:trace>
  <inkml:trace contextRef="#ctx0" brushRef="#br0" timeOffset="47551.5652">13519 4564 0,'-25'0'16,"25"-25"-1,-25 50 220,25 0-235,-25 49 31,25-49-15,0 0 15,-24 0-15,24-1 15,-25 1 47,25 0-31</inkml:trace>
  <inkml:trace contextRef="#ctx0" brushRef="#br0" timeOffset="49090.3128">13767 4638 0,'0'-24'31,"0"-1"-15,0 0 0,0 0 31,0 50 234,0 0-250,0 0-15,0-1-16,0 1 31,0 0 31,-25-25-30,25 25 15,0 0 46,0-1-30,-25-24 77</inkml:trace>
  <inkml:trace contextRef="#ctx0" brushRef="#br0" timeOffset="50011.8761">14114 4638 0,'-25'0'16,"1"0"31,48 0 62,26 0-93,0 0-1,-26 0 16,26-24-31,-25 24 16,0 0 0</inkml:trace>
  <inkml:trace contextRef="#ctx0" brushRef="#br0" timeOffset="51067.0622">14089 4738 0,'25'0'156,"0"0"-140,0 0 15,49 0-15,-49 0-1,0 0 48,0 0-32</inkml:trace>
  <inkml:trace contextRef="#ctx0" brushRef="#br0" timeOffset="53312.7603">14710 4638 0,'0'-24'78,"-25"24"79,-25 0-142,25 0 16,1 0 48,24-25 30,0 0-62,0 0-32,0 0 48,24 25-1,-24-24-62,25 24 47,0 0 31,0 0-46,0 0-17,-1 24 48,-24 1-1,0 0-30,0 0-17,0 0 16,0-1 1,0 1-32,0 0 93,0 0-46,-24 0-15,-1-1-1</inkml:trace>
  <inkml:trace contextRef="#ctx0" brushRef="#br0" timeOffset="65725.5593">1389 11559 0,'-24'0'140,"-1"25"-140,-25 0 16,1 24 0,-26-24-1,26 25 1,-26-26-1,1 26-15,24-25 16,25-25 0,1 0-1,24 25 79,74-1 15,100 51-93,-50-26 0,-25-24-16,-25 0 15,-24-25 1,-1 25 0,-24-25 15,-25 25-16</inkml:trace>
  <inkml:trace contextRef="#ctx0" brushRef="#br0" timeOffset="67052.2291">943 11857 0,'0'0'0,"0"-25"63,50 25 93,24 0-140,25 0-1,25 0 1,75-25 0,-26 25-16,26 0 15,-26 0 1,-24 0 0,0 0-16,-50 0 15,0 0 1,1 0-1,-26 0-15,0 0 16,-24 0 0,0 0-1,-1 0 1,-24 0-16,0 0 16,0 0-1,0 0 1,-1 0-16</inkml:trace>
  <inkml:trace contextRef="#ctx0" brushRef="#br0" timeOffset="68836.2783">3200 11658 0,'0'-25'31,"25"25"78,-25 25-78,25 0-15,-25 25-16,25-50 16,-25 24-1,0 1 1,0 0 0,0 0-1,0 0 16,0-1 1,0 1-1,0 0-15,0-50 140,0 0-125,0 1-15,0-1-1,0 0-15,0 0 16,24 0 0,-24 1-1,25-1-15,-25 0 16,25 25-1,-25-50 1,25 50 0,0 0-16,-1-24 15,1 24 32,25 0 0,-25 0-31,-1 0-1,1 0 1,-25 24 62,0 1-62,0 0-16,0 0 15,0 0 1,0 24-16,0-24 31</inkml:trace>
  <inkml:trace contextRef="#ctx0" brushRef="#br0" timeOffset="69851.6228">3746 11832 0,'0'25'172,"0"-1"-156,0 1 0,0 0-1,0 0 1,0 0-16,0-1 31,0 1-15,0 0-1</inkml:trace>
  <inkml:trace contextRef="#ctx0" brushRef="#br0" timeOffset="70905.1424">4019 11807 0,'0'-25'78,"-25"25"-46,50 0 77,0 0-109,24 0 16,-24 0-1,0 0 1,0-25 0,24 25-16,-24 0 31</inkml:trace>
  <inkml:trace contextRef="#ctx0" brushRef="#br0" timeOffset="72367.0309">4118 11807 0,'0'25'141,"-25"-25"-110,0 25 1,1-25-17,24 24 32,24-24 328,1 0-375,25 0 16,-1 0-1,1 0 1,24 0-16,-49-24 16,0 24-1,0 0 1</inkml:trace>
  <inkml:trace contextRef="#ctx0" brushRef="#br0" timeOffset="74429.259">4763 11559 0,'-25'0'110,"0"0"-95,-24 0 1,-1 25-1,25-25-15,-24 25 16,49-1 15,-25-24-31,25 25 32,0 0-1,0 0 16,25-25 0,-1 0-32,1 0 16,25 0-31,-25 0 16,-1 0 0,26-25-1,-50 0-15,25 25 32,-25-25-1,25 25-16,-1 50 142,-24 0-142,0-1 1,0 1-16,0 24 16,0-24-1,0-1 1,0-24 15,25-25 47,0 0-15,-25-25-1,0 1-62,25 24 16,-25-25-1,0 0 1,25 0 0,-1 0-16,-24 1 15,25-26 1,0 25 0,-25-24 15,25 49-16,-25-25-15,0 0 16,25 0 0,0 0-1,-25 1 1</inkml:trace>
  <inkml:trace contextRef="#ctx0" brushRef="#br0" timeOffset="75846.5464">5383 11609 0,'0'0'0,"-25"24"47,0-24 47,50 0 125,0 0-188,0 0-31,0 0 31,-1 0 0,1 0-15,0 0 0,0 0-1,0 0 16</inkml:trace>
  <inkml:trace contextRef="#ctx0" brushRef="#br0" timeOffset="78096.7057">5780 11559 0,'0'0'0,"0"25"250,0 24-234,0-24-16,-25 0 15,25 0 1,0 0-1,0-1-15,0 1 63,0-50 218,0 1-281,0-1 16,0 0-1,0 0 1,0-24-16,0 24 47,0 0-16,25 25 16,0 0-47,-1 0 47,1 0 15,0 0-30,0 0-17,-25 25 204,0 0-110,-25-25-77,25 24-1,-25-24 0</inkml:trace>
  <inkml:trace contextRef="#ctx0" brushRef="#br0" timeOffset="79011.6959">6053 11658 0,'24'0'125,"1"0"-109,0 0 0,0 0-1,0 0 1,0 0 0,-1 0-1,1 0 16</inkml:trace>
  <inkml:trace contextRef="#ctx0" brushRef="#br0" timeOffset="80187.8959">6177 11509 0,'0'25'172,"0"0"-156,0 25 0,0-26-1,-25-24 32,25 25 0,0 0-47,0 0 31,0 0-15,0-1 15,-25-24-15,25 25 62</inkml:trace>
  <inkml:trace contextRef="#ctx0" brushRef="#br0" timeOffset="81772.7161">6400 11584 0,'0'25'203,"0"-1"-187,0 26 0,0-25 15,0 0-15,0-1 109,0 1 109,0 0-125,0 0-31,0 0-62,0-1 62,0-48-15</inkml:trace>
  <inkml:trace contextRef="#ctx0" brushRef="#br0" timeOffset="84953.4892">6673 11708 0,'25'0'250,"-1"0"-235,26 0 1,0 0 0,-1 0-1,1 0-15,24 0 16,-24 0-1,24 0 1,26 0-16,-26 25 16,0-25-1,1 0 1,-1 0 0,-24 0-16,49 0 15,-25 0 1,1 0-1,-1 0 1,1 0-16,-1 0 16,0 0-1,-24 0 1,0 0-16,-1 0 16,26 0-1,-26 24 1,26-24-1,-26 0 1,26 0-16,-26 0 16,1 0-1,-25 0 1,24 0-16,1 0 16,24-74-1,75 74 251,199 0-251,-175 0 1,50 0 0,50 0-16,-50 74 15,100-24 1,-75-25 0,25 0-16,0-1 15,-75-24 1,-24 0-1,-25 0-15,-50 0 16,25 0 0,-25 0-1,-25 0 1,-24 0-16,0 0 16,-1 0-1,1 0 1,0 0-1,-1 0-15,-24 0 32,-25-24 171,-25-1-141,25 0-15,-25 25-31,1-25-16,-1 25 15,25-25 1,-50 1 0,25 24-16,0-25 15,1 25 1,-1-25 0,0 25-1,25-25 1,-25 25-16,0 0 15,50 0 173,0 0-172,0 0-1,24 25 1,-24-25-1,0 0-15,-25 25 32,0 0-1,0-1 31,0 1-30,0 25-1,0-25 0,-25 24-15,0-49-1,-24 50 1,24-25 15,25-1-15,-25-24-16</inkml:trace>
  <inkml:trace contextRef="#ctx0" brushRef="#br0" timeOffset="86400.6103">13147 11559 0,'-25'0'172,"0"0"-156,0 25 0,-24 0-1,24-1 1,0-24-16,0 25 15,1-25 1,-26 25 0,50 0-16,-25-25 15,0 25 1,-24-1 15,-1 1 0,75 0 173,25 0-204,24-25 15,0 25 1,1 24-1,-1-24-15,-24 0 16,24-25 0,-49 25-1,0-1 1</inkml:trace>
  <inkml:trace contextRef="#ctx0" brushRef="#br0" timeOffset="88030.4074">12824 11807 0,'25'0'109,"25"0"-109,24 0 16,25 0 0,50 0-1,-25 0 1,0-25-1,0 25 1,-24 0-16,-1 0 16,25 0-1,-50 0 1,-49 0-16,0 0 16,0 0-1,-1 0 1,1 0-1,0 0 64</inkml:trace>
  <inkml:trace contextRef="#ctx0" brushRef="#br0" timeOffset="90026.4752">14561 11658 0,'0'25'157,"0"25"-142,0-1 1,0-24 15,0 0 110,0 0-16,0-1-94,0-48 125,49-51-125,51 26-15,-51-1-16,1 0 16,-1 26-1,-24-1 1,0 25 93,0 0-77,-25 25 30,25-1-46,-25 1-1,0 0-15,0 25 32,0-26-17,0 1 1,0 0 31,0 0 0,0 0 78</inkml:trace>
  <inkml:trace contextRef="#ctx0" brushRef="#br0" timeOffset="91703.8081">15156 11832 0,'0'-25'187,"25"25"-140,0 25 78,-25 0-109,0-1 15,0 1 16,0 0 31,0 0-47,-25-25-31,0 0 47,0 25 16,0-25-48,50 0 188,0 0-187,25 0 0,-26 0 15,26 24-16,-50 1-15,25-25 16,0 0 0,-25 25 77</inkml:trace>
  <inkml:trace contextRef="#ctx0" brushRef="#br0" timeOffset="92844.5004">15379 11708 0,'25'0'94,"25"0"-79,24 0 1,0 0 0,1 0-16,-25 0 15,-26 0 1</inkml:trace>
  <inkml:trace contextRef="#ctx0" brushRef="#br0" timeOffset="94923.3019">15751 11708 0,'-24'0'188,"-1"25"-172,-25-25-1,50 49-15,-25-49 16,0 0 171,1 0-171,24 25 15,-25-25-15,-25 0-1,25 25 1,1-25 15,-1 0 16,25 25 63,-25-25 15,50 0 109,0 0-218,24 0-1,-24 0 1,25 0-1,-1 0-15,26 0 16,-50 0 0,-1 0-1,26 0 1,-25 0 31,0 0 93</inkml:trace>
  <inkml:trace contextRef="#ctx0" brushRef="#br0" timeOffset="97018.5983">16198 11559 0,'74'0'94,"-49"0"-78,0 25-1,24 0 1,-24 24-1,0-49 1,-25 25 0,0 0-1,0 0 1,0-1-16,0 1 16,0 0 15,0 0 0,0 0-15,0-1 46,0-48 126,0-1-157,0 0-15,0 0-1,0 0 16,25 1-31,-25-1 32,25 0-17,-25 0 32,24 25-31,1 0 31,0 0 15,0 0-62,-25-25 31,25 25-15</inkml:trace>
  <inkml:trace contextRef="#ctx0" brushRef="#br0" timeOffset="98365.6763">16843 11708 0,'25'0'140,"24"0"-124,1 0-1,-1 0 1,-24 0-16,0 0 16,0 0 46</inkml:trace>
  <inkml:trace contextRef="#ctx0" brushRef="#br0" timeOffset="100907.8762">17512 11584 0,'-24'0'172,"-1"0"-157,0 0 1,0 0-1,-24 0 17,24 0-1,0 25 47,25-1-62,0 1 15,50-25 110,-26 0-126,1 0-15,0 0 16,49 0-1,-49 0 1,0 0-16,-25-25 31,0 1 79,0 73 249,0-24-343,0 0-1,0 0-15,0 24 16,0-24 31,0 0 0,0 0 0,0-1-32,0 1 16,0 0-31,0 0 94,25-25 47,-25-25-126,49-25 1,-49 1-16,50 24 16,-25-49-1,0 49 1,0 0 0,-1 0 77,1 0-77,0 1 0,-25-1-16,0 0 46,25 25 17</inkml:trace>
  <inkml:trace contextRef="#ctx0" brushRef="#br0" timeOffset="105320.0607">18331 11708 0,'25'0'266,"24"0"-251,1 0 1,24 0 0,1 0-1,24 0-15,25-25 16,-49 25-1,-1 0 1,-24-25-16,-26 25 31,1 0 1,0 0 264,0 0-280,24 0 0,26 0-1,-26 0 1,51 0-16,-1 0 16,50 0-1,-25 0 1,74 0-1,-49 0-15,25 0 16,-50 0 0,0 0-1,0 0-15,-25 0 16,-25 0 0,50 0-16,-49 0 15,-1 0 1,25 0-1,-49 0-15,24 0 16,1 0 0,-1 0-1,25 0 1,1 0 0,48 0-16,-48-25 15,24 25 1,0-24-1,-50 24-15,-24 0 16,-1 0 0,-24 0-1,0 0-15,0 0 16,0-25 0,49 25-1,-24 0 1,-26 0-1,1 0 1,25-25 0,-25 25-16,-1 0 15,26 0 1,0 0 0,-1 0-1,1 0-15,-1 0 16,26 0-1,-1 0 1,1-25 0,123 0-1,-123 25 1,-26 0-16,-24 0 16,0 0 390,0 0-391,-1 0 1,1 0 0,0 0-1,0 0-15,24 0 16,-24 0 0,0 0 15,-50 0 203,25-24-218,-25 24-1,1 0 1,24-25 15,-25 25-31,0-25 16,0 25 0,25-25-1,-25 25 1,1 0-1,24-25 1,-25 25 0,0 0 31,75 0 203,-26 0-235,26 0 1,-25 25-1,0 0 1,-1-25 0,1 0 124,-25 25-124,25-25 156,-25 25-125,0-1 0,0 1 46,-25 0-61,0 0-32,1 0 15,-1-25 16,25 24-31,-25-24 32</inkml:trace>
  <inkml:trace contextRef="#ctx0" brushRef="#br0" timeOffset="157004.2582">1117 12948 0,'0'25'312,"24"24"-296,26 1-1,24 0 1,398 123 0,-274-123-16,75 0 15,74-50 1,50 0 0,99 0-16,124-25 15,-124-50 1,1 51-1,23-51 1,-148 25-16,-49 1 16,-100 24-1,-74 0 1,0 25 0,-50 0-16,0 0 15,-24 0 1,-1 0-1,25 0-15,1 50 16,-1-1 0,-25-24-1,1 25-15,-75-25 16,49 0 0,-49-1-1,25 1 1,0 0-16,-25 0 15,0 0 17,0-1-1,-25-24-15,25 25-1,-25-25-15,0 0 47,25-25-16,0 1-15,0-26 0,0 0-16,0 26 15,25-26 1,0 0-1,25 25 1,24-24 0,-24 24-16,24 0 15,0 0 1,-24 1 0,0 24-16,24 0 15,-49-25 16,198 25 251,-124 0-267,25 0-15,50 0 16,-25 0 0,0 0-1,-25 25-15,-25-25 16,0 24-1,-24-24 1,-1 0-16,-24 0 16,24 0-1,0 0 1,-24 0-16,24 0 16,1 0-1,-26 0 1,26 0-1,-1 0-15,1 0 16,-1 0 0,1 0-1,-1 0-15,-49-24 16,24 24 0,-24 0-1,50-25 1,-51 25-16,1-25 15,25 0 1,-25 25 0,24-49-16,1 49 15,-1-25 1,-24-25 0,25 50-1,-1-49-15,-24 24 16,25 0-1,-25 0 1,24-24 0,-24 24-16,0 0 15,0 0 1,-1 0 0,-24 1 30</inkml:trace>
  <inkml:trace contextRef="#ctx0" brushRef="#br0" timeOffset="158529.9844">6276 13990 0,'0'25'172,"0"24"-172,0 1 15,0-1 1,0 26-16,-25-26 16,25-24-1,-25 25 1,25 0-16,0-26 15,0 1 1,0 25 0,0-25-16,0-1 15,0 1 1,0 0 0,-24 25-1,24-26-15,0 1 16,0 0-1</inkml:trace>
  <inkml:trace contextRef="#ctx0" brushRef="#br0" timeOffset="160364.4313">6574 14015 0,'-25'24'203,"0"51"-203,25-50 15,-25 24 1,0-24 0,25 49-16,-24-49 15,24 0 1,0 25 0,0-25-16,0-1 15,0 1 1,0 25-1,0-25 17,0-1-1,0 1-15,0 0 46,-25-25 1,25 25 62,0 0 93,0-1-218</inkml:trace>
  <inkml:trace contextRef="#ctx0" brushRef="#br0" timeOffset="161948.2491">6077 14461 0,'-24'0'31,"24"25"110,0 25-125,0-26-1,24 26 1,26 0-16,-50-26 16,25 1-1,0 25 1,-25-25 31,0-1 15,25 1-46,-25 0-1,0 0 17,0 0-32,24-25 15,1 0 110,25-25-93,-1-25-1,1-24-16,0 24-15,-1 1 16,1-1 0,-1 25-1,-24-24 1,0-1 0,0 50-16,-25-50 15,25 50 1,-25-24 140,24 24-31</inkml:trace>
  <inkml:trace contextRef="#ctx0" brushRef="#br0" timeOffset="169795.1341">1365 15801 0,'24'49'282,"-24"1"-267,0 24 1,25 25-16,0 25 15,-25-49 1,0 24 0,0-49-1,25-1-15,0 26 16,-25-26 0,24 1-16,-24-25 31,0 0 156,0-1-140,0 1 141,50 0-95,24 0-77,1-25 0,-1 0-16,26 0 15,-1 0 1,25 0-16,49 0 16,-49 0-1,50 25 1,-75-25-16,75 24 15,-25 1 1,24 0 0,1 0-1,24-25 1,1 25-16,-1-25 16,-24 0-1,24 24 1,-74-24-1,50 0-15,-25 25 16,-25-25 0,-25 0-16,0 0 15,-24 0 1,-26 0 0,-24 0-1,0 0 235,49 0-250,1 0 16,24 0-1,25 0 1,50 0-16,74 0 16,49 0-1,26 0-15,49 25 16,25-25 0,-25 0-16,-50 0 15,-24 0 1,24 0-1,-49 0 1,-25 0-16,-49 0 16,-1 0-1,1 0 1,-26 0 0,1 0-16,-50 0 15,50 0 1,-75 0-1,0 0-15,-25 0 16,26 0 0,-51 0-1,26 0 1,-1 0-16,-49 0 47,0 0 15,24 0-46,-24 0 0,25 0-1,-26 0 1,26 0-1,-25 0 17,25 0-32,-1 0 15,-24 0 1,25 0 0,-1 0-1,26 0 1,-26 0-1,1 0-15,-25 0 16,-1 0 0,26 0-16,0 0 31,-26 0-15,26 0 15,0-25-31,-26 25 15,1 0 1,149-49 0,-149 49-1,24 0 1,-24 0 0,0 0-1,0-25 360,24 0-359,1 25-1,0 0-15,-26 0 16,26 0 0,-25 0 15,-25-25 110,0 0-110,0 1-16,0-1 48,0 0-47,0-49-1,0-1 1,0-24-1,0-75 1,0 50-16,0 25 16,0 25-1,0 24 1,0 25 0,0 0 15,0 1 0,0-1-15,0 0 109,0 0 15,-25 0-93,0 25-31,25-24-1,-25 24-15,-49-50 16,-25 25 0,-50-24-1,-50-1 1,-24-24-16,-50 24 16,0 0-1,-49 26 1,0-26-1,-1 25-15,1 0 16,-1 25 0,26-49-16,-1 49 15,25-25 1,50 25 0,0 0-16,24-25 15,-24 25 1,0-25-16,-1 0 15,1 1 1,-25-1 0,99 25-1,-99-25 1,25 0-16,25 0 16,-1 25-1,-49-24 1,50 24-16,-1 0 15,26 0 1,49 0 0,49 0-16,50 0 15,0 0 1,1 0 0,-1 0 265,-25 0-266,25 0 1,-74 0 0,-25 0-16,-74 0 15,-1 0 1,-49 0 0,25 0-1,-50 0-15,25 0 16,75 0-1,-1 0 1,75 0-16,-1 0 16,1 0-1,25 24 1,-1-24-16,-24 0 16,50 0-1,-26 0-15,26 0 16,-26 0-1,26 0 1,-1 0 0,0 25-16,1-25 15,-1 25 1,25-25 0,0 0-1,1 25 1,-26-25-1,25 25 17,25-1-17,-25-24 1,25 25-16,-24-25 16,24 25-1,0 0 1,-25 0 46,25-1-46,-25 1 0,25 0-1,-25 0 1,0 0 15,1 0 0,24-1-31,-25-24 32,0 25-17,25 0 1,-25-25-1,25 25 95,0 0-48,0 24-15,0-24-31,0 0-1,0 24 1,0-24 15,0 25-15,0-25 15,0-1 32,0 1-32,0 0-15,0 0 77,0 0-61,0 24 61,0-24-77,0 0 0,0 0-16</inkml:trace>
  <inkml:trace contextRef="#ctx0" brushRef="#br0" timeOffset="171586.5833">695 15925 0,'0'0'0,"0"-50"16,-25 50-16,25-25 15,0 0 1,-25 25 140,25 25-140,0 0-1,0 0 1,-25 49 0,1-49-16,24 0 15,0 24 1,0 1 0,-25-25-16,25 0 15,0 24 1,-25-24-1,25 0 17,0 0-1,74-25 188,26 0-204,-76 0 1,1 0 31,0 0-32,0 0 17,0 0-17,0 0 1,-1 0 0,1 0 30,0 0-30,0 0 47</inkml:trace>
  <inkml:trace contextRef="#ctx0" brushRef="#br0" timeOffset="173271.6343">2406 15429 0,'0'-25'16,"-24"25"93,-26 25-93,0 24-1,1 1 1,-26 24-1,-24 25 1,0-24-16,49-1 16,26-49-1,-1 0 1,25 24-16,0-24 16,0 0-1,0 25 1,0-1-16,0-24 15,0 0 1,0 0 0,25-25-1,-25 24-15,24-24 16,26 25 0,-25-25-16,0 0 15,24 0 1,-24 0-1,0 0 1,0 0 0,24 0-16,-24 0 47,-25-25-16,0 1-31,0-1 15,0 0 17,0 0-32,0 0 15,0 1 1,0-26 15,-50 25 16,26 0-16,-26 1-31,25 24 16,-24 0 0,-1-25-1,25 25-15,0 0 16,1 0-1,-1 0 79</inkml:trace>
  <inkml:trace contextRef="#ctx0" brushRef="#br0" timeOffset="175603.9126">2654 15056 0,'25'0'15,"0"0"32,-25 25 78,0 25-93,0 99-32,0-75 15,0 50 1,0-25-1,0 1-15,0-1 16,0-25 0,0-24-1,0-25 1,0 24-16,0-24 16,0 25-1,0-26 1,0 1-1,0 0-15,0 25 63,0-26-47,0 1 15,0 0-16,25 0 17,-25 0-17,0-1 1,0 1 0,0 0-1,0 0 16,0 0-15,0 0-16,0-1 16,0 1-1,0 0 204,0 0-203,0 0-16,0-1 328,0 1-328,0 0 15,0 25 1,0-26 31,0 1-31,0 0 30</inkml:trace>
  <inkml:trace contextRef="#ctx0" brushRef="#br0" timeOffset="176728.7026">3250 15726 0,'0'25'94,"0"25"-78,0-1-1,-25-24 1,25 0 0,0 0-16,0-1 15,0 1 16,0 25-31,0-25 16,0-1 0,-25 26-1,25-25-15,0 0 47,0-1-31,0 1-1,0 0 32</inkml:trace>
  <inkml:trace contextRef="#ctx0" brushRef="#br0" timeOffset="178390.631">3721 15776 0,'0'-25'16,"-25"25"62,-24 0-78,24 0 15,-25 0 17,25 0-32,1 25 31,-1-25-16,0 25 1,25-1 15,0 1-31,0 0 47,0 0-16,50 0-31,-1-25 16,-24 24 0,25 1-1,-26-25 1,1 0 15,0 25-31,0-25 47,-25 25-31,0 0-1,25-1 32,-25 1-31,0 0 31,-25-25-32,25 25 1,-50-25-16,25 0 31,1 0-15,-1 0-1,0 0 32,25-25-15,-25 0-1,25 0-31,0 1 15,0-1 17,25-50-17,25-24 1,-1 25 0,-24-1-1,25 51-15,-26-1 16,-24-25-1,25 50 1</inkml:trace>
  <inkml:trace contextRef="#ctx0" brushRef="#br0" timeOffset="180082.568">4540 15156 0,'24'0'16,"-24"24"93,25 1-93,0 50-1,-25-1 1,25 50 0,-25 50-16,0-50 15,0-25 1,0 25 0,0-25-1,0-49-15,0-1 16,0 1-1,0 0 1,0-26 0,25 1 15,-25 0-15,0 0 15,0 0-16,24 0 1,-24-1 0,0 1-1,0 0 95,0 0-95,0 0 17,0 24-17,25 26 1</inkml:trace>
  <inkml:trace contextRef="#ctx0" brushRef="#br0" timeOffset="181459.1911">5309 16049 0,'0'-25'15,"0"74"157,0-24-156,24-25 156,1 0-157,25 0 1,-25 0-1,-1 0-15,51 0 16,-50 0 15,-1 0-15,1 0 0,0 0-1,0 25 16,-25 0-15,25 0 0,-25-1-1,0 1 17,0 0-1,-25 0 16,0-25-32,0 0-15,0 0 16,1 0 15,-1 0 0,0 0-15,0 0-16</inkml:trace>
  <inkml:trace contextRef="#ctx0" brushRef="#br0" timeOffset="182445.4717">5383 16024 0,'-25'0'16,"25"-25"-16,-25 25 47,50-25 93,50 0-124,-1 25 0,25 0-16,0 0 15,149 0 1,-198 0 0,-25 0 30</inkml:trace>
  <inkml:trace contextRef="#ctx0" brushRef="#br0" timeOffset="183825.2427">6276 15825 0,'-25'0'16,"0"0"-1,-49 50-15,49-25 16,-25 0 0,26 24-1,-1-24-15,25 25 16,-25-50-1,0 24 1,25 1 0,0 0-1,0 0-15,0 0 16,0-1 0,50 26-16,-25-50 15,-1 25 1,26 0-1,25-25-15,-51 0 16,1 0 0,0 0-1,0 0-15,0 0 16,-25-25 203,-25 25-219,-25-25 31,25 0-31,1 25 16,-26-25-1,25 25 16,0-24 126,0 24-126,1 0 47,-1 0-31</inkml:trace>
  <inkml:trace contextRef="#ctx0" brushRef="#br0" timeOffset="185846.7671">7219 15230 0,'0'-25'63,"0"50"15,0 49-63,0 26 1,-25 197 0,0-148-1,25-74 1,0-1 0,0-24-1,0-1-15,-25 1 16,25-25-1,0 49 1,0-24 0,0-26-1,0 1-15,0 25 16,0 0 15,0-26-15,0 26-1,0-25 1,0 0-16,0-1 16,0 1 46,0 0-46,0 0 124,-25-25-93,25 25-15,-25-1-17,25 1 1,0 0 203,0 0-204,0 0 1,0-1 46,0 1-46,0 0 0,0 25-16,0-26 15,0 1 16</inkml:trace>
  <inkml:trace contextRef="#ctx0" brushRef="#br0" timeOffset="187644.7938">7739 16098 0,'0'0'0,"0"-25"15,25 25 1,-25-24-16,25 24 15,-25-25 17,-50 50 77,26-1-93,-1 26-1,-25 0 1,25-26-16,1 1 16,-1 0-1,25 0 16,0 0 1,0-1-17,0 1 1,0 0 15,25 0 0,-1-25-15,1 25 0,0-25-1,-25 25-15,25-25 16,0 0 0,-1 0-1,1 0-15,0 0 16,0 0-1,0 0 17,-25-25-17,0 0 32,24 0-31,-24 0-1,0 0 1,0 1 15,0-1 63,-24 25-78,-1 0-1,0 0 1,0 0 0,0 0-1,1 0-15,-1 0 31,0 0 63</inkml:trace>
  <inkml:trace contextRef="#ctx0" brushRef="#br0" timeOffset="189345.9521">7987 16148 0,'0'-25'63,"0"0"-32,25 0 0,0 1 0,25-1-15,-26 25 0,1-25-1,0 25 17,0 0 46,0 0-63,0 0-15,-25 25 16,0 0 15,0-1 0,0 1 1,0 25-17,0-25 17,0-1-17,0 1 1,-25-25-1,0 25-15,0 0 63,0 0 78,0-1-141,1-24 31,48 0 109,1 0-124,25 0 0,-25 0-16,24 0 15,1 0 1,-25 0 15,0 0 16,-25 25-16</inkml:trace>
  <inkml:trace contextRef="#ctx0" brushRef="#br0" timeOffset="192340.5605">9203 15280 0,'25'0'47,"-1"0"62,-24 24-93,0 1-1,25 25 1,0 0-16,0-1 16,0 26-1,0-26 1,-25 1-16,24 24 15,-24-49 1,25 25 0,-25-26-1,0 26-15,25-25 16,-25 24 0,25-24-1,-25 0-15,0 0 16,0 0-1,25-1 1,-25 1-16,24 0 31,-24 0-15,0 0 0,0-1 15,0 1-16,0 0 1,0 0-16,0 0 16,0-1-1,0 1 1,25 0-16,-25 0 16,0 0 15,0 0-16,25-1 17,-25 1-1,0 0 0,0 0 16,25 0 31,-25-1-62,25-24-1,-25 25-15,0 0 16,0 0 15,24 0 1,-24-1-17,0 1 1,0 0 562,0 0-531,0 0 0,0-1-32,0 1 17,0 0-1,0 0-16,0 0 32,0-1 63,0 1-79,0 0 78</inkml:trace>
  <inkml:trace contextRef="#ctx0" brushRef="#br0" timeOffset="195344.9828">10790 15949 0,'0'25'187,"-24"25"-156,-76 24-15,76-49 0,-1 0-1,0 0-15,0-25 16,0 24 15,1-24-15,-1 25-16,0 0 15,0-25 1,0 0-16,1 25 16,-1-25-1,0 0 1,-25 0-1,25 25 17,1-25-17,-1 0-15,0 0 32,0 0-1,0 0 0,25-25-15,-24 25-1,24-25-15,0 0 47,0 0-16,0 1 1,0-1-1,24 25 16,1 0 62,25 0-93,-25 0 15,-1 0-15,1 0-1,0 0 1,50 0-16,-51 0 16,1 0 15,0 0 16,0 0-16,-25 25-15,25-1-1,-1 1-15,1-25 16,0 0 15,-25 25-15,25-25-1,0 0 1,-25 25 0,24-25-1,1 0-15,0 0 16,0 0 15,0 0 0,-1 0 1,1 0-17,0 0 16,0 0-31,0 0 47,-1-25 16,-24 0-1,0 0-15,0 1 31,0-1-62,0 0 0,0 0-16,0 0 31,-24 25 0,-1-24 16,0 24 31,25-25-62,-25 0 15,0 25 31</inkml:trace>
  <inkml:trace contextRef="#ctx0" brushRef="#br0" timeOffset="199374.1574">13618 12750 0,'0'24'156,"25"51"-140,0-26-16,24 1 15,1 0 1,-25-1 0,49-24-16,1 0 15,-1 24 1,75 1 0,24-25-1,51 0-15,24-25 16,74 0-1,1 0 1,-1-25-16,50-25 16,-74 1-1,0 24 1,49-25 0,-50 1-16,26 24 15,-25 0 1,-26-25-1,-48 50-15,-1 0 16,25 0 0,-50 0-1,-24 0 1,-75 0 0,-24 0-16,-26 25 15,-24-25 1,-25 25 15,25 0 0,-25 0 1,-25-75 202,0 25-218,0 0-1,25 1 16,0-1 1,0 0 30,25 0-46,0 0-1,25 1 17,-26 24-32,1 0 15,0 0 1,74 0 46,75-25-62,-75 25 16,75 0 0,-75 0-1,0 0 1,-24 0 0,73 0-16,-98 0 406,0-25-391,49 25-15,-25 0 16,26 0 0,73 0-1,-24 0-15,99 0 16,25 50 0,-25-50-1,0 24-15,-25-24 16,-49 0-1,-50 0 1,-25 0 0,50 0-16,-25 0 15,50 0 1,-50 0 0,24-24-16,-48-1 15,-26 25 1,0-25-1,-74 0 1,50 25-16,-25-49 16,25 24-1,-1-25 1,1 25-16,-50 1 16,25 24-1,-25-25 32,24 0 62,-24 0-46</inkml:trace>
  <inkml:trace contextRef="#ctx0" brushRef="#br0" timeOffset="201239.1494">18604 13469 0,'0'25'203,"0"0"-187,0-1-16,0 51 15,0-26 1,0 26 0,0-26-1,0 1-15,0-25 16,0 24-1,0 1 1,-25 0 0,25-1-1,-25 75-15,25-99 16,0 0 0,0 0-1,0-1 16,0 1-15,-25 0 0,25 0-1,0 0 1</inkml:trace>
  <inkml:trace contextRef="#ctx0" brushRef="#br0" timeOffset="202721.7477">18902 13593 0,'0'-25'63,"0"100"155,-25-1-202,0 25 0,0 75-1,0-75-15,0 25 16,25-74-1,0-26 1,0 1 15,0 0-31,0 0 16,0 0 0,0 0-1,0-1-15,0 1 31,-24 25 32,24-1-47,0-24-16,0 0 15,-25-25 1</inkml:trace>
  <inkml:trace contextRef="#ctx0" brushRef="#br0" timeOffset="204083.7453">18281 14114 0,'25'25'141,"0"24"-141,0 26 16,0-1-1,24 1 1,-49-26-16,25-24 15,0 25 1,-25-26 0,0 1-1,0 0 1,25-25 0,-25 25-1,0 0-15,0-1 16,0 1 15,24-25 47,1 0-15,0 0-48,25-25 1,-1-49 0,50 24-16,-24-74 15,74-25 1,-50 1-1,0-1-15,-24 25 16,-1 74 0,-49 1-1,0 49 1,-25-25-16</inkml:trace>
  <inkml:trace contextRef="#ctx0" brushRef="#br0" timeOffset="210241.1652">14337 15701 0,'0'0'0,"0"-24"141,0-1-94,-24 25-32,24-25 79,-25 0 0,25 75 156,0 24-235,0 50 1,-25 0 0,25-25-16,0 1 15,-25-26 1,25-24-1,0-1 1,0 1-16,0 0 16,0-1-1,0 1 1,0-1 15,0-24 16,25 0 297,0-25-329,0 25 1,49-25 0,0 25-16,51-1 15,48-24 1,50 25 0,50-25-16,25 25 15,24-25 1,26 50-1,-26 24 1,-24-49 0,49 24-16,-99-24 15,-50-25 1,1 0 0,-50 25-16,-50-25 15,-49 0 1,-26 0-16,-98 50 62,99-50 173,24 0-220,26-25-15,49 25 16,25 0 0,49 0-1,1 0-15,24 0 16,50 0-1,24 0 1,-49 25-16,0-25 16,50 24-1,-75-24 1,50 25 0,0 0-1,-25-25-15,0 50 16,-50-50-1,-24 24 1,25-24 0,-75 0-16,-25 0 15,25 0 1,-25 0-16,0 0 16,-24 0-1,-1 0 1,1 0-16,-1 0 15,-24 0 1,-1 0 0,1 25-1,-1-25-15,1 25 16,24-25 0,-24 0-1,0 25 1,-26-25-16,26 0 15,0 0 1,-1 0 0,1 0-16,-25 0 15,24-25 298,1 25-313,49-25 15,25 0 1,-25 1 0,1 24-16,-51 0 15,-24-25 1,-25 0 125,0-25-126,0-74-15,0 0 16,-25-24-1,0 48 1,1 51 0,-1-26-16,25 51 15,0-1 1,0 0 0,0-50-1,0 26-15,0-26 16,0 1-1,0 0 1,0 49 0,0 0-16,0 0 31,0 0 63,0 1 62,-25-1-140,25 0-1,-50 25 1,26-25-1,-26 0-15,0 1 16,-24 24 0,-25-25-1,-50 25 1,0 0-16,-49 0 16,-1 0-1,-49 0-15,0 0 16,-50 0-1,-49 25-15,25-25 16,-1 0 0,50 0-1,25 0-15,0 0 16,99 0 0,-24 0-1,24 0 1,50 0-16,0 0 15,24 0 1,26 0 0,-26 0-16,50 0 15,-24 0 251,-51 0-266,1-25 16,-99-25-1,-25 1 1,-1-51-1,-24 51 1,50 24 0,-25-25-16,-1 26 15,51-1 1,24 0-16,0 0 16,0 0-1,50 25 1,0-25-1,24 25 1,1 0-16,0 0 16,-1 0-1,26 0 1,-51-24 0,26 24-16,-1 0 15,1 0 1,-25 0-1,24 0-15,-24 0 16,0 0 0,-25 0-1,25 0 1,0 0 0,24 0-16,1 24 15,-1-24 1,-24 0-1,49 25-15,-24-25 16,49 25 0,-24-25-1,-1 0 1,0 25-16,-24 0 16,24-25-1,1 25-15,-1-1 16,1-24-1,-26 25 1,26-25-16,24 0 16,0 0-1,-25 0 1,26 0-16,-1 0 16,0 25-1,0-25 16,25 25-15,-25-25-16,1 0 16,-1 0-1,-25 0 17,25 0-17,0 0 16,25 25 1,-24-25 30,-1 0-46,0 0-1,0 0 110</inkml:trace>
  <inkml:trace contextRef="#ctx0" brushRef="#br0" timeOffset="214653.4863">13668 15751 0,'0'0'0,"0"25"94,0 0-78,-25 24-1,25-24 1,0 0 0,0 74-1,0-74 1,0 24-16,0-24 15,0 0 1,0 25 0,0-26-16,0 1 15,0 0 1,0 0 15,0 0-15,0-1-16,0 1 31,0-74 172,-25-26-187,25 1-1,-25 24-15,25 1 16,0 24 0,0 0-1,0 0-15,0-24 16,0 24 0,0 0-1,0 0 1,0-24-1,0 24 17,0 0-17,25 0 17,0 25-17,-25-25 1,25 25-1,-25-24 1,25 24 0,-1 0 15,1 0-15,0 0-1,0 0 1,0 0-1,-1 0 1,26 0 0,-25 0-1,0 0 17,-25 24-1,-25 1 969,0 0-985,0-25 1,25 25 0,-25 0-1,-24 24 1,24-49 0,0 0-1,25 25 1,-25-25 62,1 25-47,-1-25 172,0 0-171,25 25 30,-25-25-15,25 24 219,0 1-251,0 0-15,25-25 16,0 25-1,-25 0 1,25-1 0,-25 1-1,24 0-15,1-25 16,-25 25-16,25-25 31,-25 25-15,0-1-1,25-24 1,-25 25 31,25-25-47,-1 0 31,-24 25 0,25-25 79,-25 25-79,25-25 16,-25 25-47,0-1 31</inkml:trace>
  <inkml:trace contextRef="#ctx0" brushRef="#br0" timeOffset="216685.9418">14958 15726 0,'0'0'0,"0"-25"16,24 25 46,-24 25 63,0 0-125,0 0 16,25 24-1,-25 1-15,0 0 16,0 24-16,0-24 16,0-26-1,0 1 1,0 0 46</inkml:trace>
  <inkml:trace contextRef="#ctx0" brushRef="#br0" timeOffset="218358.4347">16198 15032 0,'0'24'62,"0"1"-46,0 0 15,0 0-31,0 24 16,0 1-1,0-25 1,0 24-16,0 1 15,-25 0 1,25-1 0,0 26-16,0-1 15,0-49 1,0 25 0,0-26-16,0 26 15,0-25 1,-25 24-1,25-24 17,0 0-17,0 0 1,0 0-16,0 24 31,-25-24-15,25 0-1,0 0-15,0-1 32,0 1-17,0 0-15,0 0 16,0 0 0,0-1 15,0 1 0,0 0-31,0 25 16,0-26-1,0 1-15,0 0 32,0 0-17,0 0 1,0 24-1,0 1 1,0 0 0,0-26-16,0 26 15,0 0 1,0-26 0</inkml:trace>
  <inkml:trace contextRef="#ctx0" brushRef="#br0" timeOffset="220048.4643">16868 16098 0,'0'-25'0,"0"1"31,0-1-16,0 0 1,0 75 93,0 24-93,0 0-16,0 26 16,0-51-1,0 26 1,0-50 0,0-1-1</inkml:trace>
  <inkml:trace contextRef="#ctx0" brushRef="#br0" timeOffset="221726.1079">16868 16049 0,'-25'0'109,"0"24"-93,0-24-16,0 25 15,1-25 1,-1 0 0,0 0-1,0 0 1,0 0 31,0 0-32,1 0 1,-1-25 0,25 1 15,0-1 0,0 0-15,0 0-1,0 0 17,0 1-1,25-1 0,-1 0-31,1 25 94,25 0-32,0 0-46,-1 0-16,26 0 16,-51 25-1,1-25 1,-25 25 46,0-1-30,0 1 15,0 0-1,0 0 33,0 0-64,0-1 1</inkml:trace>
  <inkml:trace contextRef="#ctx0" brushRef="#br0" timeOffset="223733.2673">18232 15478 0,'0'25'187,"0"0"-171,0 173 0,0-99-1,0 50 1,0-50 0,0-24-1,0-26-15,0 26 16,0-26-1,0 1 1,0-25-16,-25 0 16,25 24-1,0 1-15,0-25 32,0 0-17,0-1 1,0 1-1,0 25 1,0-25 0,-25-25-1,25 24 1,0 1 0,0 0-1,0 25 16,-25-26-15,25 1 0,0 0 15,0 0 47,0 0-15</inkml:trace>
  <inkml:trace contextRef="#ctx0" brushRef="#br0" timeOffset="225325.0462">18852 16197 0,'0'0'0,"0"25"188,0 0-173,0 25-15,0 24 16,0-24 0,0-25-1,0-1-15,0 1 16,0 0 31,0 0-32,0 0 157,0 24-140,0-24-17</inkml:trace>
  <inkml:trace contextRef="#ctx0" brushRef="#br0" timeOffset="226947.0979">19125 16371 0,'0'0'0,"25"-25"141,-1 25-141,-24-25 16,0 50 140,0 0-140,0 0-16,0 0 15,0 0 1,0-1-1,-24-24 1,48 0 125,26 0-110,-25 0-31,0 0 16,-1 0-1,1 0 1,0 0-1,0 0 1,0 0 31,-1 25-16,-24 0-15,0 0-1,0 0 17,0-1-17,0 1 17,0 0-17,0 0 16,-24-25-31,-26 0 16,25 25 15</inkml:trace>
  <inkml:trace contextRef="#ctx0" brushRef="#br0" timeOffset="227820.6706">19199 16297 0,'50'0'157,"24"0"-142,1 0 1,-1 0 0,-49 0-1,0 0 1,-1 0 31</inkml:trace>
  <inkml:trace contextRef="#ctx0" brushRef="#br0" timeOffset="230507.7999">20117 15875 0,'0'0'0,"0"50"94,0-1-79,0 1-15,0-25 16,0-1 0,0 26-1,0 24 1,-25-49 0,25 0-1,0 25 1,-25-1-1,25 1 17,0-25-17,0 0 17,0-1-32,0 1 15,0 0 1,-24 0 15,24 0-31,0 24 63,-25-24-48,25 0 1,0 0-1,0-1 17,0 1-17,0 0 17,0 0-17,0 0 110,0-1-109,0 1 140,0 0-93,0 0-32,0 0-16,0-1 17,0 1 93,0 0 15</inkml:trace>
  <inkml:trace contextRef="#ctx0" brushRef="#br0" timeOffset="232717.0932">20439 16247 0,'0'25'110,"0"0"-79,-24 24-31,24-24 16,-25 25-1,0-1 1,25-24 15,0 0 94,25-25-78,0 0-47,-1 0 16,1 0-1,0 0 1,0 0-1,0 0 17,-1 0 46,1 0-63,-25-25 1,0 0 15,0 1 94,0-26-109,0 0 0,0 25-1,0 1 1,0 48 156,0 1-157,0 25-15,0 0 16,0-1 0,0 1-1,0-1-15,0-24 16,0 0-1,0 0 48,0 0-63,0-1 31,0 1 47,0 0-62</inkml:trace>
  <inkml:trace contextRef="#ctx0" brushRef="#br0" timeOffset="234468.9502">20811 16470 0,'0'-49'109,"25"-1"-109,0 50 31,-25-25 1,25 25-32,0 0 62,0 0-31,-25 25 16,0 0 0,0 0-31,0 0-16,0-1 15,0 1 17,-25 0 15,0 0-32,0-25 1,25 25-1,25-25 142,0 0-142,0 0 1,24 0 0,26 0-1,-51 0 48,-24 24-48,0 1 1,0 0 0,0 0-16,0 24 31,-24-49-16,-26 25 1,50 0 0,-25-25-1,-24 0 1,24 25 0,-25-25 77,0 0-93</inkml:trace>
  <inkml:trace contextRef="#ctx0" brushRef="#br0" timeOffset="236674.1206">22101 15875 0,'0'25'329,"0"0"-314,0 49-15,0-24 16,0-1-1,0 1 1,0-25 0,0-1-1,25 1 1,-25 0 0,0 25-16,0-1 31,0-24-31,0 0 15,0 0 1,0 0-16,0-1 16,0 26-1,0 0 1,0-26-16,0 1 16,0 0 30,0 0 17,0 0-63,0-1 31,0 1-15,0 0-1,0 0 1,0 0 0,0-1-1,0 1 1,0 0 0,0 0 218,0 24-218,0 1-1,0-25 1,0 0-1,0 49-15,0-49 16,0 0 0,0-1-1,0 1 1,0 0 109,0 0-109</inkml:trace>
  <inkml:trace contextRef="#ctx0" brushRef="#br0" timeOffset="239607.0794">23342 16272 0,'0'25'47,"0"-1"-31,-50 26-16,50 25 16,-50-26-1,26-24-15,-1 25 16,0-50-1,0 24 1,-24 1 0,24-25-1,0 25 1,0-25-16,0 0 16,0 0-1,1 0 16,-1 0-31,0 0 16,0 0 0,-24 0 15,24 0 0,0 0-15,25-25 46,-25 25-46,25-25-16,0 1 78,0-1-31,0 0-31,0 0-16,25-24 15,0 49 16,-25-25 1,25 25 46,-1 0-47,26 0-31,0 0 31,-26 0-15,1 0 15,0 0-15,0 0 15,0 25 0,-25-1 32,25-24-48,-25 25 1,24 0 0,1 0-1,0-25 1,-25 25 0,0-1-1,25-24-15,0 25 31,-1-25-15,1 0 0,-25 25-1,25-25 1,0 0 15,0 0 0,-1 0 48,1 0-17,-25-25-46,25-24-1,-25 24 1,25 25 15,-25-25 0,0 0 1,0-24 15,0 24-32,0 0 1,0 0-1,0 0 1,-25 25 31,0 0 15,0 0-15,25-25-31,-24 25 0</inkml:trace>
  <inkml:trace contextRef="#ctx0" brushRef="#br0" timeOffset="368628.4177">1340 17413 0,'0'-25'31,"0"50"126,0 0-142,0-1 1,0 1 0,0 25-16,0 0 15,0-26 1,0 1-1,0 0 48,0 0 15,25-25-62,-1 0 31,1 0-16,0 0-16,-25-25 64,25 25-48</inkml:trace>
  <inkml:trace contextRef="#ctx0" brushRef="#br0" timeOffset="369696.4565">1365 17239 0,'-25'0'125,"0"0"-94,25-25 78</inkml:trace>
  <inkml:trace contextRef="#ctx0" brushRef="#br0" timeOffset="370849.6991">1563 17388 0,'25'0'109,"0"0"-93,24 0-1,1 0 1,-25 0-16,-1 0 15,1 0 1,-25-25 31</inkml:trace>
  <inkml:trace contextRef="#ctx0" brushRef="#br0" timeOffset="372046.5879">1613 17537 0,'24'0'156,"1"0"-141,25 0-15,-25 0 16,-1 0 0,1 0-1,0 0 1,0 0 31</inkml:trace>
  <inkml:trace contextRef="#ctx0" brushRef="#br0" timeOffset="373279.9612">1960 17239 0,'0'25'140,"0"0"-109,0 24 1,0 1-32,0 0 15,0 24 1,0 1 0,0-26-16,0 1 15,25-1 1,-25-24 15</inkml:trace>
  <inkml:trace contextRef="#ctx0" brushRef="#br0" timeOffset="376928.5002">14412 17512 0,'0'-25'125,"0"0"-94,0 1-15,0-1 15,0 0 0,25 0 0,-25 0-15,0 1 31,0-1-47,24 25 31,-24-25-15,0 50 156,0 0-172,25-1 15,0 1 1,-25 0 0,25 0-16,-25 0 15,25-1 1,0 1-1,-25 0 1,24 0-16,-24 0 16,0 24-1,25-24 1,-25 0 0,25 25-16,-25-26 15,0 26 16,0-25-15,0 0 31,0-1 0,-25-24 15,0 0-62,1 0 16,-1 0 15,25-24-15,0-1-1,-25 0 17,25 0-32,0 0 15,0 1 17,0-1-17,0 0-15,0-25 31,0 26-15,0-1 31,0 0-31,0 0-1,0 0 1,0 0-1,0 1 48,25 24-63,-25-25 47</inkml:trace>
  <inkml:trace contextRef="#ctx0" brushRef="#br0" timeOffset="378001.8531">14412 17041 0,'0'25'109,"-25"-25"-46,25-25 31,0 0-63,0 0 0</inkml:trace>
  <inkml:trace contextRef="#ctx0" brushRef="#br0" timeOffset="379157.575">14710 17413 0,'0'0'0,"24"0"62,1 0-31,50 0-15,-1 0 0,0 0-16,1 0 15,-26 0 1,-24 0-16,0 0 16,0 0 30</inkml:trace>
  <inkml:trace contextRef="#ctx0" brushRef="#br0" timeOffset="380416.7618">14809 17562 0,'0'0'0,"25"0"188,-1 0-172,26 0-1,-25 0-15,24 0 16,-24 0-1,25 0 1,-1 0 0,-24 0-1,0 0 17,0 0-1</inkml:trace>
  <inkml:trace contextRef="#ctx0" brushRef="#br0" timeOffset="381781.5023">15404 17239 0,'0'0'0,"0"-25"47,0 50 109,0 0-124,0 25-32,0-1 15,0 1 1,0-25-1,0 24-15,0 1 16,0 0 0,0-26-1,0 1 1,0 0 0,0 0 140</inkml:trace>
  <inkml:trace contextRef="#ctx0" brushRef="#br0" timeOffset="389193.9171">15057 16371 0,'-25'0'15,"0"0"-15,0 0 16,1 0-1,-26 0 1,25-25 0,0 25-1,25-25-15,-24 1 32,24-1-17,0 0 1,-25 25-1,25-25 1,0 0 15,0 1-15,-25-1 0,0 0-1,25 0 1,0 0-1,0 1 1,0-26 0,0 25 15,0 0-15,0-24 15,0 24-16,0-25 1,0 1 15,25 49-31,-25-25 16,0 0 0,25 0-1,-25 1 16,25 24-15,-25-25 0,24 25-1,1-25 1,0 25 15,-25-25-31,25 0 16,0 25-1,-1 0 1,-24-24-16,25 24 16,0 0-1,0 0 1,0-25 0,-1 25 15,1 0-16,0 0 1,0 0 15,0 0-15,-1 0 0,1 0-1,0 0 1,0 0-16,0 0 15,-25 25 1,24-25 0,-24 24-1,50 1-15,-50 0 32,25-25-17,-25 25-15,0 0 31,25-25-15,-25 24 0,0 1-1,0 0 1,0 0 0,0 0-1,0-1 16,0 1-15,0 0-16,0 0 31,0 0-15,0-1 0,0 1 15,0 0 0,0 0-15,0 0-1,-25-25-15,25 24 32,-25-24-17,25 25 1,-25 0-1,0 0 1,25 0 15,-24-25-31,24 24 16,-25-24 0,0 50-1,0-50-15,0 25 31,1-25-15,-1 25 0,0-25 15,0 24-15,0-24-16,1 0 15,-1 0 1,0 0-1,0 0 1,0 0-16,1 0 31,-1 0 16</inkml:trace>
  <inkml:trace contextRef="#ctx0" brushRef="#br0" timeOffset="394282.6495">14982 15577 0,'0'-24'171,"0"-51"-155,-24 26 0,-1-1-16,-25 0 15,50-24 1,-49-25 0,24-1-1,-25-24-15,1 0 16,-1 0-1,-24-49-15,-1-1 16,1 25 0,-26-24-1,1 24 1,0 0 0,-25-49-16,0 24 15,-50-49 1,50 49-1,-25 0 1,-24 1 0,24 24-16,-25-25 15,-49-24 1,0-25-16,49 49 16,-74-24-1,0 24 1,-49 0-16,24 25 15,25-24 1,-50-1-16,25 50 16,0 0-1,25 0 1,25 25 0,-25-25-16,74 49 15,-49-24 1,0 25-1,24-75 1,75 50-16,-24 49 16,24-49-1,74 25 1,0 74-16,25 0 16,-24 0 280,-26 0-296,-24 0 16,-50-25 0,1-25-16,48 25 15,-24-24 1,50-1 0,-25 25-16,24 25 15,-74-24 1,75-1-1,-25 0 1,-25-25-16,49 25 16,-24 25-1,-50 0 1,25-24 0,0-26-16,-49 25 15,24-24 1,0 24-1,-49-25-15,-1 1 16,1-26 0,24 26-1,0-1 1,1 0-16,24 1 16,0 24-1,50 25 1,25-25-16,-1 25 15,25 0 251,1 0-250,-1 0-1,1-25-15,-26 1 16,26-1 0,-1 0-1,-24 25 1,-100-124-1,100 124 1,24-25-16,0-24 16,26 49-1,-76-25 1,51-25 0,-1 25-1,25 0-15,-49 1 16,74-1-1,-25 25 1,-25-50 78,26 50-79,-1-25 1,0 25 0,0 0 62,25-24-78,-25 24 31,25 24 188,0 1-204,0 0 1,0 25-16,0-26 16,0 1-1,25-25 1,-25 25-16,25-25 62,-25 25-46,0 0 31,0 0 0,0-50 125,0 0-157,0 0 17,0 0-17,-25 0-15,25 1 31,0-1 1,0 0 15,25 25 203,0 0-235,0 0 16,-1 0-15,1 0-16,25 0 31,-25 0-15,-1 0 62,-24 25-31,25-25-31,0 0 30</inkml:trace>
  <inkml:trace contextRef="#ctx0" brushRef="#br0" timeOffset="396361.5976">2282 2679 0,'0'25'94,"0"49"-79,0 25 1,0 1-1,0 24 1,0 0 0,0-50-1,0-49-15,0 0 16,0-1 15,0-73 110,25-1-126,-25 25-15,0 1 16,25-1 0,-25 0-1,0 0 1,25 0 15,0 25-15,-25-49-16,24 24 15,1 0 1,0-49 0,0 74-1,-25-25-15,25 25 63,-25 25 62,-25 0-110,0-25 1,25 24 0,-25 1-1,25 0-15,-25 0 16,1-25 0,24 25-16,-25-1 31,25 1 16,0 0 31,0 0-31,25-25-32,-1 25-15,26-25 16,-50 24 0,25-24-1,0 50 110</inkml:trace>
  <inkml:trace contextRef="#ctx0" brushRef="#br0" timeOffset="397127.8303">2679 3001 0,'-25'0'0,"50"0"109,0 25-93,25-25-16,-1 0 16,-24 0-1,25 0 1,-26 0-1,1 0-15,0 0 32</inkml:trace>
  <inkml:trace contextRef="#ctx0" brushRef="#br0" timeOffset="397931.3123">2679 3125 0,'0'25'62,"50"-25"-46,-1 0 0,26 25-16,-50-25 15,24 25 1,-24-25-1,-25 25 95</inkml:trace>
  <inkml:trace contextRef="#ctx0" brushRef="#br0" timeOffset="401164.6137">3250 2927 0,'0'25'16,"0"0"-1,0-1 1,0 26-16,0-25 16,0 24-1,0-24 1,0 0-1,0 0-15,0 0 16,0-1 0,0 1-1,0 0-15,-25 0 16,25 0 0,0-1 15,0-48 94,-25-26-110,25 25 1,0 0 0,0-24-16,0 24 15,0 0 1,0 0 0,0 1-1,0-1 1,0 0 15,0 0-15,0 0 15,0 1-15,25 24 30,-25-25-46,25 25 47,0 0-31,-1 0 0,1 0-1,0 0 1,0 0-1,0 0 17,-1 0-17,1 0 1,0 0 0,-25 25 15,0-1 0,0 1 0,-25-25 16,25 25-31,-25-25-1,1 0 1,-1 25 15,0-25-15,25 25 0,-25-25-1,0 0 16,1 0-15,-1 0 15</inkml:trace>
  <inkml:trace contextRef="#ctx0" brushRef="#br0" timeOffset="402187.4193">3523 3249 0,'0'25'31,"0"0"-16,0 0 1,-25 24 0,25 1-16,-25-25 15,25 0 1</inkml:trace>
  <inkml:trace contextRef="#ctx0" brushRef="#br0" timeOffset="403729.7415">3820 2927 0,'0'25'15,"0"24"17,0-24-32,0 25 15,0-25 1,0 24 0,0-24-1,0 0 16,0-50 126,0-25-157,0-49 15,0 25 1,0 49-16,0 0 16,0 0-1,0 1 32,25 24 0,0 0 94,-25 49-79,0-24-46,0 0-1,0 0 1,0-1-16,-25-24 31,25 25-15,-25-25-1</inkml:trace>
  <inkml:trace contextRef="#ctx0" brushRef="#br0" timeOffset="404509.2402">4068 3076 0,'25'0'78,"25"0"-62,-25 0-1,-1 0 1,1 0-16,0 0 62</inkml:trace>
  <inkml:trace contextRef="#ctx0" brushRef="#br0" timeOffset="405307.5816">4118 2828 0,'0'25'78,"0"148"-62,0-98 0,0-1-16,0-24 15,-25-50 1,25 24 0</inkml:trace>
  <inkml:trace contextRef="#ctx0" brushRef="#br0" timeOffset="406051.7464">4316 2952 0,'0'25'94,"0"24"-79,0 1 1,0-1 0,0-24-16,0 0 15,0 0 16,0 0 16</inkml:trace>
  <inkml:trace contextRef="#ctx0" brushRef="#br0" timeOffset="406697.3326">4589 3249 0,'0'25'46,"0"0"-14,0 0-17,0 0 17,0-1-17</inkml:trace>
  <inkml:trace contextRef="#ctx0" brushRef="#br0" timeOffset="407293.2594">5011 3373 0</inkml:trace>
  <inkml:trace contextRef="#ctx0" brushRef="#br0" timeOffset="407709.6942">5507 3373 0</inkml:trace>
  <inkml:trace contextRef="#ctx0" brushRef="#br0" timeOffset="408349.281">5780 3373 0</inkml:trace>
  <inkml:trace contextRef="#ctx0" brushRef="#br0" timeOffset="409189.1962">5780 3373 0,'0'25'94,"0"0"-79,0 49-15,-25-24 16,25-25 0,0 24-1</inkml:trace>
  <inkml:trace contextRef="#ctx0" brushRef="#br0" timeOffset="411421.7317">6102 2828 0,'25'25'94,"0"-1"-78,-25 26-1,50-25-15,-26 0 16,-24 49 0,0-49-1,0 0 1,0-1-16,0 1 15,0 0 1,0 0 15,0 0-15,0-1 0,0 1 15,-24-25 78,24-49-31,0-1-62,0 25 0,0-24-1,0 24 1,0 0-16,0 0 47,24 0 0,1 1-1,0-1-30,0 25 0,0 0 46,-1 0-46,-24-25-1,25 25 1,0 0 31,0 0-16,-25 25 266,0 0-266,0-1 47</inkml:trace>
  <inkml:trace contextRef="#ctx0" brushRef="#br0" timeOffset="422736.1481">1389 5904 0,'25'24'156,"124"100"-141,-50-74 1,-24 24 0,24 26-16,25 24 15,0-25 1,-50-25 0,26 1-1,-51-51-15,-24 1 16,0-25-1</inkml:trace>
  <inkml:trace contextRef="#ctx0" brushRef="#br0" timeOffset="423659.3776">2382 5953 0,'0'25'109,"-75"49"-93,-24 100 0,0 24-1,-50 1-15,25-26 16,25 26 0,-75 49-1,149-198 1,0-50-1,1 0 17</inkml:trace>
  <inkml:trace contextRef="#ctx0" brushRef="#br0" timeOffset="425756.1804">2754 6524 0,'0'49'140,"0"-24"-140,0 25 16,0-26-1,0 1 1,0 0 15,0 0-15,0 0 0,0-1-1,0 1 1,0 0 15,0 0 16,0 0 15,0 0-30,0-1-17,0 1 1,0 0 15,24-25-15</inkml:trace>
  <inkml:trace contextRef="#ctx0" brushRef="#br0" timeOffset="429277.2593">14238 17165 0,'75'25'109,"-51"-1"-93,26 26-1,99 24 1,-124-24-16,0-50 16,-25 25-1,24-25 1,1 25 0,0-1-1,0-24-15,24 50 16,1-25-1,0 0 1,-26 0 0,-24-1 93,25-24-78,0 0-15,-25 25 0,25-25-1,-25 25 1,25-25-1,-1 0 1</inkml:trace>
  <inkml:trace contextRef="#ctx0" brushRef="#br0" timeOffset="430298.372">14511 17859 0,'0'-74'93,"50"24"-77,-1 1-16,-24-26 16,50 1-1,-51 24-15,1 25 16,0 1-1,-25-1 17,25 0 46,24 0-63,-24 0 1,0 1 0,0-1-16,0 0 15,-1 0 17</inkml:trace>
  <inkml:trace contextRef="#ctx0" brushRef="#br0" timeOffset="433204.1159">16099 17537 0,'24'0'62,"-24"-25"-46,25 25 0,-25-50-1,0 26 1,25 24 15,-25 49 313,0-24-329,0 0 1,0 25 0,0-26-1,0 1-15,0 0 16,0 0 31,0 0-32,0-1 1,0 1 0,0 0-1,-25-25 157,25-25 625,0 0-781,0-24-1,0 24 95,50 25-95,-50-25 1,25 0 0,-1 25 15,-24-24 16,25 24 0,0 0-1,0 0 17</inkml:trace>
  <inkml:trace contextRef="#ctx0" brushRef="#br0" timeOffset="433874.683">16223 17264 0,'0'0'0</inkml:trace>
  <inkml:trace contextRef="#ctx0" brushRef="#br0" timeOffset="435104.9302">16471 17462 0,'24'0'125,"1"0"-94,25 0-15,-25 0-1,-1 0-15,1 0 16</inkml:trace>
  <inkml:trace contextRef="#ctx0" brushRef="#br0" timeOffset="436041.2109">16520 17661 0,'25'0'110,"0"0"-110,0 0 15,-1 0 1,26 0 0,-25 0-1,0 0-15</inkml:trace>
  <inkml:trace contextRef="#ctx0" brushRef="#br0" timeOffset="437775.6014">16892 17363 0,'0'-25'203,"25"25"-188,-25-24 1,25-1 0,0 25-16,0-25 15,-1 25 1,1 0 62,0 25-62,-25 0-1,25-25-15,-25 24 16,0 1-1,0 0 17,0 0-17,0 0 1,0-1 0,0 1-1,-25 0 1,0 0-1,25 0 17,-25-25-17,25 25 1,-24-25 125,73 0-48,1 0-77,-25 0-16,24 0 16,-24 0-1,0 0 1,0 0-16</inkml:trace>
  <inkml:trace contextRef="#ctx0" brushRef="#br0" timeOffset="443731.8143">1811 16470 0,'0'25'63,"25"-25"-1,25 0-46,-26 0-16,1 0 16,25 0-1,-1-25 1,1 1-16,-25 24 16,24 0-1,-49-25 1,25 25-1,0 0 1,0 0 0,0 0-1,-1-25 17,1 25-17,0 0 1,0 0-1,-50 0 157,0 0-172,0 0 32,1 0-32,-1 0 15,-50 25 1,26 0-16,24-25 15,-25 24 1,1-24 0,24 25-1,0-25 1,0 0 0,1 0 15,-1 0-16,50 0 314,-1 0-314,51 0 1,-1 0-1,-24 0-15,-1 0 16,-24 0 15</inkml:trace>
  <inkml:trace contextRef="#ctx0" brushRef="#br0" timeOffset="445558.2101">16669 16594 0,'25'0'109,"25"0"-93,-1 0-16,-24 0 15,49-24 1,-24-1 0,0 25-1,-26-25 16,1 25-15,0 0 15,0 0-31,-25-25 78</inkml:trace>
  <inkml:trace contextRef="#ctx0" brushRef="#br0" timeOffset="452181.8854">2357 15056 0,'0'-49'188,"0"-26"-173,0 1 1,0 24 0,0-24-1,0 24 1,0 1-16,0-26 16,25-49-1,-1-25 1,26-49-1,0-25 1,24-100-16,25 1 16,-24-75-1,49 50 1,0-50-16,25-74 16,-1-150-1,51-48-15,-1-1 16,-74 124-1,25 125 1,-74 173 0,-26 49-16,-24 125 15,-25 49 17,0 75 46,0-1-63,25-49 267,-25-25-267,0-24-15,25 24 16,-1-25-1,1 1 1,-25 24 0,0 0-16,0 0 31,25 25 31,-25-25 63,0 1-78,0-1-15,0 0 77,0 0-47,0 0 17,0 1-1,0 48 390,0 1-421,-25-25-31,0 25 0,1-25-1,24 25 16,0 0-15,-25-25 0,0 0 15,25 24-31,-25-24 16,25 25 93,0-50 32,25 25-110,-25-24 0,25-1-15,0 25-1,-25-25 1,24 25 0,1-25 15,0 0 31,-25 1-30,25 24 61,-25-25 79,0 50-16,0-1-140,0 1 15,25 0 1,-1 0-1,-24 0-16,25-1 1,-25 1 15,25 0-15,-25 0 15,0 0 63,25-25-63</inkml:trace>
  <inkml:trace contextRef="#ctx0" brushRef="#br0" timeOffset="464214.6023">4168 5829 0,'24'0'250,"1"25"-250,25 0 15,-25 0 1,24 24-16,26-24 15,-26 49 1,26-24 0,24 24-16,0 26 15,0-26 1,25 0 0,0 1-1,-24-1-15,-1-24 16,-25-1-1,1 1 1,-1 0 0,-24-1-16,-26-24 15,51 0 1,-50 25 0,24-26-16,-24 26 15,25-50 1,-26 50-1,1-26 1,0-24 0,-25 25-1,25-25 79,-25 25-63,49-25-15</inkml:trace>
  <inkml:trace contextRef="#ctx0" brushRef="#br0" timeOffset="465629.3818">4564 7094 0,'25'0'93,"0"-49"-77,49-1-16,50-49 16,50-50-1,25-50 1,49 26-16,-50-1 15,0 50 1,-49-25 0,-74 75-1,-1 24-15,-24 1 16,-1 24 0,1-25-1,-25 1 1,24-1-16,-24 25 31,25-24-15,-25 24-1,24-25-15,-24 25 16,0 1 0,0 24-1,-1-25-15,1 25 16,-25-25 15</inkml:trace>
  <inkml:trace contextRef="#ctx0" brushRef="#br0" timeOffset="468244.467">3820 6648 0,'0'-25'0,"25"25"15,-25-25 48,0 50 124,0 0-93,-25-1-63,25 1 16,0 50-31,-25-51-16,25 26 15,0-25 1,0 0 0,0 0-16,0-1 15,0 1 16,0 0 1,0 0-32,0 0 31,25-25 0,-25 24-15,25-24-1,0 0 1,0 0 0,-1 0 31,1 0-16,0 0-31,0 0 15,0 0 32,-25-24-31,25 24 0,-1 0-1,-24-25 1,0 0 15,0 0 32,0 0-1,-24 25 1,-1 0-48,0 0 16,0 0 1,0 0-17,-24 0-15,-1 0 16,50 25 0,-25-25-1,0 0 16,25 25-31,-24-25 16,-1 0 0,0 0 124</inkml:trace>
  <inkml:trace contextRef="#ctx0" brushRef="#br0" timeOffset="469909.7308">1067 17165 0,'25'0'94,"24"49"-79,-24-24-15,25 50 16,-1-51 0,-24 1-16,25 0 15,-25 25 1,24-26 0,-49 1-16,25 0 15,0-25 1,0 50-1,24-25 1,-49-1 0,25-24-1,-25 25 1,25-25-16</inkml:trace>
  <inkml:trace contextRef="#ctx0" brushRef="#br0" timeOffset="470896.0955">1241 17859 0,'49'-24'110,"50"-51"-95,-49-24 1,0 49-16,-26 1 16,51-1-1,-75 25 1,25 0-16,-1 25 31,-24-24-15,0-1-16,25 25 31,0-25 0,-25 0 16,25 25-31,0-25 15,-25 1-15,24 24-16,1-25 15</inkml:trace>
  <inkml:trace contextRef="#ctx0" brushRef="#br0" timeOffset="472440.1475">3002 17413 0,'0'25'109,"0"-1"-93,0 26 0,0 0-1,0-25 1,0 24-1,0 1-15,-25-1 16,25-24 0,0 0-16,0 0 31,25-25 47,0 0-62,-1 0-1,1 0 1,25 0 15,-25 0-15</inkml:trace>
  <inkml:trace contextRef="#ctx0" brushRef="#br0" timeOffset="473529.2736">3027 17239 0</inkml:trace>
  <inkml:trace contextRef="#ctx0" brushRef="#br0" timeOffset="473756.1269">3027 17239 0</inkml:trace>
  <inkml:trace contextRef="#ctx0" brushRef="#br0" timeOffset="475079.9712">3250 17462 0,'49'0'78,"-24"0"-78,0 0 16,25 0 0,-1 0-1,-24 0 1</inkml:trace>
  <inkml:trace contextRef="#ctx0" brushRef="#br0" timeOffset="476005.1036">3299 17636 0,'25'0'62,"50"0"-46,-1 0-1,-24 0 1,-1 0 0,-24 0-1</inkml:trace>
  <inkml:trace contextRef="#ctx0" brushRef="#br0" timeOffset="477749.2072">3696 17438 0,'0'-25'94,"0"0"-63,0 0-31,25 25 16,0-25-1,0 1 1,-25-1 0,24 25-16,1 0 47,0 0-32,0 0 1,24 25-1,-49-1 1,50 26-16,-50-25 31,25 0-15,-25-1 0,0 1 30,0 50-30,0-26 0,-25-24-1,0 25 1,0-25-16,1 24 16,-1-49-1,25 50 141,0-25-140,-25 24 0,25-24-1,0 0 1,0 0 0,0-1 15,25 1 0,0 0-15,49 0-1,-24-25 1,-1 0-16,1 25 16,0-1-1,-26-24-15,1 25 16,-25 0 15,25 0-15,-25 0 15,0-1-15,0 1-16,0 0 31,0 0 0,0 0-15,0-1-1</inkml:trace>
  <inkml:trace contextRef="#ctx0" brushRef="#br0" timeOffset="486636.1094">17116 15280 0,'-25'-50'156,"-25"-24"-141,-74-125-15,50 100 16,-1 25 0,-24-26-1,0 1 1,-25-50-16,0 0 16,0 1-1,-25-1 1,0 0-16,-49-49 15,49 49 1,0 0 0,-49-50-1,-26 1 1,26 24-16,-100-24 16,75 24-1,-75-24-15,50 49 16,25 0-1,0 0 1,-25-24-16,25 49 16,24-50-1,-24 50 1,24 0 0,-24-25-16,0 25 15,25 25 1,-26-50-1,51 50-15,-1-25 16,-49 50 0,49-26-1,1-49 1,24 50-16,0 0 16,25 25-1,25 24 1,24-24-16,1 24 15,-25-24 1,49 49 0,-24-50-1,-26 26-15,26-1 16,24 1 0,1 24-1,24-25 1,-25 25-16,1-24 31,24 49-15,0 0-16,0 25 15,0-50 220,-24-25-220,-1-24 1,-24-75 0,-25 0-16,-1 0 15,26 25 1,0 25-1,24 25 1,25 24 0,0 0-16,1 1 15,-1 24 1,0-25 0,25 1 15,-25 24-31,25 0 31,0 0 47,-25 25-47,25-25-15,0 1 0,-24 24 109,24 24-32,0 1-61,-25 0-1,25 0-15,0 0-1,0-1-15,0 1 31,-25 0-15,25 0 62,0 0-62,0 0 15,-25-1-15,25 1-1,0 0 1,0 0 0,-25 0-16,25-50 125,0 0-110,0 0 16,0 0 1,0 1-1,0-1-15,25 0-1,-25 0 16,25-25-15,-25 26 15,0-1-31,0 0 32,25 25-1,0 0 63,-1 0 31,1 0-110,25 0-15,24 0 16,50 0-1,-25 50 1,-24-1 0,49 1-16,-50-50 15,-24 50 1,-1-50 0,-49 24-1,0 1 126</inkml:trace>
  <inkml:trace contextRef="#ctx0" brushRef="#br0" timeOffset="488195.5273">15677 17115 0,'25'25'62,"24"0"-62,-24-25 16,25 49 0,-1-24-1,51 0-15,-1 49 16,25-24-1,0 49 1,0-24 0,0-1-16,-25 1 15,-49-51 1,-25 26 0,-1-50-1,-24 25 1</inkml:trace>
  <inkml:trace contextRef="#ctx0" brushRef="#br0" timeOffset="489301.8124">16744 17338 0,'-25'0'31,"0"0"0,0 50-15,0 0 0,-74-1-16,25 51 15,-1-51 1,26 26 0,-1-26-1,0-24-15,26 0 16,-1 0-1,0-25 1,0 24-16,0-24 16,1 25-1,24 0 48,-25-25-48,0 0 1</inkml:trace>
  <inkml:trace contextRef="#ctx0" brushRef="#br0" timeOffset="490924.4937">18356 17487 0,'0'-25'141,"0"1"-110,25 24 94,-1 0 0,1 0-78,-25 24 78,0 26-109,0 0-16,0-25 15,0-1 1,0 26 0,0-25 15,0 0 31,0-1-30,-25 1-1,1 0 0,-1-25 32</inkml:trace>
  <inkml:trace contextRef="#ctx0" brushRef="#br0" timeOffset="491834.7252">18480 17289 0</inkml:trace>
  <inkml:trace contextRef="#ctx0" brushRef="#br0" timeOffset="492849.9599">18703 17587 0,'25'0'125,"0"0"-109,24 0-1,-24 0 17</inkml:trace>
  <inkml:trace contextRef="#ctx0" brushRef="#br0" timeOffset="493714.9875">18703 17760 0,'99'0'94,"-49"-25"-79,0 25 1,-1-24-16,-24 24 16,0 0-1</inkml:trace>
  <inkml:trace contextRef="#ctx0" brushRef="#br0" timeOffset="496038.7167">19125 17462 0,'-25'0'16,"50"-24"109,0-1-110,-1 0 1,1 25 0,0 0 15,0 0-15,0 0 15,-1 25-16,-24 0-15,0-1 16,25 1 0,-25 0-1,0 0 17,0 0-17,0 0 32,-25-1-16,25 1-31,-24-25 16,-1 25 0,50-25 327,-1 0-296,1 0-16,0 0 1,0 0-1,0 0 16,-25 25-16,0 0 0,0-1-15,0 1 15,0 0-15,0 0 46,-25-25-62,25 25 16,-25-25 0,0 0 30,0 0 111,1 24-126</inkml:trace>
  <inkml:trace contextRef="#ctx0" brushRef="#br0" timeOffset="498381.5174">7268 7144 0,'0'-25'63,"75"-25"-48,24-49-15,50-25 16,49 0 0,0 0-1,-74 25 1,1 0-16,-101 49 15,1 50 1,0 0 0,0-25-16,24 25 31,-24-49-15,0 49-16,25-50 15,-1 50 1,-24-25-1,0 0 1,0 1 0,-1-1 15,26 0-15,-25-25-16,0 26 15,24-1 1</inkml:trace>
  <inkml:trace contextRef="#ctx0" brushRef="#br0" timeOffset="499444.793">7591 5606 0,'49'99'110,"26"0"-95,-1-24-15,-24 24 16,24 0 0,25 0-16,0 50 15,-49-74 1,49 73 0,1-48-16,-26 24 15,-24-75 1,-1 1-1,-24 0 1,0-26-16,-25 1 16,25-25 15</inkml:trace>
  <inkml:trace contextRef="#ctx0" brushRef="#br0" timeOffset="502345.2649">7938 5135 0,'0'24'94,"0"1"-63,0 0-15,0 25-16,0-1 15,0 26 1,0-51 0,0 1-1,0 0 1,0 0 0,0 0 15</inkml:trace>
  <inkml:trace contextRef="#ctx0" brushRef="#br0" timeOffset="509889.4465">7963 5234 0,'-50'0'125,"25"0"-47,0 0-31,1 0-15,-1 0-17,0 0 1,0 0 46,25-25 32,0 0-78,0 0-1,0 1 17,0-1 14,0 0-30,25 25 62,0 0 0,0 0-31,-1 0 94,-24 25-79,0 0 95,25-25-142,-25 24 16,0 1 16,0 0-31,25-25 15,-25 25-15,0 0 46,0-1-30,0 1-1,25-25 0,-25 25-15,0 0 62,0 0-16,0-1-46,0 1 15,0 0-15,0 0 15,0 0 16,-25-1 94,25-48 30,-25-1-155</inkml:trace>
  <inkml:trace contextRef="#ctx0" brushRef="#br0" timeOffset="543608.7267">3076 17264 0,'-25'0'329,"1"0"-314,-1 0 1,25-25-1,0 0 17,0 1 61,25 24-46,-1 0-15,1 0 46,-25 24 78,0 1-94,0 0-30,0 0 15,-25-25 281</inkml:trace>
  <inkml:trace contextRef="#ctx0" brushRef="#br0" timeOffset="639207.8398">10418 6028 0,'0'-25'16,"0"0"31,0 0-16,0 0-16,0 1 1,25 24 31,25 0-31,49 99-1,0-25 1,25-24-16,-49 24 15,24 1 1,-25-26 0,1 1-1,-26 24-15,1-24 16,24-1 0,-24 51-1,0-51-15,24 1 16,-49-25-1,24 24 1,-24-24 0,0 0-16,0 0 15,0 0 1,-25-1 0,24-24-16,-24 25 15,25 0 16,0-25-15,-25 25 0,25-25-1,-25 25 17,25-25-32</inkml:trace>
  <inkml:trace contextRef="#ctx0" brushRef="#br0" timeOffset="640238.7628">10468 7193 0,'25'-24'63,"99"-51"-63,74-123 15,75-1 1,149-123 0,-1 49-1,-98 50-15,-75 74 16,-99 74-1,-100 1 1,1 74 0,-50-25-16</inkml:trace>
  <inkml:trace contextRef="#ctx0" brushRef="#br0" timeOffset="641742.6398">9997 5407 0,'0'0'0,"0"25"156,0 25-140,0-1 0,0-24-1,0 0 16,0 0-31,0 0 47,0-1-15,0 1-1,0 0-31,-25-25 15</inkml:trace>
  <inkml:trace contextRef="#ctx0" brushRef="#br0" timeOffset="643689.3867">10319 5407 0,'0'25'94,"-25"-25"-78,0 25-1,1 0 1,24 24 15,-25-49-31,25 25 63,25-25 171,-1 0-218,1 0-16,0 0 31,0 0-16,0 0 32,0 0-31,-1 0 31,-24 25 47,0 0-79,0 0 16,0-1-15,0 1 15,-24-25 1,-1 0-17,0 25 16,0-25 1,0 0-1,0 0 31,1 0 95</inkml:trace>
  <inkml:trace contextRef="#ctx0" brushRef="#br0" timeOffset="645253.3798">10294 5407 0,'50'0'47,"0"0"-16,-26 0-15,51 0-16,-50 0 16,24 0-1,-24 0 1,0 0 0,0 0-16,-1 0 15</inkml:trace>
  <inkml:trace contextRef="#ctx0" brushRef="#br0" timeOffset="647731.5447">18207 17363 0,'25'0'62,"-25"25"-46,25-25 15,-1 25-31,1 0 16,74 24 0,-24 1-1,49 24-15,-50 1 16,50-26-1,-49-24 1,-26 25 0,26-25-16,-50-1 15,-1 1 1,1-25 15,-25 25-31,25 0 141</inkml:trace>
  <inkml:trace contextRef="#ctx0" brushRef="#br0" timeOffset="649172.7008">18951 17438 0,'-25'0'125,"-24"49"-93,-1-49-17,0 50 1,26-25 0,-51 0-16,1 24 15,24-24 1,1 0-16,-1 0 15,-24 24 1,49-24 0,0-25-1,0 25 1,0-25 0,1 0 15,-1 25-31,0-25 47,25 24 0</inkml:trace>
  <inkml:trace contextRef="#ctx0" brushRef="#br0" timeOffset="651950.2845">20315 17661 0,'25'-25'203,"-25"0"-172,25 1 1,-25-1 15,25 25 15,-25-25-46,0 0 31,25 25 46,-25 25 32,0 0-125,0 0 16,0-1 0,0 51-1,24-50-15,-24 24 16,0 1-1,0-1 1,0 1-16,0 0 16,0-26-1,0 1 1,0 0 0,0 0 15,0 0 16,-24-25-32,-1 24 1,0-24 0,-25 0 15,26 0-16,-1 0 1,0-24 0,0-1-1,25 0-15,0 0 32,0 0-1,0 1 31,0-1-62,0 0 47,25 0-31,0 25-1,24-49 1,-24 24 0,0 25-16,25 0 15,-1-25 1,-24 0 0,0 25-1,0 0-15,-1 0 31</inkml:trace>
  <inkml:trace contextRef="#ctx0" brushRef="#br0" timeOffset="652861.7736">20464 17338 0</inkml:trace>
  <inkml:trace contextRef="#ctx0" brushRef="#br0" timeOffset="653971.0585">20787 17661 0,'0'0'0,"24"0"140,26 0-124,25 0-16,-1 0 16,0 0-1,1 0 1,-26 0 0,-24 0-1</inkml:trace>
  <inkml:trace contextRef="#ctx0" brushRef="#br0" timeOffset="655411.9511">20811 17810 0,'25'0'78,"0"0"-62,50 0-1,-26 0 1,-24 0-1,0 0 1,0 0 0,-1 0 46,1 0-46,0 0 15</inkml:trace>
  <inkml:trace contextRef="#ctx0" brushRef="#br0" timeOffset="656247.204">21655 17190 0</inkml:trace>
  <inkml:trace contextRef="#ctx0" brushRef="#br0" timeOffset="658829.529">21531 17438 0,'-25'24'219,"-25"76"-204,1-75 1,24 24-16,0-24 15,0 0 1,25 0 0,25-25 156,0 0-157,0 0 1,0 0-16,24 0 15,-24 0 1,0 0 0,0 0 15,-1 0 94,-24-25-16,0 0-62,0 0-31,0 0 15,0 1 188,0 48-63,0 1-140,0 25-1,0-1-15,0 26 16,0-26 0,-24-24-1,24 0 1,0 0-1,0 0 1,0-1 0,0 1 31</inkml:trace>
  <inkml:trace contextRef="#ctx0" brushRef="#br0" timeOffset="669976.088">20712 16991 0,'0'0'0,"-25"0"16,50 0 171,25 0-171,-1-25-16,51-24 16,-1 24-1,0 0 1,-24 0-1,-26 1-15,-24 24 16,25 0 0</inkml:trace>
  <inkml:trace contextRef="#ctx0" brushRef="#br0" timeOffset="672395.088">3423 16570 0,'25'0'203,"25"0"-187,24 0-16,-24 0 16,-1 0-1,1 0 1,0 0-16,-26 0 15,1 0 1,0 0 125,0-25-16,0 25-110,-1 0 1,1 0 0,0 0 62</inkml:trace>
  <inkml:trace contextRef="#ctx0" brushRef="#br0" timeOffset="676892.1342">13519 6028 0,'25'0'47,"24"24"-32,51 26 1,-26 0-16,75 49 15,272 198 1,-297-173 0,1 0-1,-26-49-15,-50-50 16,-24 24 0,0-24-1,0-25 1,0 50 31</inkml:trace>
  <inkml:trace contextRef="#ctx0" brushRef="#br0" timeOffset="678181.3718">13841 6945 0,'-24'0'16,"73"-49"109,26-51-109,49 26-1,0-25-15,0-25 16,-50 25 0,25 24-1,-24 1-15,-26 24 16,26 1-1,-50 49 1,24-25 0,-49 0-16,25 25 109,-25-25-62</inkml:trace>
  <inkml:trace contextRef="#ctx0" brushRef="#br0" timeOffset="679634.5563">14933 6226 0,'0'74'156,"0"-24"-141,0 0 1,0-26-16,0 1 16,0 25-1,0-25 1,0-1-16,0 1 16,0 25-1,0-25 16,0-1 1,0 1-17,0 0 17</inkml:trace>
  <inkml:trace contextRef="#ctx0" brushRef="#br0" timeOffset="683103.0094">15330 6325 0,'-50'0'157,"25"-25"-142,0 25 1,1 0-16,-1 0 15,0 0 1,0 0 0,0 0 15,1 0 16,-1 0 15,25 25-15,0 0 0,0 0-31,0 0-1,25 24 1,-1-49-16,1 25 16,0 0-1,0-25 1,-25 25-1,25-25 1,-1 0 0,1 0 15,-25 24-15,50-24-1,-25 0 1,-25 25-1,24-25 1,1 25 0,0-25-1,0 0 17,-25 25-1,0 0 47,0-1-31,0 1-32,-25-25 17,0 25-17,-24-25 17,-1 0-1,25 0-31,-24 0 15,24 0 1,0 0 15,0 0 16,25-25 0,0 0 16,0 1-17,0-1-30,0 0 0,25 0-1,-25-24 1,25 49 0,0-25-16,-25 0 15,24 25 1,-24-25-1,25 25 17,0-25 30,0 25-46,-25-24-16,25 24 47,-1-25 15,-24 0-31,25 25 63,-25-25 16</inkml:trace>
  <inkml:trace contextRef="#ctx0" brushRef="#br0" timeOffset="688402.529">19125 1984 0,'0'100'78,"0"-26"-63,0 0 1,-25 1 0,25-26-16,0 26 15,-50-1 1,26-24-16,-1-1 16,-25-24-1,25 0 1,1 0-1,-26 0-15,25-25 16,0 0 0,0 0-1,1 0 17,48-75 77,1 1-93,50-1-16,-1-24 15,1 25 1,-1 24-1,-24 25 1,-1 1-16,1-1 16,-1 0-1,1 25 1,0 0-16,-26 0 16,1 0-1,0 0-15,0 0 16,0 0-1,-1 0 1,-48 0 125,-1 0-126,-25 25 1,25 0-16,-24 24 16,24 1-1,0-50 1,25 25-16,0-1 31,25 26 47,0-50-78,24 0 16,-24 0-1,25 0 1,-25 0 0,-1 0-16,1 0 15,-25-25 17,25 0-17,-25 1 1,0-1-1,0 0 1,0 0 15,50 25 297,-26 0-296,-24 25-1,0 0 0,0 0 16,0-1 16,0 1 46,0 0-15,0 0-16,0-50 156,25 25-218,-25-25-1,25 0 1,0 1 0,-25-1 15,25 25-31,-1 0 31,-24-25 0,25 25 48</inkml:trace>
  <inkml:trace contextRef="#ctx0" brushRef="#br0" timeOffset="690694.0834">20142 1984 0,'0'50'110,"0"0"-95,0-26 1,0 1-16,0 50 16,0-51-1,0 1 1,0 0-16,0 0 16,0 0-1,0-1 32,-25-24-31,25 25-1,0 0 17,0-50 124,0 0-141,0-24-15,50 24 16,-26 0 0,-24 0-16,25 1 31,0-1-15,0 25-1,-25-25 1,25 25 93,-25-25-62,0 50 109,-25-25-140,0 50 0,0-26-1,25 1 48,0 0 62,0 0-110,25-25 63,-25 25 1,50-25 46,-50 24-125,24-24 15,-24 25 79,25-25-78,-25 25 109</inkml:trace>
  <inkml:trace contextRef="#ctx0" brushRef="#br0" timeOffset="691912.9489">20811 2009 0,'0'50'140,"-24"-1"-124,24 26-1,0-50-15,0 24 16,0-24 31,0 0-31,0 0-16,0 24 15,0-24 1,0 0 15,0 0 16,0-1-16</inkml:trace>
  <inkml:trace contextRef="#ctx0" brushRef="#br0" timeOffset="692929.257">20489 2257 0,'25'0'109,"0"-25"-109,24 25 16,1 0-1,-25 0 1,-1 0-1</inkml:trace>
  <inkml:trace contextRef="#ctx0" brushRef="#br0" timeOffset="693604.3504">20539 2381 0,'24'0'62,"1"0"-30,0-25-17,0 25 32</inkml:trace>
  <inkml:trace contextRef="#ctx0" brushRef="#br0" timeOffset="695004.0354">20787 2084 0,'24'-25'31,"1"0"1,0 25-17,-25-25 1,25 25 31,0 0 0,0 0 46,-1 0-77,-24 25 15,25-25-15,-25 25 0,0 0-1,0-1 32,0 1-16,0 0 1,0 0-1,0 0 0,-25-25-31,1 0 16,-1 0 15,0 0 31</inkml:trace>
  <inkml:trace contextRef="#ctx0" brushRef="#br0" timeOffset="698414.4245">21357 1960 0,'0'49'156,"0"-24"-141,0 0 1,0 0-16,0-1 31,0 1-15,0 0 0,0 25-16,0-26 31,0 1-16,0 0 1,0 0 31,0 24-31,0-24-1,0-74 204,0-26-219,0 1 16,0 24-1,0 25 1,0 1-1,-25 24 157,1 0-125,-1 0-31,0 0-1,75 0 157,-1 24-172,-24 1 16,0-25 0,0 0-1,-1 0 204,1 0-188,0 0-15,0 0 78,0 0-79,-1 0 32,-48 0 109,24 25-124,-25 0-17,25 0 32,0-1-31,-25-24-1,25 25 1,0 0-16,0 0 62,0 0-62,25-1 47,0-24-31,-1 25 0,1-25 46,0 0-15,-25-25-31,0 1-1,0-1 1,0 0-1,0 0 1,0 0 109,0 1-109,0-1 15,-25 25 141</inkml:trace>
  <inkml:trace contextRef="#ctx0" brushRef="#br0" timeOffset="700012.986">21952 2133 0,'25'25'156,"-25"0"-156,0 0 16,25 24 0,-25-24-1,0 0 1,0 0-16,0 24 15,0-98 204,25 24-203,-25 0-1,25 0 1,-25 0-16,0 1 47,25 24-16,-1-25 0,-24 0-15,25 25 0,0 0 93,0 0-46,-25 25 77</inkml:trace>
  <inkml:trace contextRef="#ctx0" brushRef="#br0" timeOffset="708166.3996">2853 17363 0,'25'0'141,"24"50"-110,1-25-31,49 24 16,-24 1-1,-1 0 1,0-1 0,-49-24-1,0 0-15,0 0 31,24 24 1,-24-49-17,0 25-15,25 0 16,-26 0 0,1-1-1</inkml:trace>
  <inkml:trace contextRef="#ctx0" brushRef="#br0" timeOffset="710072.404">3498 17214 0,'-25'25'125,"0"0"-110,-24 25 1,-1-1 0,25 1-1,-49 24-15,49-24 16,-25-25 0,50 24-1,-24-49-15,24 25 16,-25 0-1,0 0 1,0 24 0,0-24-16,25 25 15,-24-50 1,24 25 46,-25-25-46,0 24 125,0 1-110,25 0 31</inkml:trace>
  <inkml:trace contextRef="#ctx0" brushRef="#br0" timeOffset="711958.1724">5259 17388 0,'0'50'125,"0"-1"-125,0 1 15,0 0 1,0-1-16,0 1 16,0-25-1,0-1-15,0 1 47,0 0 16,0 0-16,25-25-32,0 0 1,-1 0-1,26 0 1,0 0 0,-26 0-16,1 0 15,0 0 1,0-25 0</inkml:trace>
  <inkml:trace contextRef="#ctx0" brushRef="#br0" timeOffset="713480.0411">5333 17289 0</inkml:trace>
  <inkml:trace contextRef="#ctx0" brushRef="#br0" timeOffset="717151.2265">5656 17487 0,'25'0'109,"-1"0"-93,26 25-1,24-25-15,-24 0 16,24 0 0,-49 0-1,0 0 1</inkml:trace>
  <inkml:trace contextRef="#ctx0" brushRef="#br0" timeOffset="718053.9437">5606 17661 0,'25'0'78,"49"0"-62,-49 25-1,50-25 1,-1 0 0,-24 0-1,-26 0-15,26 0 16,-25 0-1,0 0 32</inkml:trace>
  <inkml:trace contextRef="#ctx0" brushRef="#br0" timeOffset="719827.8848">6177 17438 0,'25'0'156,"-25"-25"-140,49 0-1,-24 25-15,0-25 16,24 25-1,-24 0 1,0 0 62,-25 25-62,0 0-1,0 0 17,0-1-32,0 1 31,0 0 0,0 25-15,-25-50-1,25 49 1,-25-49 0,1 25 31,48-25 124,1 0-171,-25-25 16,25 25 0,0 0-1,0 0 48,-1 0-48,1 25 17,0-25-32,-25 25 15,0 0 1,25-25 0,-25 25-1,0-1 1,0 26 15,-50-25-15,25 24-1,1-49 1,-1 25 15,0 0-15,0-25-1</inkml:trace>
  <inkml:trace contextRef="#ctx0" brushRef="#br0" timeOffset="727794.8101">5383 17314 0,'0'-25'218,"0"0"-155,0 50 359,-25-25-329,0 0-77,1 0 0,24-25 62,0 0-63,0 0 48,0 1-16,24 24 31,1 0-47,0 0 16,0 0 16,-25 24-32,0 1 0,0 0 0,0 0 47,-25-25-15</inkml:trace>
  <inkml:trace contextRef="#ctx0" brushRef="#br0" timeOffset="755362.0889">5383 16743 0,'25'0'188,"24"-25"-173,26 25 1,-1 0-1,1-24-15,-1 24 16,-24-25 0,-1 25-1,1 0 1,-1 0 0,1 0-16,0-25 15,-1 25 1,1 0-16,0 0 15,-26 0 1,26 0 0,-25 0-16,0 0 31,-1 0 0,-48 0 360,-1 0-360,0 0-15,0 0-1,-49 0-15,49 0 16,-25 0 0,1 0-16,-26 25 15,26 0 1,24-25-1,-25 24-15,25-24 16,-24 0 0,24 0-1,0 0 1,0 0-16,1 0 16,-1 0 15,-25 25-16,25-25 17,-24 0-17,24 25 17,-25-25-17,26 0 1,-1 0-1,0 0 1,0 25 15,0-25-31,1 0 16,48 0 250,26 0-220,0 0-46,-1 0 16,26-25 0,-1 25-1,25 0 1,0-25-16,-24 0 16,-1 25-1,1-24 1,-26-1-16,-24 25 15,25 0 1,-25 0 0,-1 0-1,1 0-15,0 0 16,0 0 15,0-25-15,-1 25-16,1 0 15,0 0 1,0 0 31</inkml:trace>
  <inkml:trace contextRef="#ctx0" brushRef="#br0" timeOffset="758230.5303">16669 6077 0,'25'0'78,"25"0"-62,-1 50-1,1-1 1,74 26-1,25 49-15,-25-25 16,0 25 0,-25-50-16,0 50 15,25-49 1,-74-25 0,49 49-16,-49-74 15,-1 49 1,1-74-1,-25 25 1,-1 0-16</inkml:trace>
  <inkml:trace contextRef="#ctx0" brushRef="#br0" timeOffset="759259.6738">16768 7293 0,'0'-25'16,"25"-25"0,50 1-1,-26-100 1,100-50-1,-25 26-15,25-1 16,0-24 0,-1 49-16,-73 25 15,-1 74 1,-49-24 0,-25 49-1,25 25 1</inkml:trace>
  <inkml:trace contextRef="#ctx0" brushRef="#br0" timeOffset="761538.2822">16074 5457 0,'0'0'0,"-25"0"140,25 50-124,-25-1 0,0 1-1,1 24-15,-1 25 16,0-74 0,25 0-1,25-25 157,0 0-156,-1 0-1,1 0 17,0 0-17,0 0 1,-25-25 15,25 25-31,-25-25 47,0 1 47,0-1-32,0 0-15,0 0-31,0 50 218,0 25-203,0-1-15,0-24-16,0 50 16,0-51-1,24 26 16,-24-25-15,0 0 15,0-1-31</inkml:trace>
  <inkml:trace contextRef="#ctx0" brushRef="#br0" timeOffset="763918.1402">16247 5606 0,'0'-25'63,"0"0"-32,0 0-16,0 1 1,25 24 78,0 0-47,0 0 15,-25 24 32,25-24-78,-25 25-1,24 0 1,-24 0-1,0 0 48,0-1-1,0 1-30,0 0-1,-24-25-31,48-25 250,125-24-234,-74 24-16,-51 0 15,1 0 1,0 25-1,-25 25 142,0 0-126,0 0-31,0-1 16,0 1-1,0 25 1,0-25-1,-25 24 17,0-49-17,25 25 1,-49 0 0,24 0-1,0-25 1,25 25-1,-25-25 1,1 24 0,-1 1 15,0-25 31</inkml:trace>
  <inkml:trace contextRef="#ctx0" brushRef="#br0" timeOffset="766010.723">20266 17462 0,'25'0'78,"24"0"-62,1 0-1,-1 50-15,1-50 16,0 50-1,-26-50 1,1 25-16,25-1 16,-25 1 15,-1 0-15,1-25-16,-25 25 15,25-25 1,0 0-16,0 25 15,-1-1 1,1 1 0,25 0-16,-25 0 15,0 0 1,-1-25 15,-24 24-31</inkml:trace>
  <inkml:trace contextRef="#ctx0" brushRef="#br0" timeOffset="766821.0076">20985 17512 0,'-99'99'32,"-50"25"-17,25 0 1,0-24-16,0-1 15,50 0 1,24-74 0,25 0-16,0-25 15,25 24 1,0 1 125</inkml:trace>
  <inkml:trace contextRef="#ctx0" brushRef="#br0" timeOffset="768998.6986">22945 17909 0,'0'-25'156,"0"0"-140,0 1 0,0-1-1,0 0 17,0 0-17,0 0 48,0 1 15,24 24-31,26 24 93,-50 1-140,25 0 16,-25 0 0,25 0-1,0-1-15,-25 1 16,0 0-1,24 25 1,1-1 0,-25 1-16,0-25 15,0-1 1,0 1 0,0 0-1,0 0 1,0 0 15,0-1-15,0 1 31,-25-25-1,1 0-30,-1 0 31,25-25 31,0-24-47,0-1-15,0 25 0,0 1 15,0-26 31,0 25-62,0-24 16,25 49 0,-25-25-1,24 25 1,-24-25-1,0 0 1,50 0 0,-25 25 109</inkml:trace>
  <inkml:trace contextRef="#ctx0" brushRef="#br0" timeOffset="769851.8515">22945 17462 0</inkml:trace>
  <inkml:trace contextRef="#ctx0" brushRef="#br0" timeOffset="770917.187">23416 17686 0,'25'0'31,"0"0"-16,-1 0-15,26 0 16,-25 0 0,0 0-1,-25 25-15,24-25 32</inkml:trace>
  <inkml:trace contextRef="#ctx0" brushRef="#br0" timeOffset="771902.7971">23441 17909 0,'49'0'78,"-24"0"-62,25 0 0,-25 0-1,-1 0-15,1 0 78</inkml:trace>
  <inkml:trace contextRef="#ctx0" brushRef="#br0" timeOffset="773266.6888">23912 17611 0,'0'25'47,"0"0"-31,0 0-1,-25-25 1,25 25-16,0-1 31,0 1-15,25-25 109,0 0-94,0 0-15,-1 0-16,1 0 15,0 0 32,0 25 0,0 0-16,-25 0-15,0-1 0,0 1 46,0 0-46,-25 0 15,25 0-31,-25-25 16,0 0-1,0 0 1</inkml:trace>
  <inkml:trace contextRef="#ctx0" brushRef="#br0" timeOffset="774427.3356">23912 17562 0,'25'0'125,"0"0"-109,24 0-16,1 0 15,-25-25 1,0 25 15</inkml:trace>
  <inkml:trace contextRef="#ctx0" brushRef="#br0" timeOffset="775842.9329">22920 17512 0,'0'-25'62,"0"0"-15,0 1 47,25 24 15</inkml:trace>
  <inkml:trace contextRef="#ctx0" brushRef="#br0" timeOffset="803023.6642">22721 16966 0,'50'-24'172,"-25"24"-172,24 0 16,1 0 0,0-25-1,-1 25 1,-24 0-16,25 0 15,-1-25 1,-24 25 0,0 0-16,25 0 15,-26-25 1,1 25 0,25 0-1,-25 0 1,-1 0-1,1 0 1,0 0 0,-25-25 46,25 25-15,0 0-16,-1 0-15,1 0 109,0 0-94,0 0 0</inkml:trace>
  <inkml:trace contextRef="#ctx0" brushRef="#br0" timeOffset="805305.6504">22746 17066 0,'25'-25'172,"0"25"-157,0 0 1,-1 0-16,51 0 16,-50 0-1,-1-25 1,26 25-16,-25 0 16,0 0-1,0 0 1,24-25-1,-24 25 1,0 0 15,0 0-15,-25-25-16,24 25 16,1 0-1,0 0 1,0 0-1,-25-24 1,25 24 0,-1 0 15,1 0-15,0 0 15,-25-25-16,25 25 17,0 0-1,-1 0 31,1 0-30,0 0 30,0 0-31,0 0-15,-1 0-16,1 0 31</inkml:trace>
  <inkml:trace contextRef="#ctx0" brushRef="#br0" timeOffset="877329.8143">5457 16867 0,'25'0'47,"25"0"-31,24-25-16,50 1 15,-25-1 1,25 25 0,0-25-1,-49 25-15,-25-25 16,-26 25 0</inkml:trace>
  <inkml:trace contextRef="#ctx0" brushRef="#br0" timeOffset="880497.2363">19026 5631 0,'24'0'63,"51"49"-48,49-24 1,49 124-16,75-50 15,1 75 1,23-25-16,-98 24 16,49-74-1,-99 25 1,0-49 0,-49-1-16,24 1 15,-49-50 1,-26 24-1,51-24-15,-75 0 16,25-25 0,-1 0 15</inkml:trace>
  <inkml:trace contextRef="#ctx0" brushRef="#br0" timeOffset="881339.4915">19745 6970 0,'25'-25'63,"148"-148"-63,150-150 15,123-98 1,-123 98-1,-75 75-15,-99 74 16,-50 75 0,-74 74-16,-1 1 15</inkml:trace>
  <inkml:trace contextRef="#ctx0" brushRef="#br0" timeOffset="882846.7192">20216 5308 0,'-25'0'47,"50"0"94,0 0-110,0 0-31,0 0 31,-1 0-15,1 0 15,0 0 32,-25 25-63,25-25 15,0 0 1,-25 25-1,0 0 1,0-1 0,0 1-1,0 0 1,0 0 0,-25-25-1,0 25 1,0-25-16,0 24 15,1-24 1,-26 25 0,0-25-16,26 0 15,-1 0 1,0 0 15</inkml:trace>
  <inkml:trace contextRef="#ctx0" brushRef="#br0" timeOffset="883735.146">20142 5308 0,'0'-25'110,"25"25"-64,-25-24-30,24 24-16,1 0 16,0-25-1,25 0-15,-1 0 16,1 25 0,-1-25-1,1 1 1,-25 24-1,0 0-15,-25-25 16,24 25 78</inkml:trace>
  <inkml:trace contextRef="#ctx0" brushRef="#br0" timeOffset="885138.5542">20737 5283 0,'0'25'110,"-25"0"-110,0 25 15,25-26 1,-24 1-16,24 0 31,0 0 0,0 0 1,0-1-17,0 1 16,0 0 1,24-25-17,1 25-15,0-25 32,-25 25-32,25-25 15,0 0 1,-1 0 15,-24-25 32,0 0-48,25 25 1,-25-25-1,0 0-15,0 1 47,0-1 47,-25 25-78,1 0-1,-1 0 17,0 0-17,0 0 1,0 0-1,1 0 1</inkml:trace>
  <inkml:trace contextRef="#ctx0" brushRef="#br0" timeOffset="886883.2471">5333 17264 0,'0'25'141,"50"24"-126,-25 1 1,49 49-16,25 25 16,-49 0-1,24-74 1,-49 24-1,25 1 1,-25-26 0,-1 1-1,26 0 1,-50-1-16,0-24 16,0 25 15</inkml:trace>
  <inkml:trace contextRef="#ctx0" brushRef="#br0" timeOffset="890731.5583">5755 17438 0,'-25'49'141,"0"-24"-126,-24 0 1,24 49 0,-25-24-1,26-25-15,-26 49 16,25-49 0,-24 0-1,24 24 1,0-24 15,0-25 16,25 25-16,-25 25 110</inkml:trace>
  <inkml:trace contextRef="#ctx0" brushRef="#br0" timeOffset="891744.4179">7516 17512 0,'0'50'94,"0"-1"-78,0 1-16,0 0 15,0-26 1,0 1 0,0 0 15,0 0-16,25-25 48,0 0-47,0 0-16,24 0 31,-24 0-16,0 0 32</inkml:trace>
  <inkml:trace contextRef="#ctx0" brushRef="#br0" timeOffset="893054.059">7566 17314 0,'0'24'63,"-25"-24"-17,25-24 48,0-1-63,0 0 1</inkml:trace>
  <inkml:trace contextRef="#ctx0" brushRef="#br0" timeOffset="894051.4175">7789 17587 0,'25'0'94,"0"0"-94,49 0 16,-24 0-1,-1 0 1,1 0-16,-25 0 15,-1 0 1,1 0 15</inkml:trace>
  <inkml:trace contextRef="#ctx0" brushRef="#br0" timeOffset="895253.4184">7863 17686 0,'-24'0'63,"48"0"218,26 0-265,0 0-1,-26 0 1,51 0-16,-50 0 16,-1 0-1,1 0 1,0 0-1</inkml:trace>
  <inkml:trace contextRef="#ctx0" brushRef="#br0" timeOffset="897788.8526">8409 17462 0,'0'25'141,"0"25"-126,-25-50 1,25 25 0,0 0-16,0-1 15,25-24 235,0 0-234,25 0 0,-26 0 15,1 0 156,0-24-171,-25-1 140,0 0-93,0 0 93,0 0-78,0 0-62,0 50 281,0 0-266,0 0-16,0 25 1,0-1 0,0-24-1,0 0-15,0 24 16,0-24 0,0 0-1,0 0-15,0 0 16,0-1-1,0 26 1,0-25-16,0 24 31,0-24-15,0 25 0,0-25 15,0-1-16,0 1 1,0 0 15,0 0-15,0 0 0,0-1 15</inkml:trace>
  <inkml:trace contextRef="#ctx0" brushRef="#br0" timeOffset="930954.1042">22870 5556 0,'-25'25'15,"50"74"110,25-74-109,24 74 0,26 1-1,-1-1-15,25 25 16,-25-25-1,-25-25-15,1 1 16,-50-50 0,24 24-1,-24-49 1,-25 25-16,25-25 16</inkml:trace>
  <inkml:trace contextRef="#ctx0" brushRef="#br0" timeOffset="931848.5304">22920 6871 0,'25'-50'78,"24"-49"-62,51-99 0,73-50-1,323-422 1,-372 521 0,-74 75-16,-1 24 15</inkml:trace>
  <inkml:trace contextRef="#ctx0" brushRef="#br0" timeOffset="933705.8348">24185 5259 0,'0'24'79,"0"1"-64,0 0 16,0 25-15,-25-1 0,25-24-1,0 0 32,0 0-16,0-1 1,0 1-1,25-25 0,0 0 0,0 0-15,-1 0-16,1 0 16,0 0 15,0 0-15,-50 0 234,0-25-204,0 25-14,25-24 15,-24 24-32,-1 0 16,0 0 16,25-25-15</inkml:trace>
  <inkml:trace contextRef="#ctx0" brushRef="#br0" timeOffset="935423.1507">24359 5358 0,'0'-25'93,"0"0"-61,24 25-1,1 0 31,0 0-15,0 0-15,-25 25 14,0 0-30,0 0 31,0-1-31,0 1 30,0 0-30,0 0 15,0 0 16,25-25 250,-1 0-281,1 0-1,0 0-15,0 0 32,0 0-1</inkml:trace>
  <inkml:trace contextRef="#ctx0" brushRef="#br0" timeOffset="938136.9975">7615 17462 0,'25'0'157,"25"25"-157,24 0 15,-24 25 1,24-25 0,-24-1-1,-1 26-15,-24-50 16,0 25 15,0-25 16,-25 25-31,25-25 15,-25 24-16,24-24 1,-24 25 15,25-25-15</inkml:trace>
  <inkml:trace contextRef="#ctx0" brushRef="#br0" timeOffset="938959.507">7640 17884 0,'0'-49'94,"25"-1"-78,49 0-1,26-74 1,-1 0 0,0 25-16,-49 49 15,-1 26 1,-24-1-1</inkml:trace>
  <inkml:trace contextRef="#ctx0" brushRef="#br0" timeOffset="940640.1462">10245 17636 0,'0'50'172,"0"-1"-141,0-24-15,0 0-16,0 0 15,0 0 1,0-1-1,0 1 48,24-25-1,1 0-46,0 0 31,0 0-31,0 0 15,0 0-16,-1 0 48</inkml:trace>
  <inkml:trace contextRef="#ctx0" brushRef="#br0" timeOffset="941472.4221">10394 17537 0</inkml:trace>
  <inkml:trace contextRef="#ctx0" brushRef="#br0" timeOffset="942553.8497">10691 17537 0,'25'0'141,"0"0"-126,0 0 1,-1 0 0,1 0-1,0 0 1,0 0-16,0 0 47</inkml:trace>
  <inkml:trace contextRef="#ctx0" brushRef="#br0" timeOffset="943320.2122">10666 17735 0,'75'0'141,"-26"0"-126,1 0 1,0 0-1,-1 0-15,1-24 16,-25 24 0,-1 0 15</inkml:trace>
  <inkml:trace contextRef="#ctx0" brushRef="#br0" timeOffset="944721.4705">11088 17537 0,'0'25'140,"0"0"-108,0-1-32,25-24 125,0 0-110,-1 0 1,26 0 0,-25 0 15,0 0 0,-1 0 16,1 0-31,-25 25-1,25-25 32,-25 25-16,0 0-31,0 0 16,0-1 15,0 1-15,0 0-16,-25 0 31,0 24 0,1-49-15,-1 25 0,0-25-1</inkml:trace>
  <inkml:trace contextRef="#ctx0" brushRef="#br0" timeOffset="946199.1913">11038 17462 0,'75'0'172,"-50"0"-157,-1 0 1,1 0 0,25 0-1,49 0 1,-74 0-16,0 0 15,0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38:12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 5259 0,'0'24'156,"0"1"-141,0 0 1,0 25 0,0 24-1,24-24 1,-24 24 0,25-24-16,0-1 15,-25-24 1,0 0 15,0 0-15,0-1 93,0 26-93,25-50-1,-25 25 1</inkml:trace>
  <inkml:trace contextRef="#ctx0" brushRef="#br0" timeOffset="3568.4217">1886 5457 0,'0'25'141,"0"-50"-16,0 0-109,0 0 15,0 1-15,0-1-1,0 0 16,0 0 1,24 0-17,-24 1 1,0-1 15,0 0 1125,0 0-1031,0 0-78,25 1-31,0 24 109,0 0-109,0 0 15,-1 0-31,1 0 15,0 24 1,0 1-16,0-25 16,-1 25 15,1-25 0,-25 25-31,0 0 16,25-25 15,0 24-15,-25 1 171,-25-25-171,0 0-1,-24 0 1,24 25 0,0 0-1,0-25 1,0 0-16,1 0 16,24 25-1,-25-25-15,0 0 16,0 24 15,0-24-15,1 0 15,-1 25-15,0-25-1,-25 0 79,50 25-78,0 0 30</inkml:trace>
  <inkml:trace contextRef="#ctx0" brushRef="#br0" timeOffset="9772.6849">1017 3299 0,'25'0'15,"0"0"48,-25-25-48,50 25-15,-26-25 32,26 1-32,-25 24 15,0-25 1,49 25-1,-24-25 1,-1 25 0,1-25-16,-25 25 15,49-25 1,-49 25 0,0-24-1,24 24-15,26-25 16,-26 25-1,1-25 1,0 25-16,-1 0 16,1 0-1,24 0 1,-24 0-16,-1 0 16,-24 0-1,25 0 1,-1 0-16,-24 0 15,0 0 1,0 0 0,0 0 15,-1 0-31,1 0 16,0 0 15,0 25-16,0 0 17,-1-1-32,1 1 15,0 0 1,25 25 0,-26-1-16,1 1 15,0-1 1,25-24-1,-26 25 1,1-1 0,25 1-1,-50 0-15,49 24 16,-24 1 0,-25-1-16,25 0 15,0 1 1,-25-50-1,25 24 1,-25-24-16,0 25 16,0-1-1,0 26 1,0-26 0,0 1-16,-25-1 15,0 26 1,25-50-1,-25-1-15,0 26 16,-24-25 0,49 0-1,-50-1-15,25 1 16,1 0 0,-51 0-1,26 0 1,-1-1-16,0-24 15,-24 25 1,24-25 0,-24 0-1,0 0-15,-1 0 16,1 0 0,24 0-1,1 0-15,-26 0 16,1 0-1,-1-49 1,1 24-16,-25-25 16,24 25-1,1 1 1,-25-51 0,49 50-16,-49-24 15,24-50 1,1 49-1,-25-24 1,49-26-16,-24 1 16,24 25-1,25-1 1,-24-24-16,24 25 16,0-1-1,0 1 1,0-1-1,1 1-15,24 0 16,0-1 0,0 26-1,0 24-15,0-25 16,0 25 0,0 1-1,24-1 1,26 0-1,0 0 1,24-24 0,1 49-16,24 0 15,0-25 1,-25 25 0,1 0-1,-1 0-15,-24 0 16,-1 0-1,26 0 1,-50 25 0,-1-1-1,26-24-15,-25 0 16,0 25 0,-1 0-1,-24 0 32,25-25-47,-25 25 16</inkml:trace>
  <inkml:trace contextRef="#ctx0" brushRef="#br0" timeOffset="12458.5764">13841 5283 0,'25'0'204,"0"0"-189,49 75 1,-24-26-1,-25 1 1,-25-25-16,25 0 16,-1 24-1,1-24 1,0 25-16,0-1 16,-25-24-1,25 0 1,-25 0-1,49 24 1,-24-24-16,25 50 16,-26-75-1,1 49 1,0-24 15</inkml:trace>
  <inkml:trace contextRef="#ctx0" brushRef="#br0" timeOffset="15623.5236">13866 5358 0,'0'-25'156,"0"50"47,0 0-187,0-1-1,0 1 1,25-25 15,-25 25-15,0 0 15,0 0-31,0-1 16,0 1 31,0-50 171,0 1-186,0-1-17,0 0 63,0 0 0,0 0 1,0 1 61,0-1-109,-25 25-15,25-25 0,25 25 249,0 0-202,0 0-32,-1 0-31,1 0 16,0 0 15,0 0-15,0 0-1,-1 0 32,-24 25-16,25-25-15,0 0 0,0 0 15,0 0 0,-1 25-15,1-25 31,-25 24-32,25-24 1</inkml:trace>
  <inkml:trace contextRef="#ctx0" brushRef="#br0" timeOffset="23976.3351">14982 4589 0,'-24'25'188,"-26"-25"-188,50 24 16,-50-24-1,1 25 1,24-25-1,0 0-15,-24 25 16,-1-25 0,25 25-1,-24-25-15,-1 0 16,25 0 0,-25 0-1,1 0 1,-1 0-16,1 0 15,24 0 1,0 0 0,-25 0-1,26 0-15,-1 0 16,0 0 0,0 0-1,0 0-15,-24-25 16,-1 0 15,25 0-31,1-24 16,-1 49-1,0-50 1,-25 1 0,1 24-16,-1-25 15,25 25 1,-24-24-1,24-1 1,0 1 0,25 24-16,-25-50 15,1 51 1,-1-26-16,25 0 16,0 1-1,-25-1 1,25 1-1,-25 24-15,25-25 16,0 1 0,0 24-1,0 0 1,0 0-16,0 0 16,0 0-1,0 1 1,0-1-16,0 0 15,0-25 17,0 26-17,25 24 1,-25-25 0,0 0-1,25 25-15,0-25 16,-1 25-1,26-49 1,0 24 0,24 0-16,-24 0 15,-26 25 1,1-25 0,25 1-16,-25-1 15,-1 25 1,26 0-1,-25-25-15,0 25 16,-1 0 15,1 0-15,0 0 0,25 0-1,-50-25 1,24 25-1,26 0-15,24 0 16,-24 0 0,0 0-1,-1 0-15,-24 0 16,25 0 0,-25 0-1,-1 0 1,1 0-16,0 25 31,0-25-15,0 25-1,-25 0 1,49-25 0,-49 24-1,25-24 1,-25 50-16,25-50 15,0 25 1,-25 24-16,0-24 16,0 0-1,24 25 1,-24-26 0,25 26-16,-25-25 15,0 0 1,25 24-1,-25-24-15,25 25 16,-25-1 0,25 1-1,-25 0 1,24-1-16,-24 1 16,25-1-1,-25-24 1,0 0-16,0 25 15,0-26 1,0 1 0,0 0-1,0 0 1,0 0-16,-49 24 16,49-24-1,-50 25 1,25-26-1,0 26 1,-24-25 0,24-25-16,0 25 15,0-25 1,1 24 0,-1 1-1,0-25-15,0 0 16,25 25 15,-25-25-31,1 0 47,24 25-31,-50 0-1,50-1 1,-25 1-1,0-25 1,0 25 0,1-25-1,-1 0 1,0 0 0,0 25-1,0-25 16,1 0 1,-1 0-1,0 0 16,0 0-16</inkml:trace>
  <inkml:trace contextRef="#ctx0" brushRef="#br0" timeOffset="32415.2907">14685 5779 0,'0'0'0,"0"-24"47,49 24 62,26 0-93,24 0-1,50 0 1,49 0-16,1 0 16,-1 0-1,1 0-15,-1 0 16,-74 0-1,-25 0 1,0 0-16,-24 0 16,-1 0-1,-24 0 1,-1 0 0,26 0-16,-50 0 15,0 0 1,24 0-1,-49-25 126,-25 25-110,1-25 1,-51 0-17,50 0 1,-24 25-16,24 0 15,0 0 1,0-24 0,0 24 15,1 0 47,48 0 47,1 0-109,0 0-1,25 24 1,-26-24 0,26 25-1,-25-25 1,-25 25 15,0 0 47,0 0 32,0 24-79,-50-49-16,25 50-15,1-50 16,-26 0 0,50 25 171</inkml:trace>
  <inkml:trace contextRef="#ctx0" brushRef="#br0" timeOffset="39083.0908">14313 4688 0,'0'0'0,"-25"0"62,0 0-46,-25 0-16,-49 25 15,-74 49 1,-125 75 0,-49 0-16,-100 99 15,-148 99 1,0 25-1,-75-24 1,75 73-16,-1-123 16,1 74-1,74-25 1,-25-49 0,25 0-1,75-50-15,49-75 16,25 26-1,99-75 1,0-25-16,25 0 16,50-24-1,24 49 1,25-25-16,0 25 16,25 0-1,0-99 204,50 24-203,-50 1-1,-25 24 1,-24 26-16,-1 24 15,0-25 1,-24 25 0,49-25-1,50-49-15,-25 24 16,25 0 0,24-24-1,-49 24 1,50-24-16,24-25 15,-24 0 1,-1-1 0,50 1-16,1-25 15,-26 25 1,25-25 31,25 25-32,0 0-15,-25-25 32,1 0 61,24 25-77,0-50 109,0 0-94,0 0 1,0 0 14,24-24-14,-24 24-17,0 0 1,25 0-16,-25 0 109,25 1-62,0 24-16,-25 24 32,-25 51-32,-25-1-31,1 26 16,-1-26-1,50-24 1,-25-1 0,50-49 202,25-25-202,-1 25-16,1 0 16,24-24-1,-24-1 1,0 25-16,-1 0 16,-24 0 15,-25-25 125,0 0-109,-25 25-47,25-25 16,-25 1 15,1 24-16,-1-25-15,25 0 16,-25-25 0,0 50-1,25-25 1,-25 1-16,25-1 16,-24 0-1,-1 25 1,25-25-1,0 75 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6T04:23:58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17636 7491 0,'0'25'109,"25"-25"-93,0 0 15,0 0-15,25 0-16,24 0 16,50 0-1,-74 0 1,-1 0-1,1 0 1,-1 0 0,-24 0-16,25 0 15,-25 0 1,24 0 0,-24 0 30</inkml:trace>
  <inkml:trace contextRef="#ctx0" brushRef="#br0" timeOffset="994.042">18033 7516 0,'0'25'31,"0"49"31,0 0-46,0-24 0,0 74-1,-24-25 1,24 149-16,0-223 16</inkml:trace>
  <inkml:trace contextRef="#ctx0" brushRef="#br0" timeOffset="2193.0353">18430 7913 0,'0'24'32,"0"1"-1,0 0-15,0 74-1,0-74 1,0 0-1,0 0 17,0 0 30</inkml:trace>
  <inkml:trace contextRef="#ctx0" brushRef="#br0" timeOffset="3389.2643">18430 7714 0</inkml:trace>
  <inkml:trace contextRef="#ctx0" brushRef="#br0" timeOffset="6438.1181">18579 7838 0,'0'0'0,"0"25"78,25 25-62,-25-26 15,25 26-15,-25-25 0,0 0-1,0 0 95,0-50 30,0 0-109,0 0-15,0 0 31,0 0 0,24 25-16,-24-24-31,25 24 16,0 0 77,0 0 1,0 0 0,-1 0-32,-24 24-46,0 1 31,0 0 15,0 0-46,0 0-16,0-50 250,25 0-219,-25 0 32,25 25-32,-25-25-15,25 25-1,-25-24 17,25 24-1,0 0 94,-1 0-94,1 0-31,0 24 31,0 1 16,-25 0-31,0 0-16,0 0 62,0 0-30,0-1 14</inkml:trace>
  <inkml:trace contextRef="#ctx0" brushRef="#br0" timeOffset="8539.0695">19447 7565 0,'-25'0'109,"1"0"-93,-100 25 0,74 25-1,0-25 1,26-1-1,-26 1 1,25 0-16,0 0 16,25 0 31,-24-25-16,24 24 16,24-24 31,1 0-63,0 0-15,0 0 16,0 0 0,24 25-1,-24-25 1,0 0 15,0 25-31,-1-25 31,-24 25-15,25-25 0,0 25 46,-25-1 16,0 1-15,0 0-48,0 0 17,0 0-1,-25-25-15,0 25 15,1-25-16,-1 24-15,0-24 32,0 0-17,0 0 1,1 0 125</inkml:trace>
  <inkml:trace contextRef="#ctx0" brushRef="#br0" timeOffset="10883.079">19546 7863 0,'-24'0'187,"24"25"-171,-25-25-16,25 25 31,-25-1-15,25 1-1,-25 0 1,25 0 0,0 0-1,0 0 1,0-1 109,25-24-63,0 0-30,0 0-32,-1 0 15,1 0 17,0 0-17,0 0 63,-25-24 0,0-1 16,0 0-47,0 0-31,0 0 31,0 0-1,0 1 17,-25 24-63,25-25 16,0 0 46,-25 25-46,25-25 62,-25 25-31</inkml:trace>
  <inkml:trace contextRef="#ctx0" brushRef="#br0" timeOffset="13962.5166">19670 7838 0,'25'0'203,"0"50"-203,0-50 16,0 0-1,-25 25 1,24-25 0,-24 24 31,0 1-16,0 0 16,0 0-16,0 0-15,0 0 46,0-50 344,0 0-343,0 0-16,0 0 0,0 0-1,0 1-14,0-1 15,25 25-32,-25-25 48,25 25-32,0 0 31,0 0 1,-25 25 406</inkml:trace>
  <inkml:trace contextRef="#ctx0" brushRef="#br0" timeOffset="16239.9646">20067 7491 0,'0'25'203,"0"0"-171,0-1 61,0 26-77,0 0 15,0-26-15,0 1 0,0 0-16,0 0 31,0 0-16,0-1 1,0 1 15,0 0 1,25 0-17,-25 0-15,0-1 31,25-24 1,-25 25-32,0 0 78,0 0-63,0 25-15,0-26 47</inkml:trace>
  <inkml:trace contextRef="#ctx0" brushRef="#br0" timeOffset="18367.9857">19943 7739 0,'25'0'157,"0"0"-157,0 0 62,0 0-31,-1 0-31,1 0 16,0 0 0,0 0 31,0 0-16,-1 0-16,1 0 17,0 0 15,0 0-32,0 0 1,-25-25 281</inkml:trace>
  <inkml:trace contextRef="#ctx0" brushRef="#br0" timeOffset="20453.2619">18009 8359 0,'24'0'141,"26"0"-126,24 0 1,26 0-16,24 0 15,24 25 1,-48 0 0,-1-25-1,-25 25-15,1-1 16,-26-24 0,1 0-1,-25 0 1,24 0-16,-24 0 15,25 0 1,-25 0 0,-1 0-1,26 0 1,-25 0 0,24 0-1,1 0 1,-25 0-16,24 0 15,26 0 1,-26 0 0,26-24-1,74 24 1,-100 0 0,1-25-16,0 25 15,24-25 1,-49 25-1,24 0 1,-24 0-16,25 0 16,-1 0-1,-24 0 17,25 0-17,-1 0-15,-24 0 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9T04:39:02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17066 5333 0,'0'25'172,"0"0"-157,25 24-15,0 26 16,-1-26-1,26 26 1,0-1 0,-26 0-16,1-24 15,0-25 1,-25 0 0,25 24-1,-25-24 16,25 0-15,-25-75 140,-50 1-156,25-1 16,0 0 0,-24-24-1,49 24 1,-25 26-16,25-1 15,0 0 17,-25 25-17,25-50-15,-25 26 32,25-1-17,-24 25 16,24-25-15,0 0 0,-25 25 31,25-25-32,0 1 16,-25 24-15,0 0 15,0 0 47,25 24 32,0 26-110,0 0 15,0-26 1,0 1 47,0-50 218,0 1-266,-24 24 1,24-25 0,0 0 15,0 0-15,0 0 30,0 1 48,0-1 47,24 25-94,26 0 31,-25 0-63,0 0 1,-1 0 0,26 0-1,-25 0 1,-25 25 0,0-1 46,0 1 47</inkml:trace>
  <inkml:trace contextRef="#ctx0" brushRef="#br0" timeOffset="3971.0928">1786 5159 0,'0'25'94,"0"25"-79,25 49 1,50 50-16,-26-25 15,26 25 1,-26-50-16,-24-49 16,0-26-1,0 1 1,-50-50 218,0-24-218,-25-26 0,26 1-16,-51-50 15,26 74 1,49 1-1,-25 24-15,25 0 32,0 0 233,-25 25-202,25-25-32,0 1-15,-25 24-1,25-25 1,-25 25 78,25-25-94,-25 25 172,25 25-94,0 0-47,0-1-15,0 1 15,0 25-31,0-25 31,0 24-31,0-24 16,0 0 15,0-50 141,0 0-157,0 0 17,0 1-32,0-76 15,0 76 1,0-26 0,0 25-16,0 0 31,0 1-16,50 48 314,-25-24-314,25 25 1,-1 0-1,-24-25-15,0 25 32,0 0-1,-1-25 47,-24 24-47</inkml:trace>
  <inkml:trace contextRef="#ctx0" brushRef="#br0" timeOffset="15437.7168">1166 4366 0,'0'0'15,"-49"0"-15,49-50 16,-50 25-1,25-24 1,25 24-16,-25 0 16,25-25-1,0 26 1,0-1-16,0 0 16,0-25-1,0 1 1,0 24-1,0 0 1,0-49-16,25-1 16,50 26-1,-26-1 1,50-49-16,25-25 16,-49 25-1,24 24 1,-25 1-1,26 24-15,-51-24 16,1 49 0,0-25-1,-1 26 1,-24 24 15,-25-25-15,50 0-16,-26 25 15,1-25 1,25 25 0,-25-25-16,-1 25 15,26 0 1,0 0 0,24 0-1,-24 0-15,-1 0 16,1 50-1,-1 0 1,26 24 0,-1 0-1,1 1-15,-26 49 16,1-50 0,-1 25-1,1-24-15,-50-26 16,25 26-1,-25-25 1,0 24-16,0 0 16,0 1-1,0 24 1,0-25-16,0 1 16,-25-1-1,-25 1 1,-24-1-1,-25 50 1,-25-25-16,-25 0 16,25 1-1,-25-51-15,50 1 16,25-50 0,-1 0-1,26 25 1,-26-25-16,25 0 15,-24 0 1,-75 0 0,50 0-1,0 0-15,0-25 16,-1 0 0,26 0-1,0-24 1,24 24-16,0-50 15,26 1 1,-26 0 0,25-1-16,25 1 15,-25-25 1,25 49 0,0-24-16,0 49 15,25 25 63,-25-25 282,25 0-345,-25 0 1,50 1 0,-26-26-1,1 50-15,0-25 16,0 25-1,-25-25 1,25 1 0,-1-1 15,1-25-31,0 50 16,-25-25-1,0 1 1,25 24-1,0 0 32</inkml:trace>
  <inkml:trace contextRef="#ctx0" brushRef="#br0" timeOffset="19277.7858">17388 4812 0,'-24'0'204,"-26"0"-189,0 0 1,1 0-16,-1 0 15,25 0 1,-24 0 0,24 0-1,0 0 1,0 0 0,25-25-1,-24 25 1,-26-49-16,25 24 15,-24 0 1,-1 0 0,25-24-16,-49 24 15,49-25 1,-25 1 0,50 24-1,-25 0-15,-24 0 16,49-24-1,-50 24 1,25 0 0,25-25-16,-24 26 15,-1-26 1,0 25 0,0-24-16,25-1 15,-25 0 1,1 1-1,-1 24-15,25-25 16,0 1 0,0 24-1,0 0 1,0-24-16,0-1 16,0 25-1,0 0 1,0-24-1,25 24-15,-25 0 16,24-25 0,26 26-1,-50-1-15,25 25 16,-25-25 0,25 25-1,24-50 1,1 26-16,-25 24 15,24-25 1,-24 0 0,0 25-16,0 0 15,0-25 1,-1 25 0,1 0-1,25-25-15,24 25 16,-24 0-1,24 0 1,1 0 0,-1 0-16,-49 0 15,-25-24 1,25 24 0,24 0 46,1 0-62,-25 0 16,49 24-1,-49-24 1,0 25-16,-1-25 31,-24 25-15,25 0-1,-25 0-15,50-1 16,-25 26 0,24 0-1,1-1-15,-25 1 16,24-25 0,-24-1-1,0 26 1,0-25-16,-25 0 15,25 0 1,-1 24 0,-24-24-1,0 25-15,0-26 16,0 1 0,25-25-1,-25 25-15,0 25 16,0-1-1,0-24 1,0 25 0,0-1-16,0-24 15,0 25 1,0-26 0,0 26-16,-25 0 15,1-26 1,-1 26-1,-25 24 1,25-49-16,1 25 16,-1-50-1,0 25 1,0-1 0,25 1-16,-25-25 15,0 25 1,1-25-1,-1 25-15,0 0 16,0-25 0,0 0-1,-24 0 17,-1 0-17,1 0 1,24 0-16,-25 0 15,1 0 1,24 0 0,0 0 15,0 0-15,0 0-1,-24 0 1,24 0 15</inkml:trace>
  <inkml:trace contextRef="#ctx0" brushRef="#br0" timeOffset="24896.0936">2853 5259 0,'25'0'157,"-1"49"-142,26-24 1,0 25 0,-1 24-1,51-24 1,-26 24-1,50 25-15,25 25 16,0 25 0,24 50-1,1-26-15,24 50 16,-24-49 0,24 25-16,-49 24 15,0-50 1,0 51-1,-50-26-15,50-24 16,-50-25 0,-24 49-1,-26-24 1,1 24-16,-1 100 16,-24-75-1,0 0 1,0-24-16,0-1 15,-25 0 1,0 1 0,0-25-1,0-75-15,0-50 16,0-24 0,0 0-1,0 25 251,0 24-251,0 0-15,0 26 16,0-26 0,-25-24-1,25-1-15,0-24 16,0 0 0,0 0-1,-25-25 32,25 24-16,0 1 16,0 0 125,0 0-172,0 25 16,0-26-1,0 1 1,0 0 0,-25-25 202,25-25-202,-25-24 0,1 49-1,24-25 1,0 0-16,0 0 15,-25 25 1,25-25 31,-25 25-31,25-49-1,-25 49 1,0-25 15,25 0 47,0 0 0,0 50 47,0 49-109,0-49 0,25 0 15,-25 0-31,0 0 31,0 0 16,25-25-31,0 0 15,-25 24 266,0 1-282,25-25 235,-1-25-234,1 25 0,0-24-1,25-26 1,-26 50-1,1 0 1,-25-25-16,25 0 16,0 25 15,-25-25-31,25 25 16,-1-24-1,1-1 1,0 0 15</inkml:trace>
  <inkml:trace contextRef="#ctx0" brushRef="#br0" timeOffset="27571.3094">2630 5829 0,'99'0'141,"0"0"-126,25 0 1,99-25-1,1 25-15,-1-25 16,50 25 0,-50 0-1,-25 0-15,-49 0 16,-25 0 0,-25 0-1,-24 0 1,-1 0-16,-24-24 15,-1-1 17,-24 25-32,0 0 47,-25-25 78,-25 25-32,-24-25-77,24 25 15,25-25-15,-25 25-1,0 0-15,0 0 16,1 0 15,24-24-31,-25 24 16,0 0 0,50 0 187,24 0-203,1 0 15,0 0 1,-1 0 0,1 24-1,0 1-15,-1 0 16,1-25-1,-50 25 142,0 0-110,-25-25-47,0 0 15,-24 24 1,-1 1-16,0 25 15,1-25 1,-1 0 0,0-1-1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526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270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821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870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201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Talk about how mathematical induction works.</a:t>
            </a:r>
          </a:p>
        </p:txBody>
      </p:sp>
    </p:spTree>
    <p:extLst>
      <p:ext uri="{BB962C8B-B14F-4D97-AF65-F5344CB8AC3E}">
        <p14:creationId xmlns:p14="http://schemas.microsoft.com/office/powerpoint/2010/main" val="37754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DA37-6BF5-4F75-B438-59F7269D559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16AE-679F-472D-81FA-247FEBCC9E2A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0724-73AD-46B9-BFB8-8CFD10D4A854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D9A4B60-5B3F-4549-85A0-FE306CFB3086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9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4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9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4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67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03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95B3-E764-439C-87AC-88F6C5F38BD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00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9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92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3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E268-5929-4752-B652-0800A9810445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D601-0399-4B94-8B3F-DCE0EDFF85E4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DD6F-F691-4066-B042-102890CCA6C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48A8-E02B-433E-B767-E513AE7D9989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427B-EB62-43FE-A75C-834859F59C56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CD5-90AD-4155-9B7A-52AF80027E7C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BA7-19C7-4830-9F7A-670C80FC9666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790A-6BD6-40EC-A63A-C23EA9F5ADAE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4B7D-70C3-4498-BA07-65A1A7FBD6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E6A0D-C2B2-4E1A-8A3C-A7F653AE68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4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customXml" Target="../ink/ink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customXml" Target="../ink/ink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  <a:br>
              <a:rPr lang="en-US" dirty="0" smtClean="0"/>
            </a:br>
            <a:r>
              <a:rPr lang="en-US" sz="3200" dirty="0" smtClean="0"/>
              <a:t>Divide and Conquer (</a:t>
            </a:r>
            <a:r>
              <a:rPr lang="en-US" sz="3200" dirty="0" err="1" smtClean="0"/>
              <a:t>BinarySearch</a:t>
            </a:r>
            <a:r>
              <a:rPr lang="en-US" sz="3200" dirty="0" smtClean="0"/>
              <a:t> &amp; </a:t>
            </a:r>
            <a:r>
              <a:rPr lang="en-US" sz="3200" dirty="0" err="1" smtClean="0"/>
              <a:t>Mergesort</a:t>
            </a:r>
            <a:r>
              <a:rPr lang="en-US" sz="3200" dirty="0" smtClean="0"/>
              <a:t>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first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last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first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last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</a:t>
            </a:r>
            <a:r>
              <a:rPr kumimoji="1" lang="en-US" b="1" dirty="0" smtClean="0">
                <a:solidFill>
                  <a:prstClr val="black"/>
                </a:solidFill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=(8+10)/2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first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last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</a:t>
            </a:r>
            <a:r>
              <a:rPr kumimoji="1" lang="en-US" b="1" dirty="0" smtClean="0">
                <a:solidFill>
                  <a:prstClr val="black"/>
                </a:solidFill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=(8+10)/2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first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last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599"/>
            <a:ext cx="7680960" cy="52334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Step 4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84 found at the midpoint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first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last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</a:t>
            </a:r>
            <a:r>
              <a:rPr kumimoji="1" lang="en-US" b="1" dirty="0" smtClean="0">
                <a:solidFill>
                  <a:prstClr val="black"/>
                </a:solidFill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=(10+10)/2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Binary Search (recursive)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" y="998220"/>
            <a:ext cx="9144000" cy="5402580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US" sz="4800" dirty="0"/>
              <a:t>// </a:t>
            </a:r>
            <a:r>
              <a:rPr lang="en-US" sz="4800" dirty="0" smtClean="0"/>
              <a:t>Returns  location </a:t>
            </a:r>
            <a:r>
              <a:rPr lang="en-US" sz="4800" dirty="0"/>
              <a:t>of x in </a:t>
            </a:r>
            <a:r>
              <a:rPr lang="en-US" sz="4800" dirty="0" smtClean="0"/>
              <a:t>the </a:t>
            </a:r>
            <a:r>
              <a:rPr lang="en-US" sz="4800" b="1" u="sng" dirty="0" smtClean="0"/>
              <a:t>sorted</a:t>
            </a:r>
            <a:r>
              <a:rPr lang="en-US" sz="4800" b="1" dirty="0" smtClean="0"/>
              <a:t> </a:t>
            </a:r>
            <a:r>
              <a:rPr lang="en-US" sz="4800" dirty="0" smtClean="0"/>
              <a:t>array A[first..last]  if x is in A, otherwise returns -1</a:t>
            </a:r>
            <a:endParaRPr lang="en-US" sz="4800" dirty="0"/>
          </a:p>
          <a:p>
            <a:pPr fontAlgn="base">
              <a:buNone/>
            </a:pPr>
            <a:r>
              <a:rPr lang="en-US" sz="4800" b="1" dirty="0" smtClean="0"/>
              <a:t>Algorithm</a:t>
            </a:r>
            <a:r>
              <a:rPr lang="en-US" sz="4800" dirty="0" smtClean="0"/>
              <a:t> </a:t>
            </a:r>
            <a:r>
              <a:rPr lang="en-US" sz="4800" dirty="0" err="1" smtClean="0"/>
              <a:t>BinarySearch</a:t>
            </a:r>
            <a:r>
              <a:rPr lang="en-US" sz="4800" dirty="0" smtClean="0"/>
              <a:t>(A, p, q, x</a:t>
            </a:r>
            <a:r>
              <a:rPr lang="en-US" sz="4800" dirty="0"/>
              <a:t>)</a:t>
            </a:r>
          </a:p>
          <a:p>
            <a:pPr fontAlgn="base">
              <a:buNone/>
            </a:pPr>
            <a:r>
              <a:rPr lang="en-US" sz="4800" dirty="0"/>
              <a:t>   </a:t>
            </a:r>
            <a:r>
              <a:rPr lang="en-US" sz="4800" dirty="0" smtClean="0"/>
              <a:t>	</a:t>
            </a:r>
            <a:r>
              <a:rPr lang="en-US" sz="4800" b="1" dirty="0" smtClean="0"/>
              <a:t>if </a:t>
            </a:r>
            <a:r>
              <a:rPr lang="en-US" sz="4800" dirty="0" smtClean="0"/>
              <a:t> last ≥ first </a:t>
            </a:r>
            <a:r>
              <a:rPr lang="en-US" sz="4800" b="1" dirty="0" smtClean="0"/>
              <a:t>then</a:t>
            </a:r>
            <a:endParaRPr lang="en-US" sz="4800" b="1" dirty="0"/>
          </a:p>
          <a:p>
            <a:pPr marL="400050" lv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4800" dirty="0" smtClean="0"/>
              <a:t>       	mid </a:t>
            </a:r>
            <a:r>
              <a:rPr lang="en-US" altLang="en-US" sz="5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5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p+q</a:t>
            </a:r>
            <a:r>
              <a:rPr lang="en-US" altLang="en-US" sz="5000" i="1" dirty="0">
                <a:latin typeface="Times New Roman" panose="02020603050405020304" pitchFamily="18" charset="0"/>
                <a:sym typeface="Symbol" panose="05050102010706020507" pitchFamily="18" charset="2"/>
              </a:rPr>
              <a:t>)/2</a:t>
            </a:r>
            <a:r>
              <a:rPr lang="en-US" altLang="en-US" sz="50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endParaRPr lang="en-US" sz="4800" dirty="0" smtClean="0"/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 smtClean="0"/>
              <a:t>		// </a:t>
            </a:r>
            <a:r>
              <a:rPr lang="en-US" sz="4800" dirty="0"/>
              <a:t>If the element is present at the middle </a:t>
            </a:r>
            <a:r>
              <a:rPr lang="en-US" sz="4800" dirty="0" smtClean="0"/>
              <a:t>itself</a:t>
            </a:r>
            <a:endParaRPr lang="en-US" sz="4800" dirty="0"/>
          </a:p>
          <a:p>
            <a:pPr fontAlgn="base">
              <a:buNone/>
            </a:pPr>
            <a:r>
              <a:rPr lang="en-US" sz="4800" dirty="0"/>
              <a:t>       </a:t>
            </a:r>
            <a:r>
              <a:rPr lang="en-US" sz="4800" dirty="0" smtClean="0"/>
              <a:t>	i</a:t>
            </a:r>
            <a:r>
              <a:rPr lang="en-US" sz="4800" b="1" dirty="0" smtClean="0"/>
              <a:t>f  </a:t>
            </a:r>
            <a:r>
              <a:rPr lang="en-US" sz="4800" dirty="0" smtClean="0"/>
              <a:t>A[mid</a:t>
            </a:r>
            <a:r>
              <a:rPr lang="en-US" sz="4800" dirty="0"/>
              <a:t>] </a:t>
            </a:r>
            <a:r>
              <a:rPr lang="en-US" sz="4800" dirty="0" smtClean="0"/>
              <a:t>= x</a:t>
            </a:r>
            <a:r>
              <a:rPr lang="en-US" sz="4800" dirty="0"/>
              <a:t> </a:t>
            </a:r>
            <a:r>
              <a:rPr lang="en-US" sz="4800" b="1" dirty="0" smtClean="0"/>
              <a:t>then</a:t>
            </a:r>
            <a:endParaRPr lang="en-US" sz="4800" b="1" dirty="0"/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 smtClean="0"/>
              <a:t>	</a:t>
            </a:r>
            <a:r>
              <a:rPr lang="en-US" sz="4800" dirty="0"/>
              <a:t>            </a:t>
            </a:r>
            <a:r>
              <a:rPr lang="en-US" sz="4800" dirty="0" smtClean="0"/>
              <a:t>	</a:t>
            </a:r>
            <a:r>
              <a:rPr lang="en-US" sz="4800" b="1" dirty="0" smtClean="0"/>
              <a:t>return </a:t>
            </a:r>
            <a:r>
              <a:rPr lang="en-US" sz="4800" dirty="0" smtClean="0"/>
              <a:t>mid</a:t>
            </a:r>
            <a:endParaRPr lang="en-US" sz="4800" dirty="0"/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 smtClean="0"/>
              <a:t>		// </a:t>
            </a:r>
            <a:r>
              <a:rPr lang="en-US" sz="4800" dirty="0"/>
              <a:t>If element is smaller than mid, then </a:t>
            </a:r>
            <a:r>
              <a:rPr lang="en-US" sz="4800" dirty="0" smtClean="0"/>
              <a:t>it </a:t>
            </a:r>
            <a:r>
              <a:rPr lang="en-US" sz="4800" dirty="0"/>
              <a:t>can only be present in left </a:t>
            </a:r>
            <a:r>
              <a:rPr lang="en-US" sz="4800" dirty="0" smtClean="0"/>
              <a:t>sub-array</a:t>
            </a:r>
            <a:endParaRPr lang="en-US" sz="4800" dirty="0"/>
          </a:p>
          <a:p>
            <a:pPr fontAlgn="base">
              <a:buNone/>
            </a:pPr>
            <a:r>
              <a:rPr lang="en-US" sz="4800" b="1" dirty="0" smtClean="0"/>
              <a:t>		if </a:t>
            </a:r>
            <a:r>
              <a:rPr lang="en-US" sz="4800" dirty="0" smtClean="0"/>
              <a:t>A[mid</a:t>
            </a:r>
            <a:r>
              <a:rPr lang="en-US" sz="4800" dirty="0"/>
              <a:t>] &gt; </a:t>
            </a:r>
            <a:r>
              <a:rPr lang="en-US" sz="4800" dirty="0" smtClean="0"/>
              <a:t>x  </a:t>
            </a:r>
            <a:r>
              <a:rPr lang="en-US" sz="4800" b="1" dirty="0" smtClean="0"/>
              <a:t>then</a:t>
            </a:r>
            <a:endParaRPr lang="en-US" sz="4800" b="1" dirty="0"/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/>
              <a:t>       </a:t>
            </a:r>
            <a:r>
              <a:rPr lang="en-US" sz="4800" dirty="0" smtClean="0"/>
              <a:t>	</a:t>
            </a:r>
            <a:r>
              <a:rPr lang="en-US" sz="4800" b="1" dirty="0" smtClean="0"/>
              <a:t>return </a:t>
            </a:r>
            <a:r>
              <a:rPr lang="en-US" sz="4800" dirty="0" err="1" smtClean="0"/>
              <a:t>BinarySearch</a:t>
            </a:r>
            <a:r>
              <a:rPr lang="en-US" sz="4800" dirty="0" smtClean="0"/>
              <a:t>(A, p, </a:t>
            </a:r>
            <a:r>
              <a:rPr lang="en-US" sz="4800" dirty="0"/>
              <a:t>mid-1, x</a:t>
            </a:r>
            <a:r>
              <a:rPr lang="en-US" sz="4800" dirty="0" smtClean="0"/>
              <a:t>)</a:t>
            </a:r>
            <a:endParaRPr lang="en-US" sz="4800" dirty="0"/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 smtClean="0"/>
              <a:t>		// Otherwise the </a:t>
            </a:r>
            <a:r>
              <a:rPr lang="en-US" sz="4800" dirty="0"/>
              <a:t>element can only be </a:t>
            </a:r>
            <a:r>
              <a:rPr lang="en-US" sz="4800" dirty="0" smtClean="0"/>
              <a:t>present in the right sub-array</a:t>
            </a:r>
            <a:endParaRPr lang="en-US" sz="4800" dirty="0"/>
          </a:p>
          <a:p>
            <a:pPr fontAlgn="base">
              <a:buNone/>
            </a:pPr>
            <a:r>
              <a:rPr lang="en-US" sz="4800" b="1" dirty="0" smtClean="0"/>
              <a:t>		else </a:t>
            </a:r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 smtClean="0"/>
              <a:t>	</a:t>
            </a:r>
            <a:r>
              <a:rPr lang="en-US" sz="4800" dirty="0"/>
              <a:t>	</a:t>
            </a:r>
            <a:r>
              <a:rPr lang="en-US" sz="4800" b="1" dirty="0" smtClean="0"/>
              <a:t>return </a:t>
            </a:r>
            <a:r>
              <a:rPr lang="en-US" sz="4800" dirty="0" err="1" smtClean="0"/>
              <a:t>BinarySearch</a:t>
            </a:r>
            <a:r>
              <a:rPr lang="en-US" sz="4800" dirty="0" smtClean="0"/>
              <a:t>(A, </a:t>
            </a:r>
            <a:r>
              <a:rPr lang="en-US" sz="4800" dirty="0"/>
              <a:t>mid+1, </a:t>
            </a:r>
            <a:r>
              <a:rPr lang="en-US" sz="4800" dirty="0" smtClean="0"/>
              <a:t>q, </a:t>
            </a:r>
            <a:r>
              <a:rPr lang="en-US" sz="4800" dirty="0"/>
              <a:t>x</a:t>
            </a:r>
            <a:r>
              <a:rPr lang="en-US" sz="4800" dirty="0" smtClean="0"/>
              <a:t>)</a:t>
            </a:r>
            <a:endParaRPr lang="en-US" sz="4800" dirty="0"/>
          </a:p>
          <a:p>
            <a:pPr fontAlgn="base">
              <a:buNone/>
            </a:pPr>
            <a:r>
              <a:rPr lang="en-US" sz="4800" dirty="0"/>
              <a:t>    </a:t>
            </a:r>
            <a:r>
              <a:rPr lang="en-US" sz="4800" dirty="0" smtClean="0"/>
              <a:t>	</a:t>
            </a:r>
          </a:p>
          <a:p>
            <a:pPr fontAlgn="base">
              <a:buNone/>
            </a:pPr>
            <a:r>
              <a:rPr lang="en-US" sz="4800" dirty="0"/>
              <a:t>	</a:t>
            </a:r>
            <a:r>
              <a:rPr lang="en-US" sz="4800" b="1" dirty="0" smtClean="0"/>
              <a:t>return </a:t>
            </a:r>
            <a:r>
              <a:rPr lang="en-US" sz="4800" dirty="0"/>
              <a:t>-</a:t>
            </a:r>
            <a:r>
              <a:rPr lang="en-US" sz="4800" dirty="0" smtClean="0"/>
              <a:t>1</a:t>
            </a:r>
            <a:r>
              <a:rPr lang="en-US" sz="4800" dirty="0"/>
              <a:t>	</a:t>
            </a:r>
            <a:r>
              <a:rPr lang="en-US" sz="4800" dirty="0" smtClean="0"/>
              <a:t>// We reach here when element is not present in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137" y="6389370"/>
            <a:ext cx="832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call: </a:t>
            </a:r>
            <a:r>
              <a:rPr lang="en-US" dirty="0" err="1" smtClean="0">
                <a:solidFill>
                  <a:srgbClr val="FF0000"/>
                </a:solidFill>
              </a:rPr>
              <a:t>BinarySearch</a:t>
            </a:r>
            <a:r>
              <a:rPr lang="en-US" dirty="0" smtClean="0">
                <a:solidFill>
                  <a:srgbClr val="FF0000"/>
                </a:solidFill>
              </a:rPr>
              <a:t>(A,1,n,key) where key is an user input which is to be sought in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82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Time: </a:t>
            </a:r>
            <a:r>
              <a:rPr lang="el-GR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n), why?</a:t>
            </a:r>
            <a:endParaRPr lang="en-US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2200" y="1607400"/>
              <a:ext cx="8992800" cy="5224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40" y="1598040"/>
                <a:ext cx="9011520" cy="52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2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Divide and Conquer (D&amp;C)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In general, has 3 steps:</a:t>
            </a:r>
          </a:p>
          <a:p>
            <a:pPr lvl="1"/>
            <a:r>
              <a:rPr lang="en-US" altLang="en-US" b="1" i="1" dirty="0" smtClean="0">
                <a:solidFill>
                  <a:srgbClr val="CC3300"/>
                </a:solidFill>
              </a:rPr>
              <a:t>Divide</a:t>
            </a:r>
            <a:r>
              <a:rPr lang="en-US" altLang="en-US" dirty="0" smtClean="0"/>
              <a:t> the problem into independent sub-problems that are similar to the original but smaller in size</a:t>
            </a:r>
          </a:p>
          <a:p>
            <a:pPr lvl="1"/>
            <a:r>
              <a:rPr lang="en-US" altLang="en-US" b="1" i="1" dirty="0" smtClean="0">
                <a:solidFill>
                  <a:srgbClr val="CC3300"/>
                </a:solidFill>
              </a:rPr>
              <a:t>Conquer</a:t>
            </a:r>
            <a:r>
              <a:rPr lang="en-US" altLang="en-US" dirty="0" smtClean="0"/>
              <a:t> the sub-problems by solving them </a:t>
            </a:r>
            <a:r>
              <a:rPr lang="en-US" altLang="en-US" dirty="0" smtClean="0">
                <a:solidFill>
                  <a:schemeClr val="hlink"/>
                </a:solidFill>
              </a:rPr>
              <a:t>recursively</a:t>
            </a:r>
            <a:r>
              <a:rPr lang="en-US" altLang="en-US" dirty="0" smtClean="0"/>
              <a:t>.  If they are small enough, just solve them in a straightforward manner.</a:t>
            </a:r>
          </a:p>
          <a:p>
            <a:pPr lvl="1"/>
            <a:r>
              <a:rPr lang="en-US" altLang="en-US" b="1" i="1" dirty="0" smtClean="0">
                <a:solidFill>
                  <a:srgbClr val="CC3300"/>
                </a:solidFill>
              </a:rPr>
              <a:t>Combine</a:t>
            </a:r>
            <a:r>
              <a:rPr lang="en-US" altLang="en-US" dirty="0" smtClean="0"/>
              <a:t> the solutions to create a solution to the original problem (this step may be empty)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73480" y="2580840"/>
              <a:ext cx="5510160" cy="964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4120" y="2571480"/>
                <a:ext cx="5528880" cy="9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1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D&amp;C Algorithm Example:  Binary Search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800" b="1" i="1" u="sng" dirty="0" smtClean="0">
                <a:solidFill>
                  <a:srgbClr val="CC3300"/>
                </a:solidFill>
              </a:rPr>
              <a:t>Searching Problem</a:t>
            </a:r>
            <a:r>
              <a:rPr lang="en-US" altLang="en-US" sz="2800" b="1" u="sng" dirty="0" smtClean="0">
                <a:solidFill>
                  <a:srgbClr val="CC3300"/>
                </a:solidFill>
              </a:rPr>
              <a:t>:</a:t>
            </a:r>
            <a:r>
              <a:rPr lang="en-US" altLang="en-US" sz="2800" dirty="0" smtClean="0">
                <a:solidFill>
                  <a:srgbClr val="CC99FF"/>
                </a:solidFill>
              </a:rPr>
              <a:t> </a:t>
            </a:r>
            <a:r>
              <a:rPr lang="en-US" altLang="en-US" sz="2800" dirty="0" smtClean="0"/>
              <a:t>Search for item in a sorted sequence </a:t>
            </a:r>
            <a:r>
              <a:rPr lang="en-US" altLang="en-US" sz="2800" i="1" dirty="0" smtClean="0"/>
              <a:t>A </a:t>
            </a:r>
            <a:r>
              <a:rPr lang="en-US" altLang="en-US" sz="2800" dirty="0" smtClean="0"/>
              <a:t>of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elements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400" i="1" dirty="0" smtClean="0"/>
          </a:p>
          <a:p>
            <a:pPr>
              <a:lnSpc>
                <a:spcPct val="120000"/>
              </a:lnSpc>
            </a:pPr>
            <a:r>
              <a:rPr lang="en-US" altLang="en-US" sz="2800" b="1" i="1" dirty="0" smtClean="0">
                <a:solidFill>
                  <a:srgbClr val="CC3300"/>
                </a:solidFill>
              </a:rPr>
              <a:t>Divide</a:t>
            </a:r>
            <a:r>
              <a:rPr lang="en-US" altLang="en-US" sz="2800" b="1" dirty="0" smtClean="0">
                <a:solidFill>
                  <a:srgbClr val="CC3300"/>
                </a:solidFill>
              </a:rPr>
              <a:t>:</a:t>
            </a:r>
            <a:r>
              <a:rPr lang="en-US" altLang="en-US" sz="2800" dirty="0" smtClean="0"/>
              <a:t>  Divide the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-element input array into two subarray of ≈ </a:t>
            </a:r>
            <a:r>
              <a:rPr lang="en-US" altLang="en-US" sz="2800" i="1" dirty="0" smtClean="0"/>
              <a:t>n/2</a:t>
            </a:r>
            <a:r>
              <a:rPr lang="en-US" altLang="en-US" sz="2800" dirty="0" smtClean="0"/>
              <a:t> elements each</a:t>
            </a:r>
            <a:r>
              <a:rPr lang="en-US" altLang="en-US" sz="2800" dirty="0" smtClean="0">
                <a:solidFill>
                  <a:srgbClr val="0070C0"/>
                </a:solidFill>
              </a:rPr>
              <a:t>:</a:t>
            </a:r>
          </a:p>
          <a:p>
            <a:pPr marL="400050">
              <a:lnSpc>
                <a:spcPct val="120000"/>
              </a:lnSpc>
            </a:pPr>
            <a:r>
              <a:rPr lang="en-US" altLang="en-US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i="1" dirty="0" err="1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p+q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)/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endParaRPr lang="en-US" altLang="en-US" dirty="0" smtClean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000" dirty="0" smtClean="0"/>
          </a:p>
          <a:p>
            <a:pPr>
              <a:lnSpc>
                <a:spcPct val="120000"/>
              </a:lnSpc>
            </a:pPr>
            <a:r>
              <a:rPr lang="en-US" altLang="en-US" sz="2800" b="1" i="1" dirty="0" smtClean="0">
                <a:solidFill>
                  <a:srgbClr val="CC3300"/>
                </a:solidFill>
              </a:rPr>
              <a:t>Conquer:</a:t>
            </a:r>
            <a:r>
              <a:rPr lang="en-US" altLang="en-US" sz="2800" dirty="0" smtClean="0"/>
              <a:t>  Searc</a:t>
            </a:r>
            <a:r>
              <a:rPr lang="en-US" altLang="en-US" dirty="0" smtClean="0"/>
              <a:t>h either of the </a:t>
            </a:r>
            <a:r>
              <a:rPr lang="en-US" altLang="en-US" sz="2800" dirty="0" smtClean="0"/>
              <a:t>subarrays </a:t>
            </a:r>
            <a:r>
              <a:rPr lang="en-US" altLang="en-US" sz="2800" dirty="0" smtClean="0">
                <a:solidFill>
                  <a:srgbClr val="00B0F0"/>
                </a:solidFill>
              </a:rPr>
              <a:t>recursively</a:t>
            </a:r>
            <a:r>
              <a:rPr lang="en-US" altLang="en-US" sz="2800" dirty="0" smtClean="0"/>
              <a:t> by calling </a:t>
            </a:r>
            <a:r>
              <a:rPr lang="en-US" altLang="en-US" sz="2800" dirty="0" err="1" smtClean="0"/>
              <a:t>BinarySearch</a:t>
            </a:r>
            <a:r>
              <a:rPr lang="en-US" altLang="en-US" sz="2800" dirty="0" smtClean="0"/>
              <a:t> on the appropriate subarray</a:t>
            </a:r>
            <a:r>
              <a:rPr lang="en-US" altLang="en-US" dirty="0" smtClean="0">
                <a:solidFill>
                  <a:srgbClr val="0070C0"/>
                </a:solidFill>
              </a:rPr>
              <a:t>:</a:t>
            </a:r>
          </a:p>
          <a:p>
            <a:pPr marL="400050">
              <a:lnSpc>
                <a:spcPct val="120000"/>
              </a:lnSpc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A[m] 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x  then</a:t>
            </a:r>
          </a:p>
          <a:p>
            <a:pPr marL="400050">
              <a:lnSpc>
                <a:spcPct val="120000"/>
              </a:lnSpc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       	return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BinarySearch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 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p, m-1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00050">
              <a:lnSpc>
                <a:spcPct val="120000"/>
              </a:lnSpc>
            </a:pP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endParaRPr lang="en-US" altLang="en-US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00050">
              <a:lnSpc>
                <a:spcPct val="120000"/>
              </a:lnSpc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 </a:t>
            </a: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BinarySearch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 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m+1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q, 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000" dirty="0" smtClean="0"/>
          </a:p>
          <a:p>
            <a:pPr>
              <a:lnSpc>
                <a:spcPct val="120000"/>
              </a:lnSpc>
            </a:pPr>
            <a:r>
              <a:rPr lang="en-US" altLang="en-US" sz="2800" b="1" i="1" dirty="0" smtClean="0">
                <a:solidFill>
                  <a:srgbClr val="CC3300"/>
                </a:solidFill>
              </a:rPr>
              <a:t>Combine</a:t>
            </a:r>
            <a:r>
              <a:rPr lang="en-US" altLang="en-US" sz="2800" b="1" dirty="0" smtClean="0">
                <a:solidFill>
                  <a:srgbClr val="CC3300"/>
                </a:solidFill>
              </a:rPr>
              <a:t>:</a:t>
            </a:r>
            <a:r>
              <a:rPr lang="en-US" altLang="en-US" sz="2800" dirty="0" smtClean="0">
                <a:solidFill>
                  <a:srgbClr val="CC99FF"/>
                </a:solidFill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Nothing to be done</a:t>
            </a:r>
            <a:endParaRPr lang="en-US" altLang="en-US" sz="2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7480" y="2277000"/>
              <a:ext cx="2313000" cy="795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120" y="2267640"/>
                <a:ext cx="2331720" cy="8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3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D&amp;C </a:t>
            </a:r>
            <a:r>
              <a:rPr lang="en-US" altLang="en-US" dirty="0" smtClean="0"/>
              <a:t>Example:  Merge Sort (Section 2.3)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>
          <a:xfrm>
            <a:off x="60324" y="939800"/>
            <a:ext cx="8988425" cy="5918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b="1" i="1" u="sng" dirty="0" smtClean="0">
                <a:solidFill>
                  <a:srgbClr val="CC3300"/>
                </a:solidFill>
              </a:rPr>
              <a:t>Sorting Problem</a:t>
            </a:r>
            <a:r>
              <a:rPr lang="en-US" altLang="en-US" sz="2800" b="1" u="sng" dirty="0" smtClean="0">
                <a:solidFill>
                  <a:srgbClr val="CC3300"/>
                </a:solidFill>
              </a:rPr>
              <a:t>:</a:t>
            </a:r>
            <a:r>
              <a:rPr lang="en-US" altLang="en-US" sz="2800" dirty="0" smtClean="0">
                <a:solidFill>
                  <a:srgbClr val="CC99FF"/>
                </a:solidFill>
              </a:rPr>
              <a:t> </a:t>
            </a:r>
            <a:r>
              <a:rPr lang="en-US" altLang="en-US" sz="2800" dirty="0" smtClean="0"/>
              <a:t>Sort a sequence </a:t>
            </a:r>
            <a:r>
              <a:rPr lang="en-US" altLang="en-US" sz="2800" i="1" dirty="0" smtClean="0"/>
              <a:t>A </a:t>
            </a:r>
            <a:r>
              <a:rPr lang="en-US" altLang="en-US" sz="2800" dirty="0" smtClean="0"/>
              <a:t>of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elements into non-decreasing order: </a:t>
            </a:r>
            <a:r>
              <a:rPr lang="en-US" altLang="en-US" b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MergeSort</a:t>
            </a:r>
            <a: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A[</a:t>
            </a:r>
            <a:r>
              <a:rPr lang="en-US" altLang="en-US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p..r</a:t>
            </a:r>
            <a:r>
              <a:rPr lang="en-US" altLang="en-US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   //sort </a:t>
            </a:r>
            <a:r>
              <a:rPr lang="en-US" altLang="en-US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A[</a:t>
            </a:r>
            <a:r>
              <a:rPr lang="en-US" altLang="en-US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p..r</a:t>
            </a:r>
            <a:r>
              <a:rPr lang="en-US" alt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]</a:t>
            </a:r>
            <a:endParaRPr lang="en-US" altLang="en-US" sz="2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400" i="1" dirty="0" smtClean="0"/>
          </a:p>
          <a:p>
            <a:pPr>
              <a:lnSpc>
                <a:spcPct val="120000"/>
              </a:lnSpc>
            </a:pPr>
            <a:r>
              <a:rPr lang="en-US" altLang="en-US" sz="2800" b="1" i="1" dirty="0" smtClean="0">
                <a:solidFill>
                  <a:srgbClr val="CC3300"/>
                </a:solidFill>
              </a:rPr>
              <a:t>Divide</a:t>
            </a:r>
            <a:r>
              <a:rPr lang="en-US" altLang="en-US" sz="2800" b="1" dirty="0" smtClean="0">
                <a:solidFill>
                  <a:srgbClr val="CC3300"/>
                </a:solidFill>
              </a:rPr>
              <a:t>:</a:t>
            </a:r>
            <a:r>
              <a:rPr lang="en-US" altLang="en-US" sz="2800" dirty="0" smtClean="0"/>
              <a:t> </a:t>
            </a:r>
            <a:r>
              <a:rPr lang="en-US" altLang="en-US" dirty="0"/>
              <a:t>Divide the </a:t>
            </a:r>
            <a:r>
              <a:rPr lang="en-US" altLang="en-US" i="1" dirty="0"/>
              <a:t>n</a:t>
            </a:r>
            <a:r>
              <a:rPr lang="en-US" altLang="en-US" dirty="0"/>
              <a:t>-element input array into two subarray of ≈ </a:t>
            </a:r>
            <a:r>
              <a:rPr lang="en-US" altLang="en-US" i="1" dirty="0"/>
              <a:t>n/2</a:t>
            </a:r>
            <a:r>
              <a:rPr lang="en-US" altLang="en-US" dirty="0"/>
              <a:t> elements each </a:t>
            </a:r>
            <a:r>
              <a:rPr lang="en-US" altLang="en-US" dirty="0">
                <a:solidFill>
                  <a:srgbClr val="0070C0"/>
                </a:solidFill>
              </a:rPr>
              <a:t>[easy]:</a:t>
            </a:r>
            <a:endParaRPr lang="en-US" altLang="en-US" sz="2800" dirty="0" smtClean="0">
              <a:solidFill>
                <a:srgbClr val="0070C0"/>
              </a:solidFill>
            </a:endParaRPr>
          </a:p>
          <a:p>
            <a:pPr marL="400050">
              <a:lnSpc>
                <a:spcPct val="120000"/>
              </a:lnSpc>
            </a:pPr>
            <a:r>
              <a:rPr lang="en-US" altLang="en-US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q 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i="1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)/2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endParaRPr lang="en-US" altLang="en-US" dirty="0" smtClean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000" dirty="0" smtClean="0"/>
          </a:p>
          <a:p>
            <a:pPr>
              <a:lnSpc>
                <a:spcPct val="120000"/>
              </a:lnSpc>
            </a:pPr>
            <a:r>
              <a:rPr lang="en-US" altLang="en-US" sz="2800" b="1" i="1" dirty="0" smtClean="0">
                <a:solidFill>
                  <a:srgbClr val="CC3300"/>
                </a:solidFill>
              </a:rPr>
              <a:t>Conquer:</a:t>
            </a:r>
            <a:r>
              <a:rPr lang="en-US" altLang="en-US" sz="2800" dirty="0" smtClean="0"/>
              <a:t>  Sort the two subsequences </a:t>
            </a:r>
            <a:r>
              <a:rPr lang="en-US" altLang="en-US" sz="2800" dirty="0" smtClean="0">
                <a:solidFill>
                  <a:srgbClr val="00B0F0"/>
                </a:solidFill>
              </a:rPr>
              <a:t>recursively</a:t>
            </a:r>
            <a:r>
              <a:rPr lang="en-US" altLang="en-US" sz="2800" dirty="0" smtClean="0"/>
              <a:t> by calling merge sort on each subsequence </a:t>
            </a:r>
            <a:r>
              <a:rPr lang="en-US" altLang="en-US" dirty="0">
                <a:solidFill>
                  <a:srgbClr val="0070C0"/>
                </a:solidFill>
              </a:rPr>
              <a:t>[easy</a:t>
            </a:r>
            <a:r>
              <a:rPr lang="en-US" altLang="en-US" dirty="0" smtClean="0">
                <a:solidFill>
                  <a:srgbClr val="0070C0"/>
                </a:solidFill>
              </a:rPr>
              <a:t>]:</a:t>
            </a:r>
          </a:p>
          <a:p>
            <a:pPr marL="400050">
              <a:lnSpc>
                <a:spcPct val="120000"/>
              </a:lnSpc>
            </a:pPr>
            <a:r>
              <a:rPr lang="en-US" altLang="en-US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A[p .. q]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	//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A[p .. q]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becomes sorted after this call</a:t>
            </a:r>
            <a:endParaRPr lang="en-US" altLang="en-US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00050">
              <a:lnSpc>
                <a:spcPct val="120000"/>
              </a:lnSpc>
            </a:pPr>
            <a:r>
              <a:rPr lang="en-US" alt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A[q+1 .. r]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	//</a:t>
            </a:r>
            <a:r>
              <a:rPr lang="en-US" altLang="en-US" i="1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A[q+1..r]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becomes 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sorted after this call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000" dirty="0" smtClean="0"/>
          </a:p>
          <a:p>
            <a:pPr>
              <a:lnSpc>
                <a:spcPct val="120000"/>
              </a:lnSpc>
            </a:pPr>
            <a:r>
              <a:rPr lang="en-US" altLang="en-US" sz="2800" b="1" i="1" dirty="0" smtClean="0">
                <a:solidFill>
                  <a:srgbClr val="CC3300"/>
                </a:solidFill>
              </a:rPr>
              <a:t>Combine</a:t>
            </a:r>
            <a:r>
              <a:rPr lang="en-US" altLang="en-US" sz="2800" b="1" dirty="0" smtClean="0">
                <a:solidFill>
                  <a:srgbClr val="CC3300"/>
                </a:solidFill>
              </a:rPr>
              <a:t>:</a:t>
            </a:r>
            <a:r>
              <a:rPr lang="en-US" altLang="en-US" sz="2800" dirty="0" smtClean="0">
                <a:solidFill>
                  <a:srgbClr val="CC99FF"/>
                </a:solidFill>
              </a:rPr>
              <a:t> </a:t>
            </a:r>
            <a:r>
              <a:rPr lang="en-US" altLang="en-US" sz="2800" dirty="0" smtClean="0"/>
              <a:t> Merge the two sorted subsequences to produce the sorted sequence </a:t>
            </a:r>
            <a:r>
              <a:rPr lang="en-US" altLang="en-US" dirty="0" smtClean="0">
                <a:solidFill>
                  <a:srgbClr val="0070C0"/>
                </a:solidFill>
              </a:rPr>
              <a:t>[how?]</a:t>
            </a:r>
            <a:endParaRPr lang="en-US" altLang="en-US" sz="2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18080" y="1759320"/>
              <a:ext cx="6751080" cy="4322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720" y="1749960"/>
                <a:ext cx="6769800" cy="43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8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155575" y="1826902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motivating Example of D&amp;C Algorithm</a:t>
            </a:r>
            <a:br>
              <a:rPr lang="en-US" dirty="0" smtClean="0"/>
            </a:br>
            <a:r>
              <a:rPr lang="en-US" dirty="0" smtClean="0"/>
              <a:t>Binary Search (recursive)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9690"/>
            <a:ext cx="9144000" cy="6019800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US" sz="4800" dirty="0"/>
              <a:t>// </a:t>
            </a:r>
            <a:r>
              <a:rPr lang="en-US" sz="4800" dirty="0" smtClean="0"/>
              <a:t>Returns  location </a:t>
            </a:r>
            <a:r>
              <a:rPr lang="en-US" sz="4800" dirty="0"/>
              <a:t>of x in </a:t>
            </a:r>
            <a:r>
              <a:rPr lang="en-US" sz="4800" dirty="0" smtClean="0"/>
              <a:t>the </a:t>
            </a:r>
            <a:r>
              <a:rPr lang="en-US" sz="4800" b="1" u="sng" dirty="0" smtClean="0"/>
              <a:t>sorted</a:t>
            </a:r>
            <a:r>
              <a:rPr lang="en-US" sz="4800" b="1" dirty="0" smtClean="0"/>
              <a:t> </a:t>
            </a:r>
            <a:r>
              <a:rPr lang="en-US" sz="4800" dirty="0" smtClean="0"/>
              <a:t>array A[first..last]  if x is in A, otherwise returns -1</a:t>
            </a:r>
            <a:endParaRPr lang="en-US" sz="4800" dirty="0"/>
          </a:p>
          <a:p>
            <a:pPr fontAlgn="base">
              <a:buNone/>
            </a:pPr>
            <a:r>
              <a:rPr lang="en-US" sz="4800" b="1" dirty="0" smtClean="0"/>
              <a:t>Algorithm</a:t>
            </a:r>
            <a:r>
              <a:rPr lang="en-US" sz="4800" dirty="0" smtClean="0"/>
              <a:t> </a:t>
            </a:r>
            <a:r>
              <a:rPr lang="en-US" sz="4800" dirty="0" err="1" smtClean="0"/>
              <a:t>BinarySearch</a:t>
            </a:r>
            <a:r>
              <a:rPr lang="en-US" sz="4800" dirty="0" smtClean="0"/>
              <a:t>(A, first, last, x</a:t>
            </a:r>
            <a:r>
              <a:rPr lang="en-US" sz="4800" dirty="0"/>
              <a:t>)</a:t>
            </a:r>
          </a:p>
          <a:p>
            <a:pPr fontAlgn="base">
              <a:buNone/>
            </a:pPr>
            <a:r>
              <a:rPr lang="en-US" sz="4800" dirty="0"/>
              <a:t>   </a:t>
            </a:r>
            <a:r>
              <a:rPr lang="en-US" sz="4800" dirty="0" smtClean="0"/>
              <a:t>	</a:t>
            </a:r>
            <a:r>
              <a:rPr lang="en-US" sz="4800" b="1" dirty="0" smtClean="0"/>
              <a:t>if </a:t>
            </a:r>
            <a:r>
              <a:rPr lang="en-US" sz="4800" dirty="0" smtClean="0"/>
              <a:t> last ≥ first </a:t>
            </a:r>
            <a:r>
              <a:rPr lang="en-US" sz="4800" b="1" dirty="0" smtClean="0"/>
              <a:t>then</a:t>
            </a:r>
            <a:endParaRPr lang="en-US" sz="4800" b="1" dirty="0"/>
          </a:p>
          <a:p>
            <a:pPr fontAlgn="base">
              <a:buNone/>
            </a:pPr>
            <a:r>
              <a:rPr lang="en-US" sz="4800" dirty="0"/>
              <a:t>       </a:t>
            </a:r>
            <a:r>
              <a:rPr lang="en-US" sz="4800" dirty="0" smtClean="0"/>
              <a:t>	mid </a:t>
            </a:r>
            <a:r>
              <a:rPr lang="en-US" sz="4800" dirty="0"/>
              <a:t>= </a:t>
            </a:r>
            <a:r>
              <a:rPr lang="en-US" sz="4800" dirty="0" smtClean="0"/>
              <a:t>first </a:t>
            </a:r>
            <a:r>
              <a:rPr lang="en-US" sz="4800" dirty="0"/>
              <a:t>+ </a:t>
            </a:r>
            <a:r>
              <a:rPr lang="en-US" sz="4800" dirty="0" smtClean="0"/>
              <a:t>(last </a:t>
            </a:r>
            <a:r>
              <a:rPr lang="en-US" sz="4800" dirty="0"/>
              <a:t>- </a:t>
            </a:r>
            <a:r>
              <a:rPr lang="en-US" sz="4800" dirty="0" smtClean="0"/>
              <a:t>first)/2</a:t>
            </a:r>
            <a:endParaRPr lang="en-US" sz="4800" dirty="0"/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 smtClean="0"/>
              <a:t>		// </a:t>
            </a:r>
            <a:r>
              <a:rPr lang="en-US" sz="4800" dirty="0"/>
              <a:t>If the element is present at the middle </a:t>
            </a:r>
            <a:r>
              <a:rPr lang="en-US" sz="4800" dirty="0" smtClean="0"/>
              <a:t>itself</a:t>
            </a:r>
            <a:endParaRPr lang="en-US" sz="4800" dirty="0"/>
          </a:p>
          <a:p>
            <a:pPr fontAlgn="base">
              <a:buNone/>
            </a:pPr>
            <a:r>
              <a:rPr lang="en-US" sz="4800" dirty="0"/>
              <a:t>       </a:t>
            </a:r>
            <a:r>
              <a:rPr lang="en-US" sz="4800" dirty="0" smtClean="0"/>
              <a:t>	i</a:t>
            </a:r>
            <a:r>
              <a:rPr lang="en-US" sz="4800" b="1" dirty="0" smtClean="0"/>
              <a:t>f  </a:t>
            </a:r>
            <a:r>
              <a:rPr lang="en-US" sz="4800" dirty="0" smtClean="0"/>
              <a:t>A[mid</a:t>
            </a:r>
            <a:r>
              <a:rPr lang="en-US" sz="4800" dirty="0"/>
              <a:t>] </a:t>
            </a:r>
            <a:r>
              <a:rPr lang="en-US" sz="4800" dirty="0" smtClean="0"/>
              <a:t>= x</a:t>
            </a:r>
            <a:r>
              <a:rPr lang="en-US" sz="4800" dirty="0"/>
              <a:t> </a:t>
            </a:r>
            <a:r>
              <a:rPr lang="en-US" sz="4800" b="1" dirty="0" smtClean="0"/>
              <a:t>then</a:t>
            </a:r>
            <a:endParaRPr lang="en-US" sz="4800" b="1" dirty="0"/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 smtClean="0"/>
              <a:t>	</a:t>
            </a:r>
            <a:r>
              <a:rPr lang="en-US" sz="4800" dirty="0"/>
              <a:t>            </a:t>
            </a:r>
            <a:r>
              <a:rPr lang="en-US" sz="4800" dirty="0" smtClean="0"/>
              <a:t>	</a:t>
            </a:r>
            <a:r>
              <a:rPr lang="en-US" sz="4800" b="1" dirty="0" smtClean="0"/>
              <a:t>return </a:t>
            </a:r>
            <a:r>
              <a:rPr lang="en-US" sz="4800" dirty="0" smtClean="0"/>
              <a:t>mid</a:t>
            </a:r>
            <a:endParaRPr lang="en-US" sz="4800" dirty="0"/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 smtClean="0"/>
              <a:t>		// </a:t>
            </a:r>
            <a:r>
              <a:rPr lang="en-US" sz="4800" dirty="0"/>
              <a:t>If element is smaller than mid, then </a:t>
            </a:r>
            <a:r>
              <a:rPr lang="en-US" sz="4800" dirty="0" smtClean="0"/>
              <a:t>it </a:t>
            </a:r>
            <a:r>
              <a:rPr lang="en-US" sz="4800" dirty="0"/>
              <a:t>can only be present in left </a:t>
            </a:r>
            <a:r>
              <a:rPr lang="en-US" sz="4800" dirty="0" smtClean="0"/>
              <a:t>sub-array</a:t>
            </a:r>
            <a:endParaRPr lang="en-US" sz="4800" dirty="0"/>
          </a:p>
          <a:p>
            <a:pPr fontAlgn="base">
              <a:buNone/>
            </a:pPr>
            <a:r>
              <a:rPr lang="en-US" sz="4800" b="1" dirty="0" smtClean="0"/>
              <a:t>		else if </a:t>
            </a:r>
            <a:r>
              <a:rPr lang="en-US" sz="4800" dirty="0" smtClean="0"/>
              <a:t>A[mid</a:t>
            </a:r>
            <a:r>
              <a:rPr lang="en-US" sz="4800" dirty="0"/>
              <a:t>] &gt; </a:t>
            </a:r>
            <a:r>
              <a:rPr lang="en-US" sz="4800" dirty="0" smtClean="0"/>
              <a:t>x  </a:t>
            </a:r>
            <a:r>
              <a:rPr lang="en-US" sz="4800" b="1" dirty="0" smtClean="0"/>
              <a:t>then</a:t>
            </a:r>
            <a:endParaRPr lang="en-US" sz="4800" b="1" dirty="0"/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/>
              <a:t>       </a:t>
            </a:r>
            <a:r>
              <a:rPr lang="en-US" sz="4800" dirty="0" smtClean="0"/>
              <a:t>	</a:t>
            </a:r>
            <a:r>
              <a:rPr lang="en-US" sz="4800" b="1" dirty="0" smtClean="0"/>
              <a:t>return </a:t>
            </a:r>
            <a:r>
              <a:rPr lang="en-US" sz="4800" dirty="0" err="1" smtClean="0"/>
              <a:t>BinarySearch</a:t>
            </a:r>
            <a:r>
              <a:rPr lang="en-US" sz="4800" dirty="0" smtClean="0"/>
              <a:t>(A, first, </a:t>
            </a:r>
            <a:r>
              <a:rPr lang="en-US" sz="4800" dirty="0"/>
              <a:t>mid-1, x</a:t>
            </a:r>
            <a:r>
              <a:rPr lang="en-US" sz="4800" dirty="0" smtClean="0"/>
              <a:t>)</a:t>
            </a:r>
            <a:endParaRPr lang="en-US" sz="4800" dirty="0"/>
          </a:p>
          <a:p>
            <a:pPr fontAlgn="base">
              <a:buNone/>
            </a:pPr>
            <a:r>
              <a:rPr lang="en-US" sz="4800" dirty="0"/>
              <a:t> </a:t>
            </a:r>
          </a:p>
          <a:p>
            <a:pPr fontAlgn="base">
              <a:buNone/>
            </a:pPr>
            <a:r>
              <a:rPr lang="en-US" sz="4800" dirty="0" smtClean="0"/>
              <a:t>		// Otherwise the </a:t>
            </a:r>
            <a:r>
              <a:rPr lang="en-US" sz="4800" dirty="0"/>
              <a:t>element can only be </a:t>
            </a:r>
            <a:r>
              <a:rPr lang="en-US" sz="4800" dirty="0" smtClean="0"/>
              <a:t>present in the right sub-array</a:t>
            </a:r>
            <a:endParaRPr lang="en-US" sz="4800" dirty="0"/>
          </a:p>
          <a:p>
            <a:pPr fontAlgn="base">
              <a:buNone/>
            </a:pPr>
            <a:r>
              <a:rPr lang="en-US" sz="4800" b="1" dirty="0" smtClean="0"/>
              <a:t>		else </a:t>
            </a:r>
          </a:p>
          <a:p>
            <a:pPr fontAlgn="base">
              <a:buNone/>
              <a:tabLst>
                <a:tab pos="1262063" algn="l"/>
              </a:tabLst>
            </a:pPr>
            <a:r>
              <a:rPr lang="en-US" sz="4800" dirty="0" smtClean="0"/>
              <a:t>	</a:t>
            </a:r>
            <a:r>
              <a:rPr lang="en-US" sz="4800" dirty="0"/>
              <a:t>	</a:t>
            </a:r>
            <a:r>
              <a:rPr lang="en-US" sz="4800" b="1" dirty="0" smtClean="0"/>
              <a:t>return </a:t>
            </a:r>
            <a:r>
              <a:rPr lang="en-US" sz="4800" dirty="0" err="1" smtClean="0"/>
              <a:t>BinarySearch</a:t>
            </a:r>
            <a:r>
              <a:rPr lang="en-US" sz="4800" dirty="0" smtClean="0"/>
              <a:t>(A, </a:t>
            </a:r>
            <a:r>
              <a:rPr lang="en-US" sz="4800" dirty="0"/>
              <a:t>mid+1, </a:t>
            </a:r>
            <a:r>
              <a:rPr lang="en-US" sz="4800" dirty="0" smtClean="0"/>
              <a:t>last, </a:t>
            </a:r>
            <a:r>
              <a:rPr lang="en-US" sz="4800" dirty="0"/>
              <a:t>x</a:t>
            </a:r>
            <a:r>
              <a:rPr lang="en-US" sz="4800" dirty="0" smtClean="0"/>
              <a:t>);</a:t>
            </a:r>
          </a:p>
          <a:p>
            <a:pPr fontAlgn="base">
              <a:buNone/>
            </a:pPr>
            <a:r>
              <a:rPr lang="en-US" sz="4800" dirty="0"/>
              <a:t>	</a:t>
            </a:r>
            <a:r>
              <a:rPr lang="en-US" sz="4800" b="1" dirty="0" smtClean="0"/>
              <a:t>return </a:t>
            </a:r>
            <a:r>
              <a:rPr lang="en-US" sz="4800" dirty="0"/>
              <a:t>-</a:t>
            </a:r>
            <a:r>
              <a:rPr lang="en-US" sz="4800" dirty="0" smtClean="0"/>
              <a:t>1</a:t>
            </a:r>
            <a:r>
              <a:rPr lang="en-US" sz="4800" dirty="0"/>
              <a:t>	</a:t>
            </a:r>
            <a:r>
              <a:rPr lang="en-US" sz="4800" dirty="0" smtClean="0"/>
              <a:t>// We reach here when element is not present in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137" y="6389370"/>
            <a:ext cx="832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 call: </a:t>
            </a:r>
            <a:r>
              <a:rPr lang="en-US" dirty="0" err="1" smtClean="0">
                <a:solidFill>
                  <a:srgbClr val="FF0000"/>
                </a:solidFill>
              </a:rPr>
              <a:t>BinarySearch</a:t>
            </a:r>
            <a:r>
              <a:rPr lang="en-US" dirty="0" smtClean="0">
                <a:solidFill>
                  <a:srgbClr val="FF0000"/>
                </a:solidFill>
              </a:rPr>
              <a:t>(A,1,n,key) where key is an user input which is to be sought in A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68400" y="1857240"/>
              <a:ext cx="5813640" cy="4876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9040" y="1847880"/>
                <a:ext cx="5832360" cy="48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1826902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2244146" y="1282265"/>
            <a:ext cx="437881" cy="4011771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431926" y="1273680"/>
            <a:ext cx="437881" cy="4028941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86945" y="3507091"/>
            <a:ext cx="1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Sorted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74725" y="3507091"/>
            <a:ext cx="1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Sorted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93553" y="710823"/>
            <a:ext cx="177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Unsorted</a:t>
            </a:r>
            <a:endParaRPr lang="en-US" sz="2800" b="1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4342327" y="-2638129"/>
            <a:ext cx="437881" cy="8208136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-660600" y="705600"/>
              <a:ext cx="10207080" cy="5902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69960" y="696240"/>
                <a:ext cx="10225800" cy="59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21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15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4560" y="1062720"/>
              <a:ext cx="5831280" cy="3045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00" y="1053360"/>
                <a:ext cx="5850000" cy="30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348960" y="2696760"/>
              <a:ext cx="973800" cy="348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9600" y="2687400"/>
                <a:ext cx="992520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5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6840" y="1035720"/>
              <a:ext cx="6179760" cy="3036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480" y="1026360"/>
                <a:ext cx="6198480" cy="30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9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87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75200" y="1089360"/>
              <a:ext cx="5501160" cy="299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5840" y="1080000"/>
                <a:ext cx="5519880" cy="30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2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00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94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09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47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Retrieving an Item from Sorted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b="1" dirty="0" smtClean="0"/>
              <a:t>84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00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01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40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24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75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4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58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78794" y="346075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106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2031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680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967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0641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144644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173344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37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Merging two sorted </a:t>
            </a:r>
            <a:r>
              <a:rPr lang="en-CA" dirty="0" err="1" smtClean="0"/>
              <a:t>subsequeces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3300"/>
                </a:solidFill>
              </a:rPr>
              <a:t>Merge(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A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p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q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r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1 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q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dirty="0" smtClean="0">
                <a:sym typeface="Symbol" panose="05050102010706020507" pitchFamily="18" charset="2"/>
              </a:rPr>
              <a:t>+ 1</a:t>
            </a:r>
            <a:endParaRPr lang="en-US" altLang="en-US" sz="1800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2 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q</a:t>
            </a:r>
            <a:endParaRPr lang="en-US" altLang="en-US" sz="1800" b="1" i="1" dirty="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</a:rPr>
              <a:t>for</a:t>
            </a:r>
            <a:r>
              <a:rPr lang="en-US" altLang="en-US" sz="1800" dirty="0" smtClean="0"/>
              <a:t> </a:t>
            </a:r>
            <a:r>
              <a:rPr lang="en-US" altLang="en-US" sz="1800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1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to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/>
              <a:t>   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do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L</a:t>
            </a:r>
            <a:r>
              <a:rPr lang="en-US" altLang="en-US" sz="1800" dirty="0" smtClean="0"/>
              <a:t>[</a:t>
            </a:r>
            <a:r>
              <a:rPr lang="en-US" altLang="en-US" sz="1800" i="1" dirty="0" err="1" smtClean="0"/>
              <a:t>i</a:t>
            </a:r>
            <a:r>
              <a:rPr lang="en-US" altLang="en-US" sz="1800" dirty="0" smtClean="0"/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dirty="0" smtClean="0">
                <a:sym typeface="Symbol" panose="05050102010706020507" pitchFamily="18" charset="2"/>
              </a:rPr>
              <a:t>+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 smtClean="0">
                <a:sym typeface="Symbol" panose="05050102010706020507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</a:rPr>
              <a:t>for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j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1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to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/>
              <a:t>   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do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[</a:t>
            </a:r>
            <a:r>
              <a:rPr lang="en-US" altLang="en-US" sz="1800" i="1" dirty="0" smtClean="0"/>
              <a:t>j</a:t>
            </a:r>
            <a:r>
              <a:rPr lang="en-US" altLang="en-US" sz="1800" dirty="0" smtClean="0"/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q </a:t>
            </a:r>
            <a:r>
              <a:rPr lang="en-US" altLang="en-US" sz="1800" dirty="0" smtClean="0">
                <a:sym typeface="Symbol" panose="05050102010706020507" pitchFamily="18" charset="2"/>
              </a:rPr>
              <a:t>+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  <a:endParaRPr lang="en-US" altLang="en-US" sz="1800" i="1" dirty="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/>
              <a:t>n</a:t>
            </a:r>
            <a:r>
              <a:rPr lang="en-US" altLang="en-US" sz="1800" i="1" baseline="-25000" dirty="0" smtClean="0"/>
              <a:t>1</a:t>
            </a:r>
            <a:r>
              <a:rPr lang="en-US" altLang="en-US" sz="1800" dirty="0" smtClean="0"/>
              <a:t>+1] </a:t>
            </a:r>
            <a:r>
              <a:rPr lang="en-US" altLang="en-US" sz="1800" dirty="0" smtClean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/>
              <a:t>n</a:t>
            </a:r>
            <a:r>
              <a:rPr lang="en-US" altLang="en-US" sz="1800" i="1" baseline="-25000" dirty="0" smtClean="0"/>
              <a:t>2</a:t>
            </a:r>
            <a:r>
              <a:rPr lang="en-US" altLang="en-US" sz="1800" dirty="0" smtClean="0"/>
              <a:t>+1] </a:t>
            </a:r>
            <a:r>
              <a:rPr lang="en-US" altLang="en-US" sz="1800" dirty="0" smtClean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k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endParaRPr lang="en-US" altLang="en-US" sz="1800" dirty="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do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if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] 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k</a:t>
            </a:r>
            <a:r>
              <a:rPr lang="en-US" altLang="en-US" sz="1800" dirty="0" smtClean="0">
                <a:sym typeface="Symbol" panose="05050102010706020507" pitchFamily="18" charset="2"/>
              </a:rPr>
              <a:t>] 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600" dirty="0" smtClean="0">
                <a:sym typeface="Symbol" panose="05050102010706020507" pitchFamily="18" charset="2"/>
              </a:rPr>
              <a:t>[</a:t>
            </a:r>
            <a:r>
              <a:rPr lang="en-US" altLang="en-US" sz="1600" i="1" dirty="0" smtClean="0">
                <a:sym typeface="Symbol" panose="05050102010706020507" pitchFamily="18" charset="2"/>
              </a:rPr>
              <a:t>k</a:t>
            </a:r>
            <a:r>
              <a:rPr lang="en-US" altLang="en-US" sz="1600" dirty="0" smtClean="0">
                <a:sym typeface="Symbol" panose="05050102010706020507" pitchFamily="18" charset="2"/>
              </a:rPr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 + 1</a:t>
            </a:r>
          </a:p>
        </p:txBody>
      </p:sp>
      <p:grpSp>
        <p:nvGrpSpPr>
          <p:cNvPr id="430091" name="Group 11"/>
          <p:cNvGrpSpPr>
            <a:grpSpLocks/>
          </p:cNvGrpSpPr>
          <p:nvPr/>
        </p:nvGrpSpPr>
        <p:grpSpPr bwMode="auto">
          <a:xfrm>
            <a:off x="2152413" y="3249613"/>
            <a:ext cx="6538913" cy="2222500"/>
            <a:chOff x="1502" y="2049"/>
            <a:chExt cx="4119" cy="1400"/>
          </a:xfrm>
        </p:grpSpPr>
        <p:sp>
          <p:nvSpPr>
            <p:cNvPr id="11270" name="Text Box 4"/>
            <p:cNvSpPr txBox="1">
              <a:spLocks noChangeArrowheads="1"/>
            </p:cNvSpPr>
            <p:nvPr/>
          </p:nvSpPr>
          <p:spPr bwMode="auto">
            <a:xfrm>
              <a:off x="3275" y="2693"/>
              <a:ext cx="2346" cy="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CC3300"/>
                  </a:solidFill>
                </a:rPr>
                <a:t>Sentinels</a:t>
              </a:r>
              <a:r>
                <a:rPr lang="en-US" altLang="en-US"/>
                <a:t>, to avoid having to</a:t>
              </a:r>
            </a:p>
            <a:p>
              <a:r>
                <a:rPr lang="en-US" altLang="en-US"/>
                <a:t>check if either subarray is</a:t>
              </a:r>
            </a:p>
            <a:p>
              <a:r>
                <a:rPr lang="en-US" altLang="en-US"/>
                <a:t>fully copied at </a:t>
              </a:r>
              <a:r>
                <a:rPr lang="en-US" altLang="en-US">
                  <a:solidFill>
                    <a:srgbClr val="CC3300"/>
                  </a:solidFill>
                </a:rPr>
                <a:t>each step</a:t>
              </a:r>
              <a:r>
                <a:rPr lang="en-US" altLang="en-US"/>
                <a:t>.</a:t>
              </a:r>
              <a:endParaRPr lang="en-US" altLang="en-US" b="1"/>
            </a:p>
          </p:txBody>
        </p:sp>
        <p:sp>
          <p:nvSpPr>
            <p:cNvPr id="11271" name="Freeform 6"/>
            <p:cNvSpPr>
              <a:spLocks/>
            </p:cNvSpPr>
            <p:nvPr/>
          </p:nvSpPr>
          <p:spPr bwMode="auto">
            <a:xfrm>
              <a:off x="1502" y="2049"/>
              <a:ext cx="1762" cy="840"/>
            </a:xfrm>
            <a:custGeom>
              <a:avLst/>
              <a:gdLst>
                <a:gd name="T0" fmla="*/ 1762 w 1762"/>
                <a:gd name="T1" fmla="*/ 840 h 840"/>
                <a:gd name="T2" fmla="*/ 0 w 1762"/>
                <a:gd name="T3" fmla="*/ 0 h 8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62" h="840">
                  <a:moveTo>
                    <a:pt x="1762" y="84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Freeform 7"/>
            <p:cNvSpPr>
              <a:spLocks/>
            </p:cNvSpPr>
            <p:nvPr/>
          </p:nvSpPr>
          <p:spPr bwMode="auto">
            <a:xfrm>
              <a:off x="1521" y="2238"/>
              <a:ext cx="1752" cy="669"/>
            </a:xfrm>
            <a:custGeom>
              <a:avLst/>
              <a:gdLst>
                <a:gd name="T0" fmla="*/ 1752 w 1752"/>
                <a:gd name="T1" fmla="*/ 669 h 669"/>
                <a:gd name="T2" fmla="*/ 0 w 1752"/>
                <a:gd name="T3" fmla="*/ 0 h 6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52" h="669">
                  <a:moveTo>
                    <a:pt x="1752" y="66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9" name="Text Box 10"/>
          <p:cNvSpPr txBox="1">
            <a:spLocks noChangeArrowheads="1"/>
          </p:cNvSpPr>
          <p:nvPr/>
        </p:nvSpPr>
        <p:spPr bwMode="auto">
          <a:xfrm>
            <a:off x="5065713" y="1600200"/>
            <a:ext cx="3395662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Input: </a:t>
            </a:r>
            <a:r>
              <a:rPr lang="en-US" altLang="en-US">
                <a:sym typeface="Symbol" panose="05050102010706020507" pitchFamily="18" charset="2"/>
              </a:rPr>
              <a:t>Array containing sorted subarrays </a:t>
            </a:r>
            <a:r>
              <a:rPr lang="en-US" altLang="en-US"/>
              <a:t>A[p..q] and A[q+1..r].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Output: Merged sorted subarray in A[p..r].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000" y="1205640"/>
              <a:ext cx="7688880" cy="2446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0" y="1196280"/>
                <a:ext cx="7707600" cy="24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73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Time complexity of Merge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538118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3300"/>
                </a:solidFill>
              </a:rPr>
              <a:t>Merge(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A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p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q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r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)	//Let r-p+1 = 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1 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q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dirty="0" smtClean="0">
                <a:sym typeface="Symbol" panose="05050102010706020507" pitchFamily="18" charset="2"/>
              </a:rPr>
              <a:t>+ 1	</a:t>
            </a:r>
            <a:r>
              <a:rPr lang="en-US" altLang="en-US" sz="1800" b="1" dirty="0" smtClean="0">
                <a:sym typeface="Symbol" panose="05050102010706020507" pitchFamily="18" charset="2"/>
              </a:rPr>
              <a:t>//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(1)</a:t>
            </a:r>
            <a:endParaRPr lang="en-US" altLang="en-US" sz="1800" b="1" dirty="0" smtClean="0"/>
          </a:p>
          <a:p>
            <a:pPr marL="609600" indent="-609600"/>
            <a:r>
              <a:rPr lang="en-US" altLang="en-US" sz="1800" dirty="0" smtClean="0"/>
              <a:t>2 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q	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ym typeface="Symbol" panose="05050102010706020507" pitchFamily="18" charset="2"/>
              </a:rPr>
              <a:t>//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(1)</a:t>
            </a:r>
            <a:endParaRPr lang="en-US" altLang="en-US" sz="1800" b="1" i="1" dirty="0" smtClean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</a:rPr>
              <a:t>for</a:t>
            </a:r>
            <a:r>
              <a:rPr lang="en-US" altLang="en-US" sz="1800" dirty="0" smtClean="0"/>
              <a:t> </a:t>
            </a:r>
            <a:r>
              <a:rPr lang="en-US" altLang="en-US" sz="1800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1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to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 </a:t>
            </a:r>
            <a:r>
              <a:rPr lang="en-US" altLang="en-US" sz="1800" b="1" dirty="0" smtClean="0">
                <a:sym typeface="Symbol" panose="05050102010706020507" pitchFamily="18" charset="2"/>
              </a:rPr>
              <a:t>//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(q-p+1)</a:t>
            </a:r>
            <a:endParaRPr lang="en-US" altLang="en-US" sz="1800" b="1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/>
              <a:t>   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do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L</a:t>
            </a:r>
            <a:r>
              <a:rPr lang="en-US" altLang="en-US" sz="1800" dirty="0" smtClean="0"/>
              <a:t>[</a:t>
            </a:r>
            <a:r>
              <a:rPr lang="en-US" altLang="en-US" sz="1800" i="1" dirty="0" err="1" smtClean="0"/>
              <a:t>i</a:t>
            </a:r>
            <a:r>
              <a:rPr lang="en-US" altLang="en-US" sz="1800" dirty="0" smtClean="0"/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dirty="0" smtClean="0">
                <a:sym typeface="Symbol" panose="05050102010706020507" pitchFamily="18" charset="2"/>
              </a:rPr>
              <a:t>+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 smtClean="0">
                <a:sym typeface="Symbol" panose="05050102010706020507" pitchFamily="18" charset="2"/>
              </a:rPr>
              <a:t> 1]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</a:rPr>
              <a:t>for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j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1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to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2  </a:t>
            </a:r>
            <a:r>
              <a:rPr lang="en-US" altLang="en-US" sz="1800" b="1" dirty="0" smtClean="0">
                <a:sym typeface="Symbol" panose="05050102010706020507" pitchFamily="18" charset="2"/>
              </a:rPr>
              <a:t>//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(r-q)</a:t>
            </a:r>
            <a:endParaRPr lang="en-US" altLang="en-US" sz="1800" b="1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/>
              <a:t>   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do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[</a:t>
            </a:r>
            <a:r>
              <a:rPr lang="en-US" altLang="en-US" sz="1800" i="1" dirty="0" smtClean="0"/>
              <a:t>j</a:t>
            </a:r>
            <a:r>
              <a:rPr lang="en-US" altLang="en-US" sz="1800" dirty="0" smtClean="0"/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q </a:t>
            </a:r>
            <a:r>
              <a:rPr lang="en-US" altLang="en-US" sz="1800" dirty="0" smtClean="0">
                <a:sym typeface="Symbol" panose="05050102010706020507" pitchFamily="18" charset="2"/>
              </a:rPr>
              <a:t>+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  <a:endParaRPr lang="en-US" altLang="en-US" sz="1800" i="1" dirty="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/>
              <a:t>n</a:t>
            </a:r>
            <a:r>
              <a:rPr lang="en-US" altLang="en-US" sz="1800" i="1" baseline="-25000" dirty="0" smtClean="0"/>
              <a:t>1</a:t>
            </a:r>
            <a:r>
              <a:rPr lang="en-US" altLang="en-US" sz="1800" dirty="0" smtClean="0"/>
              <a:t>+1] </a:t>
            </a:r>
            <a:r>
              <a:rPr lang="en-US" altLang="en-US" sz="1800" dirty="0" smtClean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/>
              <a:t>n</a:t>
            </a:r>
            <a:r>
              <a:rPr lang="en-US" altLang="en-US" sz="1800" i="1" baseline="-25000" dirty="0" smtClean="0"/>
              <a:t>2</a:t>
            </a:r>
            <a:r>
              <a:rPr lang="en-US" altLang="en-US" sz="1800" dirty="0" smtClean="0"/>
              <a:t>+1] </a:t>
            </a:r>
            <a:r>
              <a:rPr lang="en-US" altLang="en-US" sz="1800" dirty="0" smtClean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k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	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ym typeface="Symbol" panose="05050102010706020507" pitchFamily="18" charset="2"/>
              </a:rPr>
              <a:t>//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(r-p+1) = </a:t>
            </a:r>
            <a:r>
              <a:rPr lang="el-GR" altLang="en-US" sz="18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1800" b="1" dirty="0" smtClean="0">
                <a:sym typeface="Symbol" panose="05050102010706020507" pitchFamily="18" charset="2"/>
              </a:rPr>
              <a:t>(n)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do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if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] 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k</a:t>
            </a:r>
            <a:r>
              <a:rPr lang="en-US" altLang="en-US" sz="1800" dirty="0" smtClean="0">
                <a:sym typeface="Symbol" panose="05050102010706020507" pitchFamily="18" charset="2"/>
              </a:rPr>
              <a:t>] 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k</a:t>
            </a:r>
            <a:r>
              <a:rPr lang="en-US" altLang="en-US" sz="1800" dirty="0" smtClean="0">
                <a:sym typeface="Symbol" panose="05050102010706020507" pitchFamily="18" charset="2"/>
              </a:rPr>
              <a:t>] 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 + 1</a:t>
            </a:r>
            <a:endParaRPr lang="en-US" altLang="en-US" sz="1800" b="1" dirty="0" smtClean="0">
              <a:sym typeface="Symbol" panose="05050102010706020507" pitchFamily="18" charset="2"/>
            </a:endParaRPr>
          </a:p>
          <a:p>
            <a:pPr marL="609600" indent="-609600"/>
            <a:r>
              <a:rPr lang="en-US" altLang="en-US" sz="2400" b="1" dirty="0" smtClean="0">
                <a:sym typeface="Symbol" panose="05050102010706020507" pitchFamily="18" charset="2"/>
              </a:rPr>
              <a:t>//Total time: </a:t>
            </a:r>
            <a:r>
              <a:rPr lang="el-GR" altLang="en-US" sz="2400" b="1" i="1" dirty="0" smtClean="0">
                <a:sym typeface="Symbol" panose="05050102010706020507" pitchFamily="18" charset="2"/>
              </a:rPr>
              <a:t>Θ</a:t>
            </a:r>
            <a:r>
              <a:rPr lang="en-US" altLang="en-US" sz="2400" b="1" dirty="0" smtClean="0">
                <a:sym typeface="Symbol" panose="05050102010706020507" pitchFamily="18" charset="2"/>
              </a:rPr>
              <a:t>(n)</a:t>
            </a:r>
          </a:p>
        </p:txBody>
      </p:sp>
      <p:sp>
        <p:nvSpPr>
          <p:cNvPr id="11269" name="Text Box 10"/>
          <p:cNvSpPr txBox="1">
            <a:spLocks noChangeArrowheads="1"/>
          </p:cNvSpPr>
          <p:nvPr/>
        </p:nvSpPr>
        <p:spPr bwMode="auto">
          <a:xfrm>
            <a:off x="5065713" y="1600200"/>
            <a:ext cx="3395662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Input: </a:t>
            </a:r>
            <a:r>
              <a:rPr lang="en-US" altLang="en-US">
                <a:sym typeface="Symbol" panose="05050102010706020507" pitchFamily="18" charset="2"/>
              </a:rPr>
              <a:t>Array containing sorted subarrays </a:t>
            </a:r>
            <a:r>
              <a:rPr lang="en-US" altLang="en-US"/>
              <a:t>A[p..q] and A[q+1..r].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Output: Merged sorted subarray in A[p..r].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14640" y="4277160"/>
              <a:ext cx="2223720" cy="5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280" y="4267800"/>
                <a:ext cx="22424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10800" y="4321800"/>
              <a:ext cx="438120" cy="18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440" y="4312440"/>
                <a:ext cx="45684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7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first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last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Merge </a:t>
            </a:r>
            <a:r>
              <a:rPr lang="en-CA" dirty="0" smtClean="0"/>
              <a:t>Sort (recursive/D&amp;C version)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000" dirty="0" smtClean="0">
              <a:solidFill>
                <a:schemeClr val="hlink"/>
              </a:solidFill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50863" y="2924175"/>
            <a:ext cx="785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227919" y="1028701"/>
            <a:ext cx="8188967" cy="230832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p, r)   </a:t>
            </a:r>
            <a:r>
              <a:rPr lang="en-US" altLang="en-US" sz="2400" b="1" dirty="0">
                <a:latin typeface="Times New Roman" panose="02020603050405020304" pitchFamily="18" charset="0"/>
              </a:rPr>
              <a:t>// </a:t>
            </a:r>
            <a:r>
              <a:rPr lang="en-US" altLang="en-US" dirty="0">
                <a:latin typeface="Times New Roman" panose="02020603050405020304" pitchFamily="18" charset="0"/>
              </a:rPr>
              <a:t>sort </a:t>
            </a:r>
            <a:r>
              <a:rPr lang="en-US" altLang="en-US" dirty="0" smtClean="0">
                <a:latin typeface="Times New Roman" panose="02020603050405020304" pitchFamily="18" charset="0"/>
              </a:rPr>
              <a:t>A[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p..r</a:t>
            </a:r>
            <a:r>
              <a:rPr lang="en-US" altLang="en-US" dirty="0" smtClean="0">
                <a:latin typeface="Times New Roman" panose="02020603050405020304" pitchFamily="18" charset="0"/>
              </a:rPr>
              <a:t>] via merge sort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i="0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</a:t>
            </a:r>
            <a:r>
              <a:rPr lang="en-US" altLang="en-US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	</a:t>
            </a: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//divide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	</a:t>
            </a: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//conquer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//conquer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combine: merge </a:t>
            </a:r>
            <a:r>
              <a:rPr lang="en-US" altLang="en-US" dirty="0">
                <a:latin typeface="Times New Roman" panose="02020603050405020304" pitchFamily="18" charset="0"/>
              </a:rPr>
              <a:t>A[p..q] with A[q+1..r] 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227920" y="3558381"/>
            <a:ext cx="395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C3300"/>
                </a:solidFill>
              </a:rPr>
              <a:t>Initial Call:</a:t>
            </a:r>
            <a:r>
              <a:rPr lang="en-US" altLang="en-US" dirty="0"/>
              <a:t> </a:t>
            </a:r>
            <a:r>
              <a:rPr lang="en-US" altLang="en-US" dirty="0" err="1"/>
              <a:t>MergeSort</a:t>
            </a:r>
            <a:r>
              <a:rPr lang="en-US" altLang="en-US" dirty="0"/>
              <a:t>(A, 1, 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91440" y="1437840"/>
              <a:ext cx="6804720" cy="2554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080" y="1428480"/>
                <a:ext cx="6823440" cy="25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1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41320" y="294840"/>
              <a:ext cx="7331760" cy="2143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960" y="285480"/>
                <a:ext cx="7350480" cy="21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581080" y="598320"/>
              <a:ext cx="3483000" cy="4599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1720" y="588960"/>
                <a:ext cx="3501720" cy="461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84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84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000" y="1401840"/>
              <a:ext cx="4492080" cy="4429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0" y="1392480"/>
                <a:ext cx="4510800" cy="44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000" y="785880"/>
              <a:ext cx="4349160" cy="499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60" y="776520"/>
                <a:ext cx="4367880" cy="501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05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05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-44640" y="1910880"/>
              <a:ext cx="3125880" cy="3947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000" y="1901520"/>
                <a:ext cx="3144600" cy="39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000" y="687600"/>
              <a:ext cx="3161520" cy="5197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60" y="678240"/>
                <a:ext cx="3180240" cy="521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25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25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32" name="Text Box 24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66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80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81" name="Text Box 25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8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9" name="Text Box 2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30" name="Text Box 26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07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07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9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280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0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0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0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280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280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0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28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28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28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28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28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26" name="Text Box 1050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282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8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first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last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</a:t>
            </a:r>
            <a:r>
              <a:rPr kumimoji="1" lang="en-US" b="1" dirty="0" smtClean="0">
                <a:solidFill>
                  <a:prstClr val="black"/>
                </a:solidFill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=(0+14)/2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75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77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6899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00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01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02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6903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6904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05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6906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6907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08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09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10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6911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6912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13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6914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15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16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17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18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19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20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21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22" name="Text Box 105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23" name="Text Box 1051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6924" name="Text Box 105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25" name="Text Box 105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26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8947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48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49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50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8951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952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53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954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8955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56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57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58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8959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960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1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962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63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64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65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6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67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8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69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70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8971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72" name="Text Box 105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73" name="Text Box 105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74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28840" y="3482640"/>
              <a:ext cx="3197160" cy="741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3473280"/>
                <a:ext cx="3215880" cy="76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0995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0996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0997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0998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0999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1000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01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1002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1003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04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05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06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1007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1008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09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1010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11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12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13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14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15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16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17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18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1019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20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21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22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23" name="Text Box 105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304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4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4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4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304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304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4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305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305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5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5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5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305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305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5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305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5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6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6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6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6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306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8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9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70" name="Text Box 105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71" name="Text Box 105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72" name="Text Box 105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5091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092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093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094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5095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5096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097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5098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5099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00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01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02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5103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5104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05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5106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07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08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09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0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11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2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13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14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5115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16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7" name="Text Box 1053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18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19" name="Text Box 1055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20" name="Text Box 1056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21" name="Text Box 1057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715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66" name="Text Box 30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69" name="Text Box 3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70" name="Text Box 3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19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20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20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0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0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0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0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21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21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214" name="Text Box 30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15" name="Text Box 3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8" name="Text Box 34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9" name="Text Box 35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20" name="Text Box 36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21" name="Text Box 37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5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6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6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6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6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64" name="Text Box 3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65" name="Text Box 3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66" name="Text Box 34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67" name="Text Box 35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68" name="Text Box 3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69" name="Text Box 3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70" name="Text Box 3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71" name="Text Box 3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9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29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29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29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29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9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0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0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0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0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0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30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30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30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312" name="Text Box 32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3313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14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15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16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18" name="Text Box 3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19" name="Text Box 3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first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last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</a:t>
            </a:r>
            <a:r>
              <a:rPr kumimoji="1" lang="en-US" b="1" dirty="0" smtClean="0">
                <a:solidFill>
                  <a:prstClr val="black"/>
                </a:solidFill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=(0+14)/2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3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4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5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5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5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5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60" name="Text Box 32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536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6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66" name="Text Box 3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69" name="Text Box 41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39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9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9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9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9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9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40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0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0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40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40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9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7410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412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13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14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417" name="Text Box 41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18" name="Text Box 42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3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3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4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4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5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5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5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5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5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5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5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5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58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59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62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6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64" name="Text Box 4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65" name="Text Box 4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66" name="Text Box 4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67" name="Text Box 43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8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8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48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48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49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9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9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9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9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9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50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50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50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51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1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51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51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51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3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3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3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3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4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4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4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4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5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5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5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54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56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57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58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59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60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61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6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6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6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6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8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9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9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9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9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9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9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60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60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602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5603" name="Text Box 3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604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606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608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609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61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61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61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2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3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3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4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4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4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4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4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4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4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4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765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5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5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5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5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5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5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5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5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6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61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62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8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8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8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8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8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9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9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9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9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9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9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9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969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70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70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711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3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3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3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3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4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4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4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46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174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4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4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5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51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52" name="Text Box 40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5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5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5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5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57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58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60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8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8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8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8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8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8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9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9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9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9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94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379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9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9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99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800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801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80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80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80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80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80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807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808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809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first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last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3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3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3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3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3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42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584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4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4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4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4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5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5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5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5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55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57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58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8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8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8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9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789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9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9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9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9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9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9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99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900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90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903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904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905" name="Text Box 4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906" name="Text Box 5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2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3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3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3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3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3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3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993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4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4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4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4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4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4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4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4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4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4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5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51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52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5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54" name="Text Box 5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55" name="Text Box 5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7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7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8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8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8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8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198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8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8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9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9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9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9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96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97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98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99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2000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2001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2002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2003" name="Text Box 5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2004" name="Text Box 5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3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3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3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403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3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3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3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4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4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4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4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4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4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4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47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48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49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50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51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52" name="Text Box 5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53" name="Text Box 53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7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7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7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8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8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608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8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8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8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8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8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8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9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9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9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9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9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96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97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98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99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100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101" name="Text Box 5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102" name="Text Box 54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0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1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2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2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2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2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2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2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813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3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3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3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3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3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3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3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3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4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4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42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43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44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45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46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47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48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50" name="Text Box 5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51" name="Text Box 55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5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6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6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6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6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6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7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7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7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7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7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8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8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8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8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87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88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89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9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91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92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9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94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95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96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97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98" name="Text Box 54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200" name="Text Box 56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0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0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0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0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1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1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1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1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1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1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1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3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3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3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36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37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38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39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40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41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42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43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44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45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46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48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49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5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6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6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7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7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7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7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7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8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8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8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8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8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85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86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87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88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89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90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91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92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93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94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95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96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97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98" name="Text Box 58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first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last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</a:t>
            </a:r>
            <a:r>
              <a:rPr kumimoji="1" lang="en-US" b="1" dirty="0" smtClean="0">
                <a:solidFill>
                  <a:prstClr val="black"/>
                </a:solidFill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=(8+14)/2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8350" name="Text Box 1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8354" name="Line 18"/>
          <p:cNvSpPr>
            <a:spLocks noChangeShapeType="1"/>
          </p:cNvSpPr>
          <p:nvPr/>
        </p:nvSpPr>
        <p:spPr bwMode="auto">
          <a:xfrm>
            <a:off x="4584700" y="1573213"/>
            <a:ext cx="0" cy="3043237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Analysis of Merge Sort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9140825" cy="5237163"/>
          </a:xfrm>
        </p:spPr>
        <p:txBody>
          <a:bodyPr/>
          <a:lstStyle/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 dirty="0" smtClean="0"/>
              <a:t>Statement		                  	         Cost</a:t>
            </a: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sz="2800" dirty="0" smtClean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39486" y="1395549"/>
            <a:ext cx="8447314" cy="2308324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//initial call: </a:t>
            </a:r>
            <a:r>
              <a:rPr lang="en-US" altLang="en-US" sz="2400" b="1" dirty="0" err="1" smtClean="0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(A,1,n)         </a:t>
            </a:r>
            <a:r>
              <a:rPr lang="en-US" altLang="en-US" sz="2400" b="1" i="0" dirty="0" smtClean="0">
                <a:latin typeface="Times New Roman" panose="02020603050405020304" pitchFamily="18" charset="0"/>
              </a:rPr>
              <a:t>T(n) [let]</a:t>
            </a:r>
            <a:endParaRPr lang="en-US" altLang="en-US" i="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)/2			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r)		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			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11440" y="1643040"/>
              <a:ext cx="3420360" cy="277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080" y="1633680"/>
                <a:ext cx="343908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2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5574" y="43409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Analysis of Merge Sort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>
          <a:xfrm>
            <a:off x="155575" y="628651"/>
            <a:ext cx="8797925" cy="6229350"/>
          </a:xfrm>
        </p:spPr>
        <p:txBody>
          <a:bodyPr>
            <a:normAutofit lnSpcReduction="10000"/>
          </a:bodyPr>
          <a:lstStyle/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 dirty="0" smtClean="0"/>
              <a:t>Statement		                  Cost (time)</a:t>
            </a: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sz="3600" dirty="0" smtClean="0"/>
          </a:p>
          <a:p>
            <a:pPr defTabSz="6338888">
              <a:lnSpc>
                <a:spcPct val="12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r>
              <a:rPr lang="en-US" altLang="en-US" sz="2400" dirty="0" smtClean="0"/>
              <a:t>So T(n) = 	</a:t>
            </a:r>
            <a:r>
              <a:rPr lang="en-US" altLang="en-US" sz="2400" dirty="0" smtClean="0">
                <a:sym typeface="Symbol" panose="05050102010706020507" pitchFamily="18" charset="2"/>
              </a:rPr>
              <a:t>(1) 	                 ; when n = 1, and 	</a:t>
            </a:r>
            <a:r>
              <a:rPr lang="en-US" altLang="en-US" sz="2400" dirty="0" smtClean="0"/>
              <a:t>2T(n/2) + </a:t>
            </a:r>
            <a:r>
              <a:rPr lang="en-US" altLang="en-US" sz="2400" dirty="0" smtClean="0">
                <a:sym typeface="Symbol" panose="05050102010706020507" pitchFamily="18" charset="2"/>
              </a:rPr>
              <a:t>(n)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+ </a:t>
            </a:r>
            <a:r>
              <a:rPr lang="en-US" altLang="en-US" sz="2400" dirty="0" smtClean="0"/>
              <a:t>2</a:t>
            </a:r>
            <a:r>
              <a:rPr lang="en-US" altLang="en-US" sz="2400" dirty="0" smtClean="0">
                <a:sym typeface="Symbol" panose="05050102010706020507" pitchFamily="18" charset="2"/>
              </a:rPr>
              <a:t>(1)     ; when n &gt; 1</a:t>
            </a:r>
          </a:p>
          <a:p>
            <a:pPr defTabSz="6338888">
              <a:lnSpc>
                <a:spcPct val="10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r>
              <a:rPr lang="en-US" altLang="en-US" sz="2400" dirty="0" smtClean="0">
                <a:sym typeface="Symbol" panose="05050102010706020507" pitchFamily="18" charset="2"/>
              </a:rPr>
              <a:t>It’s a recurrence relation. Equivalent recurrence relation:</a:t>
            </a:r>
          </a:p>
          <a:p>
            <a:pPr defTabSz="6338888">
              <a:lnSpc>
                <a:spcPct val="12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r>
              <a:rPr lang="en-US" altLang="en-US" sz="2400" dirty="0"/>
              <a:t>T(n) = 	</a:t>
            </a:r>
            <a:r>
              <a:rPr lang="en-US" altLang="en-US" sz="2400" dirty="0">
                <a:sym typeface="Symbol" panose="05050102010706020507" pitchFamily="18" charset="2"/>
              </a:rPr>
              <a:t>(1) 	               </a:t>
            </a:r>
            <a:r>
              <a:rPr lang="en-US" altLang="en-US" sz="2400" dirty="0" smtClean="0">
                <a:sym typeface="Symbol" panose="05050102010706020507" pitchFamily="18" charset="2"/>
              </a:rPr>
              <a:t>; </a:t>
            </a:r>
            <a:r>
              <a:rPr lang="en-US" altLang="en-US" sz="2400" dirty="0">
                <a:sym typeface="Symbol" panose="05050102010706020507" pitchFamily="18" charset="2"/>
              </a:rPr>
              <a:t>when n = 1, and 	</a:t>
            </a:r>
            <a:r>
              <a:rPr lang="en-US" altLang="en-US" sz="2400" dirty="0"/>
              <a:t>2T(n/2) + </a:t>
            </a:r>
            <a:r>
              <a:rPr lang="en-US" altLang="en-US" sz="2400" dirty="0">
                <a:sym typeface="Symbol" panose="05050102010706020507" pitchFamily="18" charset="2"/>
              </a:rPr>
              <a:t>(n</a:t>
            </a:r>
            <a:r>
              <a:rPr lang="en-US" altLang="en-US" sz="2400" dirty="0" smtClean="0">
                <a:sym typeface="Symbol" panose="05050102010706020507" pitchFamily="18" charset="2"/>
              </a:rPr>
              <a:t>)                  </a:t>
            </a:r>
            <a:r>
              <a:rPr lang="en-US" altLang="en-US" sz="2400" dirty="0">
                <a:sym typeface="Symbol" panose="05050102010706020507" pitchFamily="18" charset="2"/>
              </a:rPr>
              <a:t>; when n &gt; </a:t>
            </a:r>
            <a:r>
              <a:rPr lang="en-US" altLang="en-US" sz="2400" dirty="0" smtClean="0">
                <a:sym typeface="Symbol" panose="05050102010706020507" pitchFamily="18" charset="2"/>
              </a:rPr>
              <a:t>1</a:t>
            </a:r>
          </a:p>
          <a:p>
            <a:pPr defTabSz="6338888">
              <a:lnSpc>
                <a:spcPct val="12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Equivalent recurrence relation</a:t>
            </a:r>
            <a:r>
              <a:rPr lang="en-US" altLang="en-US" sz="2400" dirty="0" smtClean="0"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= c  </a:t>
            </a:r>
            <a:r>
              <a:rPr lang="en-US" altLang="en-US" dirty="0" smtClean="0"/>
              <a:t>                         </a:t>
            </a:r>
            <a:r>
              <a:rPr lang="en-US" altLang="en-US" dirty="0"/>
              <a:t>if   </a:t>
            </a:r>
            <a:r>
              <a:rPr lang="en-US" altLang="en-US" i="1" dirty="0"/>
              <a:t>n</a:t>
            </a:r>
            <a:r>
              <a:rPr lang="en-US" altLang="en-US" dirty="0"/>
              <a:t> = 1</a:t>
            </a:r>
          </a:p>
          <a:p>
            <a:pPr lvl="1"/>
            <a:r>
              <a:rPr lang="en-US" altLang="en-US" dirty="0" smtClean="0"/>
              <a:t>        </a:t>
            </a:r>
            <a:r>
              <a:rPr lang="en-US" altLang="en-US" dirty="0"/>
              <a:t>= 2</a:t>
            </a:r>
            <a:r>
              <a:rPr lang="en-US" altLang="en-US" i="1" dirty="0"/>
              <a:t>T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/2) + </a:t>
            </a:r>
            <a:r>
              <a:rPr lang="en-US" altLang="en-US" dirty="0" err="1"/>
              <a:t>c</a:t>
            </a:r>
            <a:r>
              <a:rPr lang="en-US" altLang="en-US" i="1" dirty="0" err="1"/>
              <a:t>n</a:t>
            </a:r>
            <a:r>
              <a:rPr lang="en-US" altLang="en-US" i="1" dirty="0"/>
              <a:t>   </a:t>
            </a:r>
            <a:r>
              <a:rPr lang="en-US" altLang="en-US" dirty="0"/>
              <a:t>    if   </a:t>
            </a:r>
            <a:r>
              <a:rPr lang="en-US" altLang="en-US" i="1" dirty="0"/>
              <a:t>n</a:t>
            </a:r>
            <a:r>
              <a:rPr lang="en-US" altLang="en-US" dirty="0"/>
              <a:t> &gt; 1</a:t>
            </a:r>
          </a:p>
          <a:p>
            <a:pPr defTabSz="6338888">
              <a:lnSpc>
                <a:spcPct val="12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defTabSz="6338888">
              <a:lnSpc>
                <a:spcPct val="120000"/>
              </a:lnSpc>
              <a:spcBef>
                <a:spcPts val="400"/>
              </a:spcBef>
              <a:tabLst>
                <a:tab pos="2114550" algn="l"/>
                <a:tab pos="4110038" algn="l"/>
              </a:tabLst>
            </a:pPr>
            <a:endParaRPr lang="en-US" altLang="en-US" sz="2800" dirty="0" smtClean="0">
              <a:sym typeface="Symbol" panose="05050102010706020507" pitchFamily="18" charset="2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39486" y="1006929"/>
            <a:ext cx="8714013" cy="236988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//initial call: 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MergeSort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(A,1,n</a:t>
            </a: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	</a:t>
            </a:r>
            <a:r>
              <a:rPr lang="en-US" altLang="en-US" sz="2400" b="1" i="0" dirty="0" smtClean="0">
                <a:latin typeface="Times New Roman" panose="02020603050405020304" pitchFamily="18" charset="0"/>
              </a:rPr>
              <a:t>T(n)</a:t>
            </a:r>
            <a:r>
              <a:rPr lang="en-US" altLang="en-US" i="0" dirty="0" smtClean="0">
                <a:latin typeface="Times New Roman" panose="02020603050405020304" pitchFamily="18" charset="0"/>
              </a:rPr>
              <a:t>, to sort n elements</a:t>
            </a:r>
            <a:endParaRPr lang="en-US" altLang="en-US" i="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(1)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   </a:t>
            </a:r>
            <a:r>
              <a:rPr lang="en-US" altLang="en-US" sz="1800" i="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//q </a:t>
            </a:r>
            <a:r>
              <a:rPr lang="en-US" altLang="en-US" sz="1800" i="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≈ n/2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kumimoji="1" lang="en-US" altLang="en-US" sz="2400" b="1" i="0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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400" i="0" dirty="0" smtClean="0">
                <a:latin typeface="Times New Roman" panose="02020603050405020304" pitchFamily="18" charset="0"/>
              </a:rPr>
              <a:t>, </a:t>
            </a:r>
            <a:r>
              <a:rPr lang="en-US" altLang="en-US" i="0" dirty="0" smtClean="0">
                <a:latin typeface="Times New Roman" panose="02020603050405020304" pitchFamily="18" charset="0"/>
              </a:rPr>
              <a:t>to sort n/2 elements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r)		</a:t>
            </a:r>
            <a:r>
              <a:rPr lang="en-US" altLang="en-US" sz="2400" b="1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800" i="0" dirty="0" smtClean="0">
                <a:latin typeface="Times New Roman" panose="02020603050405020304" pitchFamily="18" charset="0"/>
              </a:rPr>
              <a:t>, </a:t>
            </a:r>
            <a:r>
              <a:rPr lang="en-US" altLang="en-US" i="0" dirty="0" smtClean="0">
                <a:latin typeface="Times New Roman" panose="02020603050405020304" pitchFamily="18" charset="0"/>
              </a:rPr>
              <a:t>to sort n/2 elements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			</a:t>
            </a:r>
            <a:r>
              <a:rPr kumimoji="1" lang="en-US" altLang="en-US" sz="2400" b="1" i="0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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(n)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8560" y="1241280"/>
              <a:ext cx="7733520" cy="5608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" y="1231920"/>
                <a:ext cx="7752240" cy="56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2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Recurrence Relations (RR)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Equation or an inequality that characterizes a function by its values on smaller inputs.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Recurrence relations arise when we analyze the running time of iterative or recursive algorithms.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u="sng" dirty="0" smtClean="0">
                <a:solidFill>
                  <a:schemeClr val="hlink"/>
                </a:solidFill>
              </a:rPr>
              <a:t>Ex:</a:t>
            </a:r>
            <a:r>
              <a:rPr lang="en-US" altLang="en-US" sz="2400" dirty="0" smtClean="0"/>
              <a:t> Divide and Conquer algorithms typically have </a:t>
            </a:r>
            <a:r>
              <a:rPr lang="en-US" altLang="en-US" sz="2400" dirty="0" err="1" smtClean="0"/>
              <a:t>r.r.</a:t>
            </a:r>
            <a:r>
              <a:rPr lang="en-US" altLang="en-US" sz="2400" dirty="0" smtClean="0"/>
              <a:t> of the form: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i="1" dirty="0" smtClean="0">
                <a:solidFill>
                  <a:srgbClr val="CC3300"/>
                </a:solidFill>
              </a:rPr>
              <a:t>T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>
                <a:solidFill>
                  <a:srgbClr val="CC3300"/>
                </a:solidFill>
              </a:rPr>
              <a:t>)</a:t>
            </a:r>
            <a:r>
              <a:rPr lang="en-US" altLang="en-US" i="1" dirty="0" smtClean="0">
                <a:solidFill>
                  <a:srgbClr val="CC3300"/>
                </a:solidFill>
              </a:rPr>
              <a:t> = </a:t>
            </a:r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</a:t>
            </a:r>
            <a:r>
              <a:rPr lang="en-US" altLang="en-US" dirty="0" smtClean="0">
                <a:solidFill>
                  <a:srgbClr val="CC3300"/>
                </a:solidFill>
              </a:rPr>
              <a:t>(1)</a:t>
            </a:r>
            <a:r>
              <a:rPr lang="en-US" altLang="en-US" i="1" dirty="0" smtClean="0">
                <a:solidFill>
                  <a:srgbClr val="CC3300"/>
                </a:solidFill>
              </a:rPr>
              <a:t>			</a:t>
            </a:r>
            <a:r>
              <a:rPr lang="en-US" altLang="en-US" dirty="0" smtClean="0">
                <a:solidFill>
                  <a:srgbClr val="CC3300"/>
                </a:solidFill>
              </a:rPr>
              <a:t>if</a:t>
            </a:r>
            <a:r>
              <a:rPr lang="en-US" altLang="en-US" i="1" dirty="0" smtClean="0">
                <a:solidFill>
                  <a:srgbClr val="CC3300"/>
                </a:solidFill>
              </a:rPr>
              <a:t> n </a:t>
            </a:r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 c</a:t>
            </a:r>
            <a:endParaRPr lang="en-US" altLang="en-US" i="1" dirty="0" smtClean="0">
              <a:solidFill>
                <a:srgbClr val="CC33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i="1" dirty="0" smtClean="0">
                <a:solidFill>
                  <a:srgbClr val="CC3300"/>
                </a:solidFill>
              </a:rPr>
              <a:t>T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>
                <a:solidFill>
                  <a:srgbClr val="CC3300"/>
                </a:solidFill>
              </a:rPr>
              <a:t>)</a:t>
            </a:r>
            <a:r>
              <a:rPr lang="en-US" altLang="en-US" i="1" dirty="0" smtClean="0">
                <a:solidFill>
                  <a:srgbClr val="CC3300"/>
                </a:solidFill>
              </a:rPr>
              <a:t> = a T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>
                <a:solidFill>
                  <a:srgbClr val="CC3300"/>
                </a:solidFill>
              </a:rPr>
              <a:t>/</a:t>
            </a:r>
            <a:r>
              <a:rPr lang="en-US" altLang="en-US" i="1" dirty="0" smtClean="0">
                <a:solidFill>
                  <a:srgbClr val="CC3300"/>
                </a:solidFill>
              </a:rPr>
              <a:t>b</a:t>
            </a:r>
            <a:r>
              <a:rPr lang="en-US" altLang="en-US" dirty="0" smtClean="0">
                <a:solidFill>
                  <a:srgbClr val="CC3300"/>
                </a:solidFill>
              </a:rPr>
              <a:t>)</a:t>
            </a:r>
            <a:r>
              <a:rPr lang="en-US" altLang="en-US" i="1" dirty="0" smtClean="0">
                <a:solidFill>
                  <a:srgbClr val="CC3300"/>
                </a:solidFill>
              </a:rPr>
              <a:t> + D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>
                <a:solidFill>
                  <a:srgbClr val="CC3300"/>
                </a:solidFill>
              </a:rPr>
              <a:t>)</a:t>
            </a:r>
            <a:r>
              <a:rPr lang="en-US" altLang="en-US" i="1" dirty="0" smtClean="0">
                <a:solidFill>
                  <a:srgbClr val="CC3300"/>
                </a:solidFill>
              </a:rPr>
              <a:t>		</a:t>
            </a:r>
            <a:r>
              <a:rPr lang="en-US" altLang="en-US" dirty="0" smtClean="0">
                <a:solidFill>
                  <a:srgbClr val="CC3300"/>
                </a:solidFill>
              </a:rPr>
              <a:t>otherwise</a:t>
            </a:r>
            <a:endParaRPr lang="en-US" altLang="en-US" dirty="0">
              <a:solidFill>
                <a:srgbClr val="CC3300"/>
              </a:solidFill>
            </a:endParaRPr>
          </a:p>
          <a:p>
            <a:r>
              <a:rPr lang="en-US" altLang="en-US" b="1" dirty="0" err="1" smtClean="0"/>
              <a:t>Mthods</a:t>
            </a:r>
            <a:r>
              <a:rPr lang="en-US" altLang="en-US" b="1" dirty="0" smtClean="0"/>
              <a:t> to solve recurrence relations</a:t>
            </a:r>
            <a:endParaRPr lang="en-US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Substitution Method.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Recursion-tree Method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83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Substitution Method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en-US" sz="2800" b="1" dirty="0" smtClean="0"/>
              <a:t>Illustration of guessing solution of a </a:t>
            </a:r>
            <a:r>
              <a:rPr lang="en-US" altLang="en-US" sz="2800" b="1" dirty="0" err="1" smtClean="0"/>
              <a:t>r.r.</a:t>
            </a:r>
            <a:r>
              <a:rPr lang="en-US" altLang="en-US" sz="2800" b="1" dirty="0" smtClean="0"/>
              <a:t> (representing time complexity of </a:t>
            </a:r>
            <a:r>
              <a:rPr lang="en-US" altLang="en-US" sz="2800" b="1" dirty="0" err="1" smtClean="0"/>
              <a:t>MergeSort</a:t>
            </a:r>
            <a:r>
              <a:rPr lang="en-US" altLang="en-US" sz="2800" b="1" dirty="0" smtClean="0"/>
              <a:t>) via substitution method: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T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= 2</a:t>
            </a:r>
            <a:r>
              <a:rPr lang="en-US" altLang="en-US" sz="2400" i="1" dirty="0"/>
              <a:t>T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/2) + </a:t>
            </a:r>
            <a:r>
              <a:rPr lang="en-US" altLang="en-US" sz="2400" dirty="0" err="1" smtClean="0"/>
              <a:t>c</a:t>
            </a:r>
            <a:r>
              <a:rPr lang="en-US" altLang="en-US" sz="2400" i="1" dirty="0" err="1" smtClean="0"/>
              <a:t>n</a:t>
            </a:r>
            <a:endParaRPr lang="en-US" altLang="en-US" sz="2400" i="1" dirty="0" smtClean="0"/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</a:t>
            </a:r>
            <a:r>
              <a:rPr lang="en-US" altLang="en-US" sz="2400" i="1" dirty="0" smtClean="0"/>
              <a:t>       = 2(2T(n/4)+</a:t>
            </a:r>
            <a:r>
              <a:rPr lang="en-US" altLang="en-US" sz="2400" i="1" dirty="0" err="1" smtClean="0"/>
              <a:t>cn</a:t>
            </a:r>
            <a:r>
              <a:rPr lang="en-US" altLang="en-US" sz="2400" i="1" dirty="0" smtClean="0"/>
              <a:t>/2) + </a:t>
            </a:r>
            <a:r>
              <a:rPr lang="en-US" altLang="en-US" sz="2400" i="1" dirty="0" err="1" smtClean="0"/>
              <a:t>cn</a:t>
            </a:r>
            <a:r>
              <a:rPr lang="en-US" altLang="en-US" sz="2400" i="1" dirty="0" smtClean="0"/>
              <a:t> = 2</a:t>
            </a:r>
            <a:r>
              <a:rPr lang="en-US" altLang="en-US" sz="2400" i="1" baseline="30000" dirty="0" smtClean="0"/>
              <a:t>2</a:t>
            </a:r>
            <a:r>
              <a:rPr lang="en-US" altLang="en-US" sz="2400" i="1" dirty="0" smtClean="0"/>
              <a:t>T(n/2</a:t>
            </a:r>
            <a:r>
              <a:rPr lang="en-US" altLang="en-US" sz="2400" i="1" baseline="30000" dirty="0" smtClean="0"/>
              <a:t>2</a:t>
            </a:r>
            <a:r>
              <a:rPr lang="en-US" altLang="en-US" sz="2400" i="1" dirty="0" smtClean="0"/>
              <a:t>) + 2cn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 smtClean="0"/>
              <a:t>        = 2</a:t>
            </a:r>
            <a:r>
              <a:rPr lang="en-US" altLang="en-US" sz="2400" i="1" baseline="30000" dirty="0" smtClean="0"/>
              <a:t>2</a:t>
            </a:r>
            <a:r>
              <a:rPr lang="en-US" altLang="en-US" sz="2400" i="1" dirty="0" smtClean="0"/>
              <a:t>(2T(n/8)+</a:t>
            </a:r>
            <a:r>
              <a:rPr lang="en-US" altLang="en-US" sz="2400" i="1" dirty="0" err="1" smtClean="0"/>
              <a:t>cn</a:t>
            </a:r>
            <a:r>
              <a:rPr lang="en-US" altLang="en-US" sz="2400" i="1" dirty="0" smtClean="0"/>
              <a:t>/4) </a:t>
            </a:r>
            <a:r>
              <a:rPr lang="en-US" altLang="en-US" sz="2400" i="1" dirty="0"/>
              <a:t>+ </a:t>
            </a:r>
            <a:r>
              <a:rPr lang="en-US" altLang="en-US" sz="2400" i="1" dirty="0" smtClean="0"/>
              <a:t>2cn </a:t>
            </a:r>
            <a:r>
              <a:rPr lang="en-US" altLang="en-US" sz="2400" i="1" dirty="0"/>
              <a:t>= </a:t>
            </a:r>
            <a:r>
              <a:rPr lang="en-US" altLang="en-US" sz="2400" i="1" dirty="0" smtClean="0"/>
              <a:t>2</a:t>
            </a:r>
            <a:r>
              <a:rPr lang="en-US" altLang="en-US" sz="2400" i="1" baseline="30000" dirty="0" smtClean="0"/>
              <a:t>3</a:t>
            </a:r>
            <a:r>
              <a:rPr lang="en-US" altLang="en-US" sz="2400" i="1" dirty="0" smtClean="0"/>
              <a:t>T(n/2</a:t>
            </a:r>
            <a:r>
              <a:rPr lang="en-US" altLang="en-US" sz="2400" i="1" baseline="30000" dirty="0" smtClean="0"/>
              <a:t>3</a:t>
            </a:r>
            <a:r>
              <a:rPr lang="en-US" altLang="en-US" sz="2400" i="1" dirty="0" smtClean="0"/>
              <a:t>) </a:t>
            </a:r>
            <a:r>
              <a:rPr lang="en-US" altLang="en-US" sz="2400" i="1" dirty="0"/>
              <a:t>+ </a:t>
            </a:r>
            <a:r>
              <a:rPr lang="en-US" altLang="en-US" sz="2400" i="1" dirty="0" smtClean="0"/>
              <a:t>3cn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</a:t>
            </a:r>
            <a:r>
              <a:rPr lang="en-US" altLang="en-US" sz="2400" i="1" dirty="0" smtClean="0"/>
              <a:t>       …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</a:t>
            </a:r>
            <a:r>
              <a:rPr lang="en-US" altLang="en-US" sz="2400" i="1" dirty="0" smtClean="0"/>
              <a:t>       = 2</a:t>
            </a:r>
            <a:r>
              <a:rPr lang="en-US" altLang="en-US" sz="2400" i="1" baseline="30000" dirty="0" smtClean="0"/>
              <a:t>k</a:t>
            </a:r>
            <a:r>
              <a:rPr lang="en-US" altLang="en-US" sz="2400" i="1" dirty="0" smtClean="0"/>
              <a:t>T(n/2</a:t>
            </a:r>
            <a:r>
              <a:rPr lang="en-US" altLang="en-US" sz="2400" i="1" baseline="30000" dirty="0" smtClean="0"/>
              <a:t>k</a:t>
            </a:r>
            <a:r>
              <a:rPr lang="en-US" altLang="en-US" sz="2400" i="1" dirty="0" smtClean="0"/>
              <a:t>) </a:t>
            </a:r>
            <a:r>
              <a:rPr lang="en-US" altLang="en-US" sz="2400" i="1" dirty="0"/>
              <a:t>+ </a:t>
            </a:r>
            <a:r>
              <a:rPr lang="en-US" altLang="en-US" sz="2400" i="1" dirty="0" err="1" smtClean="0"/>
              <a:t>kcn</a:t>
            </a:r>
            <a:r>
              <a:rPr lang="en-US" altLang="en-US" sz="2400" i="1" dirty="0" smtClean="0"/>
              <a:t>    [guess the pattern from previous equations]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Let 2</a:t>
            </a:r>
            <a:r>
              <a:rPr lang="en-US" altLang="en-US" sz="2400" i="1" baseline="30000" dirty="0"/>
              <a:t>k</a:t>
            </a:r>
            <a:r>
              <a:rPr lang="en-US" altLang="en-US" sz="2400" i="1" dirty="0"/>
              <a:t> = </a:t>
            </a:r>
            <a:r>
              <a:rPr lang="en-US" altLang="en-US" sz="2400" i="1" dirty="0" smtClean="0"/>
              <a:t>n (so </a:t>
            </a:r>
            <a:r>
              <a:rPr lang="en-US" altLang="en-US" sz="2400" i="1" dirty="0"/>
              <a:t>that we get T(n/2</a:t>
            </a:r>
            <a:r>
              <a:rPr lang="en-US" altLang="en-US" sz="2400" i="1" baseline="30000" dirty="0"/>
              <a:t>k</a:t>
            </a:r>
            <a:r>
              <a:rPr lang="en-US" altLang="en-US" sz="2400" i="1" dirty="0"/>
              <a:t>) = T(1) which is known to </a:t>
            </a:r>
            <a:r>
              <a:rPr lang="en-US" altLang="en-US" sz="2400" i="1" dirty="0" smtClean="0"/>
              <a:t>us)</a:t>
            </a:r>
            <a:endParaRPr lang="en-US" altLang="en-US" sz="2400" i="1" dirty="0"/>
          </a:p>
          <a:p>
            <a:pPr>
              <a:spcBef>
                <a:spcPct val="40000"/>
              </a:spcBef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⸫ T(n)</a:t>
            </a:r>
            <a:r>
              <a:rPr lang="en-US" altLang="en-US" sz="2400" i="1" dirty="0" smtClean="0"/>
              <a:t> = n T(n/n) + (</a:t>
            </a:r>
            <a:r>
              <a:rPr lang="en-US" altLang="en-US" sz="2400" i="1" dirty="0" err="1" smtClean="0"/>
              <a:t>lg</a:t>
            </a:r>
            <a:r>
              <a:rPr lang="en-US" altLang="en-US" sz="2400" i="1" dirty="0" smtClean="0"/>
              <a:t> n) </a:t>
            </a:r>
            <a:r>
              <a:rPr lang="en-US" altLang="en-US" sz="2400" i="1" dirty="0" err="1" smtClean="0"/>
              <a:t>cn</a:t>
            </a:r>
            <a:r>
              <a:rPr lang="en-US" altLang="en-US" sz="2400" i="1" dirty="0" smtClean="0"/>
              <a:t>   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 smtClean="0"/>
              <a:t>            = </a:t>
            </a:r>
            <a:r>
              <a:rPr lang="en-US" altLang="en-US" sz="2400" i="1" dirty="0"/>
              <a:t>n </a:t>
            </a:r>
            <a:r>
              <a:rPr lang="en-US" altLang="en-US" sz="2400" i="1" dirty="0" smtClean="0"/>
              <a:t>T(1) </a:t>
            </a:r>
            <a:r>
              <a:rPr lang="en-US" altLang="en-US" sz="2400" i="1" dirty="0"/>
              <a:t>+ (</a:t>
            </a:r>
            <a:r>
              <a:rPr lang="en-US" altLang="en-US" sz="2400" i="1" dirty="0" err="1"/>
              <a:t>lg</a:t>
            </a:r>
            <a:r>
              <a:rPr lang="en-US" altLang="en-US" sz="2400" i="1" dirty="0"/>
              <a:t> n) </a:t>
            </a:r>
            <a:r>
              <a:rPr lang="en-US" altLang="en-US" sz="2400" i="1" dirty="0" err="1" smtClean="0"/>
              <a:t>cn</a:t>
            </a:r>
            <a:endParaRPr lang="en-US" altLang="en-US" sz="2400" i="1" dirty="0" smtClean="0"/>
          </a:p>
          <a:p>
            <a:pPr>
              <a:spcBef>
                <a:spcPct val="40000"/>
              </a:spcBef>
            </a:pPr>
            <a:r>
              <a:rPr lang="en-US" altLang="en-US" sz="2400" i="1" dirty="0" smtClean="0"/>
              <a:t>            = </a:t>
            </a:r>
            <a:r>
              <a:rPr lang="en-US" altLang="en-US" sz="2400" i="1" dirty="0"/>
              <a:t>n </a:t>
            </a:r>
            <a:r>
              <a:rPr lang="en-US" altLang="en-US" sz="2400" i="1" dirty="0" smtClean="0"/>
              <a:t>T(1) </a:t>
            </a:r>
            <a:r>
              <a:rPr lang="en-US" altLang="en-US" sz="2400" i="1" dirty="0"/>
              <a:t>+ </a:t>
            </a:r>
            <a:r>
              <a:rPr lang="en-US" altLang="en-US" sz="2400" i="1" dirty="0" err="1" smtClean="0"/>
              <a:t>cn</a:t>
            </a:r>
            <a:r>
              <a:rPr lang="en-US" altLang="en-US" sz="2400" i="1" dirty="0"/>
              <a:t> </a:t>
            </a:r>
            <a:r>
              <a:rPr lang="en-US" altLang="en-US" sz="2400" i="1" dirty="0" err="1" smtClean="0"/>
              <a:t>lg</a:t>
            </a:r>
            <a:r>
              <a:rPr lang="en-US" altLang="en-US" sz="2400" i="1" dirty="0" smtClean="0"/>
              <a:t> n</a:t>
            </a:r>
          </a:p>
          <a:p>
            <a:pPr>
              <a:spcBef>
                <a:spcPct val="40000"/>
              </a:spcBef>
            </a:pPr>
            <a:r>
              <a:rPr lang="en-US" altLang="en-US" sz="2400" i="1" dirty="0" smtClean="0"/>
              <a:t>            = </a:t>
            </a:r>
            <a:r>
              <a:rPr lang="en-US" altLang="en-US" sz="2400" i="1" dirty="0" err="1" smtClean="0"/>
              <a:t>cn</a:t>
            </a:r>
            <a:r>
              <a:rPr lang="en-US" altLang="en-US" sz="2400" i="1" dirty="0" smtClean="0"/>
              <a:t> + </a:t>
            </a:r>
            <a:r>
              <a:rPr lang="en-US" altLang="en-US" sz="2400" i="1" dirty="0"/>
              <a:t>(</a:t>
            </a:r>
            <a:r>
              <a:rPr lang="en-US" altLang="en-US" sz="2400" i="1" dirty="0" err="1"/>
              <a:t>lg</a:t>
            </a:r>
            <a:r>
              <a:rPr lang="en-US" altLang="en-US" sz="2400" i="1" dirty="0"/>
              <a:t> n) </a:t>
            </a:r>
            <a:r>
              <a:rPr lang="en-US" altLang="en-US" sz="2400" i="1" dirty="0" err="1" smtClean="0"/>
              <a:t>cn</a:t>
            </a:r>
            <a:r>
              <a:rPr lang="en-US" altLang="en-US" sz="2400" i="1" dirty="0" smtClean="0"/>
              <a:t>  which is </a:t>
            </a:r>
            <a:r>
              <a:rPr lang="en-US" altLang="en-US" sz="2400" dirty="0">
                <a:sym typeface="Symbol" panose="05050102010706020507" pitchFamily="18" charset="2"/>
              </a:rPr>
              <a:t>(</a:t>
            </a:r>
            <a:r>
              <a:rPr lang="en-US" altLang="en-US" sz="2400" dirty="0" smtClean="0">
                <a:sym typeface="Symbol" panose="05050102010706020507" pitchFamily="18" charset="2"/>
              </a:rPr>
              <a:t>n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lg</a:t>
            </a:r>
            <a:r>
              <a:rPr lang="en-US" altLang="en-US" sz="2400" dirty="0" smtClean="0">
                <a:sym typeface="Symbol" panose="05050102010706020507" pitchFamily="18" charset="2"/>
              </a:rPr>
              <a:t> n)</a:t>
            </a:r>
            <a:endParaRPr lang="en-US" altLang="en-US" sz="2400" i="1" dirty="0" smtClean="0"/>
          </a:p>
          <a:p>
            <a:pPr>
              <a:spcBef>
                <a:spcPct val="40000"/>
              </a:spcBef>
            </a:pPr>
            <a:r>
              <a:rPr lang="en-US" altLang="en-US" sz="2400" i="1" dirty="0"/>
              <a:t> </a:t>
            </a:r>
            <a:endParaRPr lang="en-US" altLang="en-US" sz="2400" i="1" dirty="0" smtClean="0"/>
          </a:p>
          <a:p>
            <a:pPr>
              <a:spcBef>
                <a:spcPct val="40000"/>
              </a:spcBef>
            </a:pPr>
            <a:endParaRPr lang="en-US" alt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3920" y="1321560"/>
              <a:ext cx="8930160" cy="5384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560" y="1312200"/>
                <a:ext cx="8948880" cy="54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5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Recursion-tree Method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en-US" b="1" dirty="0" smtClean="0">
                <a:solidFill>
                  <a:srgbClr val="CC3300"/>
                </a:solidFill>
              </a:rPr>
              <a:t> Recursion trees</a:t>
            </a:r>
            <a:r>
              <a:rPr lang="en-US" altLang="en-US" dirty="0" smtClean="0"/>
              <a:t> can also be used to solve </a:t>
            </a:r>
            <a:r>
              <a:rPr lang="en-US" altLang="en-US" dirty="0" err="1" smtClean="0"/>
              <a:t>r.r.</a:t>
            </a:r>
            <a:endParaRPr lang="en-US" altLang="en-US" dirty="0" smtClean="0"/>
          </a:p>
          <a:p>
            <a:r>
              <a:rPr lang="en-US" altLang="en-US" dirty="0" smtClean="0"/>
              <a:t>Recursion Trees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Show successive expansions of recurrences using trees.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Keep track of the time spent on the </a:t>
            </a:r>
            <a:r>
              <a:rPr lang="en-US" altLang="en-US" dirty="0" err="1" smtClean="0"/>
              <a:t>subproblems</a:t>
            </a:r>
            <a:r>
              <a:rPr lang="en-US" altLang="en-US" dirty="0" smtClean="0"/>
              <a:t> of a divide and conquer algorithm.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Help organize the algebraic bookkeeping necessary to solve a recurrence.</a:t>
            </a:r>
          </a:p>
        </p:txBody>
      </p:sp>
    </p:spTree>
    <p:extLst>
      <p:ext uri="{BB962C8B-B14F-4D97-AF65-F5344CB8AC3E}">
        <p14:creationId xmlns:p14="http://schemas.microsoft.com/office/powerpoint/2010/main" val="40048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Recursion Tree – Example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Running time of Merge Sort:</a:t>
            </a:r>
          </a:p>
          <a:p>
            <a:pPr lvl="2" algn="ctr">
              <a:buFontTx/>
              <a:buNone/>
            </a:pPr>
            <a:r>
              <a:rPr lang="en-US" altLang="en-US" sz="2800" i="1" dirty="0" smtClean="0">
                <a:solidFill>
                  <a:srgbClr val="CC3300"/>
                </a:solidFill>
              </a:rPr>
              <a:t>T</a:t>
            </a:r>
            <a:r>
              <a:rPr lang="en-US" altLang="en-US" sz="2800" dirty="0" smtClean="0">
                <a:solidFill>
                  <a:srgbClr val="CC3300"/>
                </a:solidFill>
              </a:rPr>
              <a:t>(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n</a:t>
            </a:r>
            <a:r>
              <a:rPr lang="en-US" altLang="en-US" sz="2800" dirty="0" smtClean="0">
                <a:solidFill>
                  <a:srgbClr val="CC3300"/>
                </a:solidFill>
              </a:rPr>
              <a:t>)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= </a:t>
            </a:r>
            <a:r>
              <a:rPr lang="en-US" altLang="en-US" sz="2800" dirty="0" smtClean="0">
                <a:solidFill>
                  <a:srgbClr val="CC3300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800" dirty="0" smtClean="0">
                <a:solidFill>
                  <a:srgbClr val="CC3300"/>
                </a:solidFill>
              </a:rPr>
              <a:t>(1)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			</a:t>
            </a:r>
            <a:r>
              <a:rPr lang="en-US" altLang="en-US" sz="2800" dirty="0" smtClean="0">
                <a:solidFill>
                  <a:srgbClr val="CC3300"/>
                </a:solidFill>
              </a:rPr>
              <a:t>if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n = </a:t>
            </a:r>
            <a:r>
              <a:rPr lang="en-US" altLang="en-US" sz="2800" dirty="0" smtClean="0">
                <a:solidFill>
                  <a:srgbClr val="CC3300"/>
                </a:solidFill>
              </a:rPr>
              <a:t>1</a:t>
            </a:r>
            <a:endParaRPr lang="en-US" altLang="en-US" sz="2800" i="1" dirty="0" smtClean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800" i="1" dirty="0" smtClean="0">
                <a:solidFill>
                  <a:srgbClr val="CC3300"/>
                </a:solidFill>
              </a:rPr>
              <a:t>T</a:t>
            </a:r>
            <a:r>
              <a:rPr lang="en-US" altLang="en-US" sz="2800" dirty="0" smtClean="0">
                <a:solidFill>
                  <a:srgbClr val="CC3300"/>
                </a:solidFill>
              </a:rPr>
              <a:t>(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n</a:t>
            </a:r>
            <a:r>
              <a:rPr lang="en-US" altLang="en-US" sz="2800" dirty="0" smtClean="0">
                <a:solidFill>
                  <a:srgbClr val="CC3300"/>
                </a:solidFill>
              </a:rPr>
              <a:t>)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= </a:t>
            </a:r>
            <a:r>
              <a:rPr lang="en-US" altLang="en-US" sz="2800" dirty="0" smtClean="0">
                <a:solidFill>
                  <a:srgbClr val="CC3300"/>
                </a:solidFill>
              </a:rPr>
              <a:t>2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T</a:t>
            </a:r>
            <a:r>
              <a:rPr lang="en-US" altLang="en-US" sz="2800" dirty="0" smtClean="0">
                <a:solidFill>
                  <a:srgbClr val="CC3300"/>
                </a:solidFill>
              </a:rPr>
              <a:t>(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n</a:t>
            </a:r>
            <a:r>
              <a:rPr lang="en-US" altLang="en-US" sz="2800" dirty="0" smtClean="0">
                <a:solidFill>
                  <a:srgbClr val="CC3300"/>
                </a:solidFill>
              </a:rPr>
              <a:t>/2)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+ </a:t>
            </a:r>
            <a:r>
              <a:rPr lang="en-US" altLang="en-US" sz="2800" dirty="0" smtClean="0">
                <a:solidFill>
                  <a:srgbClr val="CC3300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800" dirty="0" smtClean="0">
                <a:solidFill>
                  <a:srgbClr val="CC3300"/>
                </a:solidFill>
              </a:rPr>
              <a:t>(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n</a:t>
            </a:r>
            <a:r>
              <a:rPr lang="en-US" altLang="en-US" sz="2800" dirty="0" smtClean="0">
                <a:solidFill>
                  <a:srgbClr val="CC3300"/>
                </a:solidFill>
              </a:rPr>
              <a:t>)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	</a:t>
            </a:r>
            <a:r>
              <a:rPr lang="en-US" altLang="en-US" sz="2800" dirty="0" smtClean="0">
                <a:solidFill>
                  <a:srgbClr val="CC3300"/>
                </a:solidFill>
              </a:rPr>
              <a:t>if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n &gt; </a:t>
            </a:r>
            <a:r>
              <a:rPr lang="en-US" altLang="en-US" sz="2800" dirty="0" smtClean="0">
                <a:solidFill>
                  <a:srgbClr val="CC3300"/>
                </a:solidFill>
              </a:rPr>
              <a:t>1</a:t>
            </a:r>
            <a:endParaRPr lang="en-US" altLang="en-US" sz="2800" i="1" dirty="0" smtClean="0">
              <a:solidFill>
                <a:srgbClr val="CC3300"/>
              </a:solidFill>
            </a:endParaRPr>
          </a:p>
          <a:p>
            <a:r>
              <a:rPr lang="en-US" altLang="en-US" dirty="0" smtClean="0"/>
              <a:t>Rewrite the recurrence as</a:t>
            </a:r>
          </a:p>
          <a:p>
            <a:pPr lvl="2" algn="ctr">
              <a:buFontTx/>
              <a:buNone/>
            </a:pPr>
            <a:r>
              <a:rPr lang="en-US" altLang="en-US" sz="2800" i="1" dirty="0" smtClean="0">
                <a:solidFill>
                  <a:srgbClr val="CC3300"/>
                </a:solidFill>
              </a:rPr>
              <a:t>T</a:t>
            </a:r>
            <a:r>
              <a:rPr lang="en-US" altLang="en-US" sz="2800" dirty="0" smtClean="0">
                <a:solidFill>
                  <a:srgbClr val="CC3300"/>
                </a:solidFill>
              </a:rPr>
              <a:t>(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n</a:t>
            </a:r>
            <a:r>
              <a:rPr lang="en-US" altLang="en-US" sz="2800" dirty="0" smtClean="0">
                <a:solidFill>
                  <a:srgbClr val="CC3300"/>
                </a:solidFill>
              </a:rPr>
              <a:t>)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= </a:t>
            </a:r>
            <a:r>
              <a:rPr lang="en-US" altLang="en-US" sz="2800" b="1" i="1" dirty="0" smtClean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			</a:t>
            </a:r>
            <a:r>
              <a:rPr lang="en-US" altLang="en-US" sz="2800" dirty="0" smtClean="0">
                <a:solidFill>
                  <a:srgbClr val="CC3300"/>
                </a:solidFill>
              </a:rPr>
              <a:t>if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n = </a:t>
            </a:r>
            <a:r>
              <a:rPr lang="en-US" altLang="en-US" sz="2800" dirty="0" smtClean="0">
                <a:solidFill>
                  <a:srgbClr val="CC3300"/>
                </a:solidFill>
              </a:rPr>
              <a:t>1</a:t>
            </a:r>
            <a:endParaRPr lang="en-US" altLang="en-US" sz="2800" i="1" dirty="0" smtClean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800" i="1" dirty="0" smtClean="0">
                <a:solidFill>
                  <a:srgbClr val="CC3300"/>
                </a:solidFill>
              </a:rPr>
              <a:t>T</a:t>
            </a:r>
            <a:r>
              <a:rPr lang="en-US" altLang="en-US" sz="2800" dirty="0" smtClean="0">
                <a:solidFill>
                  <a:srgbClr val="CC3300"/>
                </a:solidFill>
              </a:rPr>
              <a:t>(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n</a:t>
            </a:r>
            <a:r>
              <a:rPr lang="en-US" altLang="en-US" sz="2800" dirty="0" smtClean="0">
                <a:solidFill>
                  <a:srgbClr val="CC3300"/>
                </a:solidFill>
              </a:rPr>
              <a:t>)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= </a:t>
            </a:r>
            <a:r>
              <a:rPr lang="en-US" altLang="en-US" sz="2800" dirty="0" smtClean="0">
                <a:solidFill>
                  <a:srgbClr val="CC3300"/>
                </a:solidFill>
              </a:rPr>
              <a:t>2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T</a:t>
            </a:r>
            <a:r>
              <a:rPr lang="en-US" altLang="en-US" sz="2800" dirty="0" smtClean="0">
                <a:solidFill>
                  <a:srgbClr val="CC3300"/>
                </a:solidFill>
              </a:rPr>
              <a:t>(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n</a:t>
            </a:r>
            <a:r>
              <a:rPr lang="en-US" altLang="en-US" sz="2800" dirty="0" smtClean="0">
                <a:solidFill>
                  <a:srgbClr val="CC3300"/>
                </a:solidFill>
              </a:rPr>
              <a:t>/2)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+ </a:t>
            </a:r>
            <a:r>
              <a:rPr lang="en-US" altLang="en-US" sz="2800" b="1" i="1" dirty="0" err="1" smtClean="0">
                <a:solidFill>
                  <a:schemeClr val="hlink"/>
                </a:solidFill>
                <a:sym typeface="Symbol" panose="05050102010706020507" pitchFamily="18" charset="2"/>
              </a:rPr>
              <a:t>cn</a:t>
            </a:r>
            <a:r>
              <a:rPr lang="en-US" altLang="en-US" sz="2800" i="1" dirty="0" smtClean="0">
                <a:solidFill>
                  <a:srgbClr val="CC33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	</a:t>
            </a:r>
            <a:r>
              <a:rPr lang="en-US" altLang="en-US" sz="2800" dirty="0" smtClean="0">
                <a:solidFill>
                  <a:srgbClr val="CC3300"/>
                </a:solidFill>
              </a:rPr>
              <a:t>if</a:t>
            </a:r>
            <a:r>
              <a:rPr lang="en-US" altLang="en-US" sz="2800" i="1" dirty="0" smtClean="0">
                <a:solidFill>
                  <a:srgbClr val="CC3300"/>
                </a:solidFill>
              </a:rPr>
              <a:t> n &gt; </a:t>
            </a:r>
            <a:r>
              <a:rPr lang="en-US" altLang="en-US" sz="2800" dirty="0" smtClean="0">
                <a:solidFill>
                  <a:srgbClr val="CC3300"/>
                </a:solidFill>
              </a:rPr>
              <a:t>1</a:t>
            </a:r>
          </a:p>
          <a:p>
            <a:pPr lvl="2">
              <a:buFontTx/>
              <a:buNone/>
            </a:pPr>
            <a:r>
              <a:rPr lang="en-US" altLang="en-US" sz="2800" b="1" i="1" dirty="0" smtClean="0">
                <a:solidFill>
                  <a:schemeClr val="hlink"/>
                </a:solidFill>
              </a:rPr>
              <a:t>c </a:t>
            </a:r>
            <a:r>
              <a:rPr lang="en-US" altLang="en-US" sz="2800" b="1" dirty="0" smtClean="0">
                <a:solidFill>
                  <a:schemeClr val="hlink"/>
                </a:solidFill>
              </a:rPr>
              <a:t>&gt; 0</a:t>
            </a:r>
            <a:r>
              <a:rPr lang="en-US" altLang="en-US" sz="2800" dirty="0" smtClean="0">
                <a:solidFill>
                  <a:schemeClr val="hlink"/>
                </a:solidFill>
              </a:rPr>
              <a:t>:</a:t>
            </a:r>
            <a:r>
              <a:rPr lang="en-US" altLang="en-US" sz="2800" dirty="0" smtClean="0">
                <a:solidFill>
                  <a:srgbClr val="CC3300"/>
                </a:solidFill>
              </a:rPr>
              <a:t>  </a:t>
            </a:r>
            <a:r>
              <a:rPr lang="en-US" altLang="en-US" sz="2800" dirty="0" smtClean="0"/>
              <a:t>Running time for the base case and</a:t>
            </a:r>
          </a:p>
          <a:p>
            <a:pPr lvl="2">
              <a:buFontTx/>
              <a:buNone/>
            </a:pPr>
            <a:r>
              <a:rPr lang="en-US" altLang="en-US" sz="2800" dirty="0" smtClean="0"/>
              <a:t>     time per array element for the divide and</a:t>
            </a:r>
          </a:p>
          <a:p>
            <a:pPr lvl="2">
              <a:buFontTx/>
              <a:buNone/>
            </a:pPr>
            <a:r>
              <a:rPr lang="en-US" altLang="en-US" sz="2800" dirty="0" smtClean="0"/>
              <a:t>     combine steps.</a:t>
            </a:r>
            <a:endParaRPr lang="en-US" altLang="en-US" sz="2800" i="1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84280" y="2598480"/>
              <a:ext cx="5358240" cy="118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4920" y="2589120"/>
                <a:ext cx="5376960" cy="12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1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Recursion Tree for 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277018" y="1012429"/>
            <a:ext cx="331946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For the original problem, we have a cost of </a:t>
            </a:r>
            <a:r>
              <a:rPr lang="en-US" altLang="en-US" dirty="0" err="1">
                <a:solidFill>
                  <a:srgbClr val="CC3300"/>
                </a:solidFill>
              </a:rPr>
              <a:t>cn</a:t>
            </a:r>
            <a:r>
              <a:rPr lang="en-US" altLang="en-US" dirty="0"/>
              <a:t>, plus two </a:t>
            </a:r>
            <a:r>
              <a:rPr lang="en-US" altLang="en-US" dirty="0" err="1"/>
              <a:t>subproblems</a:t>
            </a:r>
            <a:r>
              <a:rPr lang="en-US" altLang="en-US" dirty="0"/>
              <a:t> each of size (n/2) and running time T(n/2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  <p:grpSp>
        <p:nvGrpSpPr>
          <p:cNvPr id="450564" name="Group 4"/>
          <p:cNvGrpSpPr>
            <a:grpSpLocks/>
          </p:cNvGrpSpPr>
          <p:nvPr/>
        </p:nvGrpSpPr>
        <p:grpSpPr bwMode="auto">
          <a:xfrm>
            <a:off x="358775" y="3686175"/>
            <a:ext cx="3109913" cy="2106613"/>
            <a:chOff x="226" y="2223"/>
            <a:chExt cx="1959" cy="1327"/>
          </a:xfrm>
        </p:grpSpPr>
        <p:sp>
          <p:nvSpPr>
            <p:cNvPr id="32797" name="Text Box 5"/>
            <p:cNvSpPr txBox="1">
              <a:spLocks noChangeArrowheads="1"/>
            </p:cNvSpPr>
            <p:nvPr/>
          </p:nvSpPr>
          <p:spPr bwMode="auto">
            <a:xfrm>
              <a:off x="1066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32798" name="Line 6"/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7"/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8"/>
            <p:cNvSpPr txBox="1">
              <a:spLocks noChangeArrowheads="1"/>
            </p:cNvSpPr>
            <p:nvPr/>
          </p:nvSpPr>
          <p:spPr bwMode="auto">
            <a:xfrm>
              <a:off x="226" y="326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32801" name="Text Box 9"/>
            <p:cNvSpPr txBox="1">
              <a:spLocks noChangeArrowheads="1"/>
            </p:cNvSpPr>
            <p:nvPr/>
          </p:nvSpPr>
          <p:spPr bwMode="auto">
            <a:xfrm>
              <a:off x="1568" y="326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4608513" y="1012429"/>
            <a:ext cx="407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Each of the size n/2 problems has a cost of </a:t>
            </a:r>
            <a:r>
              <a:rPr lang="en-US" altLang="en-US" dirty="0" err="1"/>
              <a:t>cn</a:t>
            </a:r>
            <a:r>
              <a:rPr lang="en-US" altLang="en-US" dirty="0"/>
              <a:t>/2 plus two </a:t>
            </a:r>
            <a:r>
              <a:rPr lang="en-US" altLang="en-US" dirty="0" err="1"/>
              <a:t>subproblems</a:t>
            </a:r>
            <a:r>
              <a:rPr lang="en-US" altLang="en-US" dirty="0"/>
              <a:t>, each costing T(n/4).</a:t>
            </a:r>
          </a:p>
        </p:txBody>
      </p:sp>
      <p:grpSp>
        <p:nvGrpSpPr>
          <p:cNvPr id="450571" name="Group 11"/>
          <p:cNvGrpSpPr>
            <a:grpSpLocks/>
          </p:cNvGrpSpPr>
          <p:nvPr/>
        </p:nvGrpSpPr>
        <p:grpSpPr bwMode="auto">
          <a:xfrm>
            <a:off x="4722813" y="2997200"/>
            <a:ext cx="3352800" cy="3148013"/>
            <a:chOff x="2975" y="1733"/>
            <a:chExt cx="2112" cy="1983"/>
          </a:xfrm>
        </p:grpSpPr>
        <p:sp>
          <p:nvSpPr>
            <p:cNvPr id="32784" name="Text Box 12"/>
            <p:cNvSpPr txBox="1">
              <a:spLocks noChangeArrowheads="1"/>
            </p:cNvSpPr>
            <p:nvPr/>
          </p:nvSpPr>
          <p:spPr bwMode="auto">
            <a:xfrm>
              <a:off x="3825" y="17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32785" name="Line 13"/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14"/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Text Box 15"/>
            <p:cNvSpPr txBox="1">
              <a:spLocks noChangeArrowheads="1"/>
            </p:cNvSpPr>
            <p:nvPr/>
          </p:nvSpPr>
          <p:spPr bwMode="auto">
            <a:xfrm>
              <a:off x="3411" y="26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2788" name="Text Box 16"/>
            <p:cNvSpPr txBox="1">
              <a:spLocks noChangeArrowheads="1"/>
            </p:cNvSpPr>
            <p:nvPr/>
          </p:nvSpPr>
          <p:spPr bwMode="auto">
            <a:xfrm>
              <a:off x="4176" y="264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2789" name="Line 17"/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18"/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Line 19"/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20"/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Text Box 21"/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32794" name="Text Box 22"/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32795" name="Text Box 23"/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32796" name="Text Box 24"/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450585" name="Group 25"/>
          <p:cNvGrpSpPr>
            <a:grpSpLocks/>
          </p:cNvGrpSpPr>
          <p:nvPr/>
        </p:nvGrpSpPr>
        <p:grpSpPr bwMode="auto">
          <a:xfrm>
            <a:off x="1992313" y="3302000"/>
            <a:ext cx="4079875" cy="1484313"/>
            <a:chOff x="1255" y="1789"/>
            <a:chExt cx="2570" cy="935"/>
          </a:xfrm>
        </p:grpSpPr>
        <p:sp>
          <p:nvSpPr>
            <p:cNvPr id="32780" name="Text Box 26"/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32781" name="AutoShape 27"/>
            <p:cNvCxnSpPr>
              <a:cxnSpLocks noChangeShapeType="1"/>
              <a:stCxn id="32780" idx="2"/>
              <a:endCxn id="32799" idx="0"/>
            </p:cNvCxnSpPr>
            <p:nvPr/>
          </p:nvCxnSpPr>
          <p:spPr bwMode="auto">
            <a:xfrm rot="5400000" flipH="1">
              <a:off x="1812" y="1793"/>
              <a:ext cx="208" cy="1321"/>
            </a:xfrm>
            <a:prstGeom prst="curvedConnector3">
              <a:avLst>
                <a:gd name="adj1" fmla="val -34182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2" name="AutoShape 28"/>
            <p:cNvCxnSpPr>
              <a:cxnSpLocks noChangeShapeType="1"/>
              <a:stCxn id="32780" idx="3"/>
              <a:endCxn id="32784" idx="1"/>
            </p:cNvCxnSpPr>
            <p:nvPr/>
          </p:nvCxnSpPr>
          <p:spPr bwMode="auto">
            <a:xfrm flipV="1">
              <a:off x="3147" y="1789"/>
              <a:ext cx="678" cy="58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3" name="AutoShape 29"/>
            <p:cNvCxnSpPr>
              <a:cxnSpLocks noChangeShapeType="1"/>
              <a:stCxn id="32780" idx="2"/>
              <a:endCxn id="32787" idx="1"/>
            </p:cNvCxnSpPr>
            <p:nvPr/>
          </p:nvCxnSpPr>
          <p:spPr bwMode="auto">
            <a:xfrm rot="16200000" flipH="1">
              <a:off x="2910" y="2223"/>
              <a:ext cx="167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0590" name="Group 30"/>
          <p:cNvGrpSpPr>
            <a:grpSpLocks/>
          </p:cNvGrpSpPr>
          <p:nvPr/>
        </p:nvGrpSpPr>
        <p:grpSpPr bwMode="auto">
          <a:xfrm>
            <a:off x="2765425" y="5867400"/>
            <a:ext cx="2381250" cy="762000"/>
            <a:chOff x="1742" y="3405"/>
            <a:chExt cx="1500" cy="480"/>
          </a:xfrm>
        </p:grpSpPr>
        <p:sp>
          <p:nvSpPr>
            <p:cNvPr id="32777" name="Text Box 31"/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600" b="1"/>
                <a:t> </a:t>
              </a:r>
            </a:p>
          </p:txBody>
        </p:sp>
        <p:cxnSp>
          <p:nvCxnSpPr>
            <p:cNvPr id="32778" name="AutoShape 32"/>
            <p:cNvCxnSpPr>
              <a:cxnSpLocks noChangeShapeType="1"/>
              <a:stCxn id="32777" idx="0"/>
              <a:endCxn id="32801" idx="2"/>
            </p:cNvCxnSpPr>
            <p:nvPr/>
          </p:nvCxnSpPr>
          <p:spPr bwMode="auto">
            <a:xfrm rot="16200000" flipV="1">
              <a:off x="2042" y="3240"/>
              <a:ext cx="105" cy="43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9" name="AutoShape 33"/>
            <p:cNvCxnSpPr>
              <a:cxnSpLocks noChangeShapeType="1"/>
              <a:stCxn id="32777" idx="3"/>
              <a:endCxn id="32793" idx="2"/>
            </p:cNvCxnSpPr>
            <p:nvPr/>
          </p:nvCxnSpPr>
          <p:spPr bwMode="auto">
            <a:xfrm flipV="1">
              <a:off x="2883" y="3617"/>
              <a:ext cx="359" cy="8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Rectangle 2"/>
          <p:cNvSpPr/>
          <p:nvPr/>
        </p:nvSpPr>
        <p:spPr>
          <a:xfrm>
            <a:off x="377556" y="2732683"/>
            <a:ext cx="2629438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CC3300"/>
                </a:solidFill>
              </a:rPr>
              <a:t>T</a:t>
            </a:r>
            <a:r>
              <a:rPr lang="en-US" altLang="en-US" dirty="0">
                <a:solidFill>
                  <a:srgbClr val="CC3300"/>
                </a:solidFill>
              </a:rPr>
              <a:t>(</a:t>
            </a:r>
            <a:r>
              <a:rPr lang="en-US" altLang="en-US" i="1" dirty="0">
                <a:solidFill>
                  <a:srgbClr val="CC3300"/>
                </a:solidFill>
              </a:rPr>
              <a:t>n</a:t>
            </a:r>
            <a:r>
              <a:rPr lang="en-US" altLang="en-US" dirty="0">
                <a:solidFill>
                  <a:srgbClr val="CC3300"/>
                </a:solidFill>
              </a:rPr>
              <a:t>)</a:t>
            </a:r>
            <a:r>
              <a:rPr lang="en-US" altLang="en-US" i="1" dirty="0">
                <a:solidFill>
                  <a:srgbClr val="CC3300"/>
                </a:solidFill>
              </a:rPr>
              <a:t> = </a:t>
            </a:r>
            <a:r>
              <a:rPr lang="en-US" altLang="en-US" dirty="0">
                <a:solidFill>
                  <a:srgbClr val="CC3300"/>
                </a:solidFill>
              </a:rPr>
              <a:t>2</a:t>
            </a:r>
            <a:r>
              <a:rPr lang="en-US" altLang="en-US" i="1" dirty="0">
                <a:solidFill>
                  <a:srgbClr val="CC3300"/>
                </a:solidFill>
              </a:rPr>
              <a:t>T</a:t>
            </a:r>
            <a:r>
              <a:rPr lang="en-US" altLang="en-US" dirty="0">
                <a:solidFill>
                  <a:srgbClr val="CC3300"/>
                </a:solidFill>
              </a:rPr>
              <a:t>(</a:t>
            </a:r>
            <a:r>
              <a:rPr lang="en-US" altLang="en-US" i="1" dirty="0">
                <a:solidFill>
                  <a:srgbClr val="CC3300"/>
                </a:solidFill>
              </a:rPr>
              <a:t>n</a:t>
            </a:r>
            <a:r>
              <a:rPr lang="en-US" altLang="en-US" dirty="0">
                <a:solidFill>
                  <a:srgbClr val="CC3300"/>
                </a:solidFill>
              </a:rPr>
              <a:t>/2)</a:t>
            </a:r>
            <a:r>
              <a:rPr lang="en-US" altLang="en-US" i="1" dirty="0">
                <a:solidFill>
                  <a:srgbClr val="CC3300"/>
                </a:solidFill>
              </a:rPr>
              <a:t> + </a:t>
            </a:r>
            <a:r>
              <a:rPr lang="en-US" altLang="en-US" dirty="0" err="1" smtClean="0">
                <a:solidFill>
                  <a:srgbClr val="CC3300"/>
                </a:solidFill>
                <a:sym typeface="Symbol" panose="05050102010706020507" pitchFamily="18" charset="2"/>
              </a:rPr>
              <a:t>cn</a:t>
            </a:r>
            <a:endParaRPr lang="en-US" altLang="en-US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en-US" dirty="0" err="1" smtClean="0">
                <a:solidFill>
                  <a:srgbClr val="CC3300"/>
                </a:solidFill>
                <a:sym typeface="Symbol" panose="05050102010706020507" pitchFamily="18" charset="2"/>
              </a:rPr>
              <a:t>cn</a:t>
            </a:r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: parent node with </a:t>
            </a:r>
          </a:p>
          <a:p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     2 children: each T(n/2) 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07967" y="2072085"/>
            <a:ext cx="269304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en-US" i="1" dirty="0" smtClean="0">
                <a:solidFill>
                  <a:srgbClr val="CC3300"/>
                </a:solidFill>
              </a:rPr>
              <a:t>T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n/2</a:t>
            </a:r>
            <a:r>
              <a:rPr lang="en-US" altLang="en-US" dirty="0" smtClean="0">
                <a:solidFill>
                  <a:srgbClr val="CC3300"/>
                </a:solidFill>
              </a:rPr>
              <a:t>)</a:t>
            </a:r>
            <a:r>
              <a:rPr lang="en-US" altLang="en-US" i="1" dirty="0" smtClean="0">
                <a:solidFill>
                  <a:srgbClr val="CC3300"/>
                </a:solidFill>
              </a:rPr>
              <a:t> </a:t>
            </a:r>
            <a:r>
              <a:rPr lang="en-US" altLang="en-US" i="1" dirty="0">
                <a:solidFill>
                  <a:srgbClr val="CC3300"/>
                </a:solidFill>
              </a:rPr>
              <a:t>= </a:t>
            </a:r>
            <a:r>
              <a:rPr lang="en-US" altLang="en-US" dirty="0" smtClean="0">
                <a:solidFill>
                  <a:srgbClr val="CC3300"/>
                </a:solidFill>
              </a:rPr>
              <a:t>2</a:t>
            </a:r>
            <a:r>
              <a:rPr lang="en-US" altLang="en-US" i="1" dirty="0" smtClean="0">
                <a:solidFill>
                  <a:srgbClr val="CC3300"/>
                </a:solidFill>
              </a:rPr>
              <a:t>T</a:t>
            </a:r>
            <a:r>
              <a:rPr lang="en-US" altLang="en-US" dirty="0" smtClean="0">
                <a:solidFill>
                  <a:srgbClr val="CC3300"/>
                </a:solidFill>
              </a:rPr>
              <a:t>(</a:t>
            </a:r>
            <a:r>
              <a:rPr lang="en-US" altLang="en-US" i="1" dirty="0" smtClean="0">
                <a:solidFill>
                  <a:srgbClr val="CC3300"/>
                </a:solidFill>
              </a:rPr>
              <a:t>n</a:t>
            </a:r>
            <a:r>
              <a:rPr lang="en-US" altLang="en-US" dirty="0" smtClean="0">
                <a:solidFill>
                  <a:srgbClr val="CC3300"/>
                </a:solidFill>
              </a:rPr>
              <a:t>/4)</a:t>
            </a:r>
            <a:r>
              <a:rPr lang="en-US" altLang="en-US" i="1" dirty="0" smtClean="0">
                <a:solidFill>
                  <a:srgbClr val="CC3300"/>
                </a:solidFill>
              </a:rPr>
              <a:t> </a:t>
            </a:r>
            <a:r>
              <a:rPr lang="en-US" altLang="en-US" i="1" dirty="0">
                <a:solidFill>
                  <a:srgbClr val="CC3300"/>
                </a:solidFill>
              </a:rPr>
              <a:t>+ </a:t>
            </a:r>
            <a:r>
              <a:rPr lang="en-US" altLang="en-US" dirty="0" err="1" smtClean="0">
                <a:solidFill>
                  <a:srgbClr val="CC3300"/>
                </a:solidFill>
                <a:sym typeface="Symbol" panose="05050102010706020507" pitchFamily="18" charset="2"/>
              </a:rPr>
              <a:t>cn</a:t>
            </a:r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/2</a:t>
            </a:r>
            <a:endParaRPr lang="en-US" altLang="en-US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en-US" dirty="0" err="1" smtClean="0">
                <a:solidFill>
                  <a:srgbClr val="CC3300"/>
                </a:solidFill>
                <a:sym typeface="Symbol" panose="05050102010706020507" pitchFamily="18" charset="2"/>
              </a:rPr>
              <a:t>cn</a:t>
            </a:r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/2: parent node with </a:t>
            </a:r>
          </a:p>
          <a:p>
            <a:r>
              <a:rPr lang="en-US" altLang="en-US" dirty="0" smtClean="0">
                <a:solidFill>
                  <a:srgbClr val="CC3300"/>
                </a:solidFill>
                <a:sym typeface="Symbol" panose="05050102010706020507" pitchFamily="18" charset="2"/>
              </a:rPr>
              <a:t>     2 children: each T(n/4) </a:t>
            </a:r>
            <a:endParaRPr lang="en-US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78560" y="2080440"/>
              <a:ext cx="8322840" cy="4376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" y="2071080"/>
                <a:ext cx="8341560" cy="43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69920" y="3161160"/>
              <a:ext cx="8688960" cy="3598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560" y="3151800"/>
                <a:ext cx="8707680" cy="36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2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utoUpdateAnimBg="0"/>
      <p:bldP spid="450570" grpId="0" autoUpdateAnimBg="0"/>
      <p:bldP spid="3" grpId="0" animBg="1"/>
      <p:bldP spid="3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Recursion Tree for Merge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38125" y="1411288"/>
            <a:ext cx="698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Continue expanding until the problem size reduces to 1.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001713" y="1851025"/>
            <a:ext cx="3432175" cy="4830763"/>
            <a:chOff x="659" y="978"/>
            <a:chExt cx="2162" cy="3043"/>
          </a:xfrm>
        </p:grpSpPr>
        <p:sp>
          <p:nvSpPr>
            <p:cNvPr id="33810" name="Text Box 5"/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33811" name="Line 6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7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Text Box 8"/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3814" name="Text Box 9"/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33815" name="Line 10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11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12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13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Text Box 14"/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0" name="Text Box 15"/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1" name="Text Box 16"/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2" name="Text Box 17"/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33823" name="Line 18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Line 19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20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21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22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Line 23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Line 24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25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Line 26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27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Line 28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29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30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31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32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Text Box 33"/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39" name="Text Box 34"/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0" name="Text Box 35"/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1" name="Text Box 36"/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2" name="Text Box 37"/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843" name="Text Box 38"/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3797" name="Text Box 39"/>
          <p:cNvSpPr txBox="1">
            <a:spLocks noChangeArrowheads="1"/>
          </p:cNvSpPr>
          <p:nvPr/>
        </p:nvSpPr>
        <p:spPr bwMode="auto">
          <a:xfrm>
            <a:off x="4075113" y="216217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Line 40"/>
          <p:cNvSpPr>
            <a:spLocks noChangeShapeType="1"/>
          </p:cNvSpPr>
          <p:nvPr/>
        </p:nvSpPr>
        <p:spPr bwMode="auto">
          <a:xfrm>
            <a:off x="3222625" y="2159000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41"/>
          <p:cNvSpPr>
            <a:spLocks noChangeShapeType="1"/>
          </p:cNvSpPr>
          <p:nvPr/>
        </p:nvSpPr>
        <p:spPr bwMode="auto">
          <a:xfrm>
            <a:off x="3989388" y="3541713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42"/>
          <p:cNvSpPr>
            <a:spLocks noChangeShapeType="1"/>
          </p:cNvSpPr>
          <p:nvPr/>
        </p:nvSpPr>
        <p:spPr bwMode="auto">
          <a:xfrm>
            <a:off x="4395788" y="4775200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43"/>
          <p:cNvSpPr>
            <a:spLocks noChangeShapeType="1"/>
          </p:cNvSpPr>
          <p:nvPr/>
        </p:nvSpPr>
        <p:spPr bwMode="auto">
          <a:xfrm flipV="1">
            <a:off x="4699000" y="64389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44"/>
          <p:cNvSpPr txBox="1">
            <a:spLocks noChangeArrowheads="1"/>
          </p:cNvSpPr>
          <p:nvPr/>
        </p:nvSpPr>
        <p:spPr bwMode="auto">
          <a:xfrm>
            <a:off x="192088" y="4065588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lg n</a:t>
            </a:r>
          </a:p>
        </p:txBody>
      </p:sp>
      <p:sp>
        <p:nvSpPr>
          <p:cNvPr id="33803" name="Line 45"/>
          <p:cNvSpPr>
            <a:spLocks noChangeShapeType="1"/>
          </p:cNvSpPr>
          <p:nvPr/>
        </p:nvSpPr>
        <p:spPr bwMode="auto">
          <a:xfrm flipV="1">
            <a:off x="508000" y="2020888"/>
            <a:ext cx="0" cy="1858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46"/>
          <p:cNvSpPr>
            <a:spLocks noChangeShapeType="1"/>
          </p:cNvSpPr>
          <p:nvPr/>
        </p:nvSpPr>
        <p:spPr bwMode="auto">
          <a:xfrm flipH="1">
            <a:off x="523875" y="4719638"/>
            <a:ext cx="0" cy="184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47"/>
          <p:cNvSpPr txBox="1">
            <a:spLocks noChangeArrowheads="1"/>
          </p:cNvSpPr>
          <p:nvPr/>
        </p:nvSpPr>
        <p:spPr bwMode="auto">
          <a:xfrm>
            <a:off x="7567613" y="1892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6" name="Text Box 48"/>
          <p:cNvSpPr txBox="1">
            <a:spLocks noChangeArrowheads="1"/>
          </p:cNvSpPr>
          <p:nvPr/>
        </p:nvSpPr>
        <p:spPr bwMode="auto">
          <a:xfrm>
            <a:off x="7567613" y="33178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7" name="Text Box 49"/>
          <p:cNvSpPr txBox="1">
            <a:spLocks noChangeArrowheads="1"/>
          </p:cNvSpPr>
          <p:nvPr/>
        </p:nvSpPr>
        <p:spPr bwMode="auto">
          <a:xfrm>
            <a:off x="7567613" y="45783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8" name="Text Box 50"/>
          <p:cNvSpPr txBox="1">
            <a:spLocks noChangeArrowheads="1"/>
          </p:cNvSpPr>
          <p:nvPr/>
        </p:nvSpPr>
        <p:spPr bwMode="auto">
          <a:xfrm>
            <a:off x="7567613" y="61991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33809" name="Text Box 51"/>
          <p:cNvSpPr txBox="1">
            <a:spLocks noChangeArrowheads="1"/>
          </p:cNvSpPr>
          <p:nvPr/>
        </p:nvSpPr>
        <p:spPr bwMode="auto">
          <a:xfrm>
            <a:off x="4648200" y="6400800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3300"/>
                </a:solidFill>
              </a:rPr>
              <a:t>Total           : cnlgn+cn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39680" y="1652040"/>
              <a:ext cx="6287040" cy="4965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0320" y="1642680"/>
                <a:ext cx="6305760" cy="49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7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Counting Inversions 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033" y="4191000"/>
            <a:ext cx="832696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Given two ranked list of items, how can you compare these two lists?</a:t>
            </a:r>
          </a:p>
          <a:p>
            <a:pPr>
              <a:buFont typeface="Arial" pitchFamily="34" charset="0"/>
              <a:buChar char="•"/>
            </a:pPr>
            <a:r>
              <a:rPr lang="en-US" altLang="en-US" b="1" dirty="0" smtClean="0"/>
              <a:t> Application</a:t>
            </a:r>
            <a:r>
              <a:rPr lang="en-US" altLang="en-US" dirty="0" smtClean="0"/>
              <a:t>: Recommendation systems </a:t>
            </a:r>
            <a:r>
              <a:rPr lang="en-US" dirty="0" smtClean="0"/>
              <a:t>try to match your preferences (for books, movies, restaurants, etc.) with those of other people in the internet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/>
              <a:t> Idea: represent one ranked list by &lt;1,2, …, n&gt; and another by a permutation of the first list. Then count the number of inversions (i.e. out-of-order pairs in the second list.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30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first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last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>
                <a:solidFill>
                  <a:prstClr val="black"/>
                </a:solidFill>
              </a:rPr>
              <a:t>m</a:t>
            </a:r>
            <a:r>
              <a:rPr kumimoji="1" lang="en-US" b="1" dirty="0" smtClean="0">
                <a:solidFill>
                  <a:prstClr val="black"/>
                </a:solidFill>
              </a:rPr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>
                <a:solidFill>
                  <a:prstClr val="black"/>
                </a:solidFill>
              </a:rPr>
              <a:t>=(8+14)/2</a:t>
            </a:r>
            <a:endParaRPr kumimoji="1" lang="en-US" b="1" dirty="0">
              <a:solidFill>
                <a:prstClr val="black"/>
              </a:solidFill>
            </a:endParaRP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Merging </a:t>
            </a:r>
            <a:r>
              <a:rPr lang="en-CA" dirty="0" smtClean="0"/>
              <a:t>&amp;</a:t>
            </a:r>
            <a:r>
              <a:rPr lang="en-CA" smtClean="0"/>
              <a:t> </a:t>
            </a:r>
            <a:r>
              <a:rPr lang="en-CA" dirty="0" smtClean="0"/>
              <a:t>Counting Inversions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706660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err="1" smtClean="0">
                <a:solidFill>
                  <a:srgbClr val="FF3300"/>
                </a:solidFill>
              </a:rPr>
              <a:t>MergeAndCount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(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A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p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q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 smtClean="0">
                <a:solidFill>
                  <a:srgbClr val="FF3300"/>
                </a:solidFill>
              </a:rPr>
              <a:t>r</a:t>
            </a:r>
            <a:r>
              <a:rPr lang="en-US" altLang="en-US" sz="1800" b="1" dirty="0" smtClean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1 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q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dirty="0" smtClean="0">
                <a:sym typeface="Symbol" panose="05050102010706020507" pitchFamily="18" charset="2"/>
              </a:rPr>
              <a:t>+ 1</a:t>
            </a:r>
            <a:endParaRPr lang="en-US" altLang="en-US" sz="1800" dirty="0" smtClean="0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2 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q</a:t>
            </a:r>
            <a:endParaRPr lang="en-US" altLang="en-US" sz="1800" b="1" i="1" dirty="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</a:rPr>
              <a:t>for</a:t>
            </a:r>
            <a:r>
              <a:rPr lang="en-US" altLang="en-US" sz="1800" dirty="0" smtClean="0"/>
              <a:t> </a:t>
            </a:r>
            <a:r>
              <a:rPr lang="en-US" altLang="en-US" sz="1800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1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to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1</a:t>
            </a:r>
            <a:r>
              <a:rPr lang="en-US" altLang="en-US" sz="1800" dirty="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/>
              <a:t>   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do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L</a:t>
            </a:r>
            <a:r>
              <a:rPr lang="en-US" altLang="en-US" sz="1800" dirty="0" smtClean="0"/>
              <a:t>[</a:t>
            </a:r>
            <a:r>
              <a:rPr lang="en-US" altLang="en-US" sz="1800" i="1" dirty="0" err="1" smtClean="0"/>
              <a:t>i</a:t>
            </a:r>
            <a:r>
              <a:rPr lang="en-US" altLang="en-US" sz="1800" dirty="0" smtClean="0"/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dirty="0" smtClean="0">
                <a:sym typeface="Symbol" panose="05050102010706020507" pitchFamily="18" charset="2"/>
              </a:rPr>
              <a:t>+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 smtClean="0">
                <a:sym typeface="Symbol" panose="05050102010706020507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</a:rPr>
              <a:t>for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j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1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to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n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/>
              <a:t>    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do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[</a:t>
            </a:r>
            <a:r>
              <a:rPr lang="en-US" altLang="en-US" sz="1800" i="1" dirty="0" smtClean="0"/>
              <a:t>j</a:t>
            </a:r>
            <a:r>
              <a:rPr lang="en-US" altLang="en-US" sz="1800" dirty="0" smtClean="0"/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q </a:t>
            </a:r>
            <a:r>
              <a:rPr lang="en-US" altLang="en-US" sz="1800" dirty="0" smtClean="0">
                <a:sym typeface="Symbol" panose="05050102010706020507" pitchFamily="18" charset="2"/>
              </a:rPr>
              <a:t>+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  <a:endParaRPr lang="en-US" altLang="en-US" sz="1800" i="1" dirty="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/>
              <a:t>n</a:t>
            </a:r>
            <a:r>
              <a:rPr lang="en-US" altLang="en-US" sz="1800" i="1" baseline="-25000" dirty="0" smtClean="0"/>
              <a:t>1</a:t>
            </a:r>
            <a:r>
              <a:rPr lang="en-US" altLang="en-US" sz="1800" dirty="0" smtClean="0"/>
              <a:t>+1] </a:t>
            </a:r>
            <a:r>
              <a:rPr lang="en-US" altLang="en-US" sz="1800" dirty="0" smtClean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/>
              <a:t>n</a:t>
            </a:r>
            <a:r>
              <a:rPr lang="en-US" altLang="en-US" sz="1800" i="1" baseline="-25000" dirty="0" smtClean="0"/>
              <a:t>2</a:t>
            </a:r>
            <a:r>
              <a:rPr lang="en-US" altLang="en-US" sz="1800" dirty="0" smtClean="0"/>
              <a:t>+1] </a:t>
            </a:r>
            <a:r>
              <a:rPr lang="en-US" altLang="en-US" sz="1800" dirty="0" smtClean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1800" b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nt</a:t>
            </a:r>
            <a:r>
              <a:rPr lang="en-US" altLang="en-US" sz="1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 0</a:t>
            </a:r>
            <a:endParaRPr lang="en-US" altLang="en-US" sz="1800" b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k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i="1" dirty="0" smtClean="0">
                <a:sym typeface="Symbol" panose="05050102010706020507" pitchFamily="18" charset="2"/>
              </a:rPr>
              <a:t>p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endParaRPr lang="en-US" altLang="en-US" sz="1800" dirty="0" smtClean="0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do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if</a:t>
            </a:r>
            <a:r>
              <a:rPr lang="en-US" altLang="en-US" sz="1800" b="1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] 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k</a:t>
            </a:r>
            <a:r>
              <a:rPr lang="en-US" altLang="en-US" sz="1800" dirty="0" smtClean="0">
                <a:sym typeface="Symbol" panose="05050102010706020507" pitchFamily="18" charset="2"/>
              </a:rPr>
              <a:t>] 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L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i="1" dirty="0" smtClean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err="1" smtClean="0">
                <a:sym typeface="Symbol" panose="05050102010706020507" pitchFamily="18" charset="2"/>
              </a:rPr>
              <a:t>i</a:t>
            </a:r>
            <a:r>
              <a:rPr lang="en-US" altLang="en-US" sz="1800" dirty="0" smtClean="0">
                <a:sym typeface="Symbol" panose="05050102010706020507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</a:t>
            </a:r>
            <a:r>
              <a:rPr lang="en-US" altLang="en-US" sz="1800" b="1" dirty="0" smtClean="0">
                <a:solidFill>
                  <a:schemeClr val="hlink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1800" dirty="0" smtClean="0">
                <a:sym typeface="Symbol" panose="05050102010706020507" pitchFamily="18" charset="2"/>
              </a:rPr>
              <a:t> </a:t>
            </a:r>
            <a:r>
              <a:rPr lang="en-US" altLang="en-US" sz="1800" i="1" dirty="0" smtClean="0">
                <a:sym typeface="Symbol" panose="05050102010706020507" pitchFamily="18" charset="2"/>
              </a:rPr>
              <a:t>A</a:t>
            </a:r>
            <a:r>
              <a:rPr lang="en-US" altLang="en-US" sz="1600" dirty="0" smtClean="0">
                <a:sym typeface="Symbol" panose="05050102010706020507" pitchFamily="18" charset="2"/>
              </a:rPr>
              <a:t>[</a:t>
            </a:r>
            <a:r>
              <a:rPr lang="en-US" altLang="en-US" sz="1600" i="1" dirty="0" smtClean="0">
                <a:sym typeface="Symbol" panose="05050102010706020507" pitchFamily="18" charset="2"/>
              </a:rPr>
              <a:t>k</a:t>
            </a:r>
            <a:r>
              <a:rPr lang="en-US" altLang="en-US" sz="1600" dirty="0" smtClean="0">
                <a:sym typeface="Symbol" panose="05050102010706020507" pitchFamily="18" charset="2"/>
              </a:rPr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R</a:t>
            </a:r>
            <a:r>
              <a:rPr lang="en-US" altLang="en-US" sz="1800" dirty="0" smtClean="0">
                <a:sym typeface="Symbol" panose="05050102010706020507" pitchFamily="18" charset="2"/>
              </a:rPr>
              <a:t>[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 </a:t>
            </a:r>
            <a:r>
              <a:rPr lang="en-US" altLang="en-US" sz="1800" dirty="0" smtClean="0">
                <a:sym typeface="Symbol" panose="05050102010706020507" pitchFamily="18" charset="2"/>
              </a:rPr>
              <a:t> </a:t>
            </a:r>
            <a:r>
              <a:rPr lang="en-US" altLang="en-US" sz="1800" i="1" dirty="0" smtClean="0">
                <a:sym typeface="Symbol" panose="05050102010706020507" pitchFamily="18" charset="2"/>
              </a:rPr>
              <a:t>j</a:t>
            </a:r>
            <a:r>
              <a:rPr lang="en-US" altLang="en-US" sz="1800" dirty="0" smtClean="0">
                <a:sym typeface="Symbol" panose="05050102010706020507" pitchFamily="18" charset="2"/>
              </a:rPr>
              <a:t> + 1</a:t>
            </a:r>
            <a:endParaRPr lang="en-US" altLang="en-US" sz="1000" dirty="0" smtClean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	</a:t>
            </a:r>
            <a:r>
              <a:rPr lang="en-US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</a:t>
            </a:r>
            <a:r>
              <a:rPr lang="en-US" altLang="en-US" sz="1800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cnt</a:t>
            </a:r>
            <a:r>
              <a:rPr lang="en-US" altLang="en-US" sz="180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cnt</a:t>
            </a:r>
            <a:r>
              <a:rPr lang="en-US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+ </a:t>
            </a:r>
            <a:r>
              <a:rPr lang="en-US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18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-i+1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 smtClean="0">
                <a:sym typeface="Symbol" panose="05050102010706020507" pitchFamily="18" charset="2"/>
              </a:rPr>
              <a:t>return </a:t>
            </a:r>
            <a:r>
              <a:rPr lang="en-US" altLang="en-US" sz="1800" dirty="0" err="1" smtClean="0">
                <a:sym typeface="Symbol" panose="05050102010706020507" pitchFamily="18" charset="2"/>
              </a:rPr>
              <a:t>cnt</a:t>
            </a:r>
            <a:endParaRPr lang="en-US" altLang="en-US" sz="1800" dirty="0" smtClean="0">
              <a:sym typeface="Symbol" panose="05050102010706020507" pitchFamily="18" charset="2"/>
            </a:endParaRPr>
          </a:p>
        </p:txBody>
      </p:sp>
      <p:sp>
        <p:nvSpPr>
          <p:cNvPr id="11269" name="Text Box 10"/>
          <p:cNvSpPr txBox="1">
            <a:spLocks noChangeArrowheads="1"/>
          </p:cNvSpPr>
          <p:nvPr/>
        </p:nvSpPr>
        <p:spPr bwMode="auto">
          <a:xfrm>
            <a:off x="5065713" y="1600200"/>
            <a:ext cx="3395662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Input: </a:t>
            </a:r>
            <a:r>
              <a:rPr lang="en-US" altLang="en-US">
                <a:sym typeface="Symbol" panose="05050102010706020507" pitchFamily="18" charset="2"/>
              </a:rPr>
              <a:t>Array containing sorted subarrays </a:t>
            </a:r>
            <a:r>
              <a:rPr lang="en-US" altLang="en-US"/>
              <a:t>A[p..q] and A[q+1..r].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Output: Merged sorted subarray in A[p..r].</a:t>
            </a:r>
          </a:p>
        </p:txBody>
      </p:sp>
    </p:spTree>
    <p:extLst>
      <p:ext uri="{BB962C8B-B14F-4D97-AF65-F5344CB8AC3E}">
        <p14:creationId xmlns:p14="http://schemas.microsoft.com/office/powerpoint/2010/main" val="16463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Counting Inversions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 dirty="0" smtClean="0"/>
              <a:t>Statement			Cost</a:t>
            </a: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sz="2800" dirty="0" smtClean="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altLang="en-US" sz="2800" dirty="0" smtClean="0"/>
              <a:t>So T(n) = 	</a:t>
            </a:r>
            <a:r>
              <a:rPr lang="en-US" altLang="en-US" sz="2800" dirty="0" smtClean="0">
                <a:sym typeface="Symbol" panose="05050102010706020507" pitchFamily="18" charset="2"/>
              </a:rPr>
              <a:t>(1) when n = 1, and 	             	</a:t>
            </a:r>
            <a:r>
              <a:rPr lang="en-US" altLang="en-US" sz="2800" dirty="0" smtClean="0"/>
              <a:t>2T(n/2) + </a:t>
            </a:r>
            <a:r>
              <a:rPr lang="en-US" altLang="en-US" sz="2800" dirty="0" smtClean="0">
                <a:sym typeface="Symbol" panose="05050102010706020507" pitchFamily="18" charset="2"/>
              </a:rPr>
              <a:t>(n) when n &gt; 1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39486" y="1395549"/>
            <a:ext cx="7772400" cy="267765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 smtClean="0">
                <a:latin typeface="Times New Roman" panose="02020603050405020304" pitchFamily="18" charset="0"/>
              </a:rPr>
              <a:t>CountInversions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(A</a:t>
            </a:r>
            <a:r>
              <a:rPr lang="en-US" altLang="en-US" sz="2400" b="1" dirty="0">
                <a:latin typeface="Times New Roman" panose="02020603050405020304" pitchFamily="18" charset="0"/>
              </a:rPr>
              <a:t>, p, r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)</a:t>
            </a:r>
            <a:endParaRPr lang="en-US" altLang="en-US" i="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  <a:endParaRPr lang="en-US" altLang="en-US" sz="2400" dirty="0" smtClean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 smtClean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q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)/2			       	</a:t>
            </a:r>
          </a:p>
          <a:p>
            <a:pPr>
              <a:buFontTx/>
              <a:buAutoNum type="arabicPlain"/>
            </a:pP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x 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CountInversions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y  </a:t>
            </a:r>
            <a:r>
              <a:rPr lang="en-US" altLang="en-US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CountInversions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q+1, r)			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MergeAndCount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(A, p, q, r) 		</a:t>
            </a:r>
            <a:endParaRPr lang="en-US" altLang="en-US" sz="24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eturn </a:t>
            </a:r>
            <a:r>
              <a:rPr lang="en-US" altLang="en-US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x+y+z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</TotalTime>
  <Words>3807</Words>
  <Application>Microsoft Office PowerPoint</Application>
  <PresentationFormat>On-screen Show (4:3)</PresentationFormat>
  <Paragraphs>2620</Paragraphs>
  <Slides>91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106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Monotype Sorts</vt:lpstr>
      <vt:lpstr>Symbol</vt:lpstr>
      <vt:lpstr>Times New Roman</vt:lpstr>
      <vt:lpstr>Verdana</vt:lpstr>
      <vt:lpstr>Wingdings</vt:lpstr>
      <vt:lpstr>Office Theme</vt:lpstr>
      <vt:lpstr>1_Office Theme</vt:lpstr>
      <vt:lpstr>Lecture 02 Divide and Conquer (BinarySearch &amp; Mergesort)</vt:lpstr>
      <vt:lpstr>A motivating Example of D&amp;C Algorithm Binary Search (recursive)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Binary Search (recursive) Algorithm</vt:lpstr>
      <vt:lpstr>Divide and Conquer (D&amp;C)</vt:lpstr>
      <vt:lpstr>D&amp;C Algorithm Example:  Binary Search</vt:lpstr>
      <vt:lpstr>D&amp;C Example:  Merge Sort (Section 2.3)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Merging two sorted subsequeces</vt:lpstr>
      <vt:lpstr>Time complexity of Merge</vt:lpstr>
      <vt:lpstr>Merge Sort (recursive/D&amp;C version)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Merge Sort</vt:lpstr>
      <vt:lpstr>Analysis of Merge Sort</vt:lpstr>
      <vt:lpstr>Recurrence Relations (RR)</vt:lpstr>
      <vt:lpstr>Substitution Method</vt:lpstr>
      <vt:lpstr>Recursion-tree Method</vt:lpstr>
      <vt:lpstr>Recursion Tree – Example </vt:lpstr>
      <vt:lpstr>Recursion Tree for Merge Sort</vt:lpstr>
      <vt:lpstr>Recursion Tree for Merge Sort</vt:lpstr>
      <vt:lpstr>Counting Inversions Problem</vt:lpstr>
      <vt:lpstr>Merging &amp; Counting Inversions</vt:lpstr>
      <vt:lpstr>Counting Inversions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123</cp:revision>
  <dcterms:created xsi:type="dcterms:W3CDTF">2014-09-11T18:03:18Z</dcterms:created>
  <dcterms:modified xsi:type="dcterms:W3CDTF">2021-06-09T11:23:26Z</dcterms:modified>
</cp:coreProperties>
</file>