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0" r:id="rId4"/>
    <p:sldMasterId id="2147483714" r:id="rId5"/>
  </p:sldMasterIdLst>
  <p:notesMasterIdLst>
    <p:notesMasterId r:id="rId55"/>
  </p:notesMasterIdLst>
  <p:sldIdLst>
    <p:sldId id="256" r:id="rId6"/>
    <p:sldId id="259" r:id="rId7"/>
    <p:sldId id="258" r:id="rId8"/>
    <p:sldId id="329" r:id="rId9"/>
    <p:sldId id="33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15" r:id="rId20"/>
    <p:sldId id="348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2" r:id="rId31"/>
    <p:sldId id="344" r:id="rId32"/>
    <p:sldId id="326" r:id="rId33"/>
    <p:sldId id="345" r:id="rId34"/>
    <p:sldId id="349" r:id="rId35"/>
    <p:sldId id="350" r:id="rId36"/>
    <p:sldId id="351" r:id="rId37"/>
    <p:sldId id="292" r:id="rId38"/>
    <p:sldId id="293" r:id="rId39"/>
    <p:sldId id="294" r:id="rId40"/>
    <p:sldId id="295" r:id="rId41"/>
    <p:sldId id="346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8" r:id="rId53"/>
    <p:sldId id="34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0" autoAdjust="0"/>
    <p:restoredTop sz="94707" autoAdjust="0"/>
  </p:normalViewPr>
  <p:slideViewPr>
    <p:cSldViewPr snapToGrid="0">
      <p:cViewPr varScale="1">
        <p:scale>
          <a:sx n="66" d="100"/>
          <a:sy n="66" d="100"/>
        </p:scale>
        <p:origin x="16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1T04:31:45.67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7219 9252 0,'0'25'266,"0"0"-250,0 0 156,0-1-157,0 1 95</inkml:trace>
  <inkml:trace contextRef="#ctx0" brushRef="#br0" timeOffset="2014.4317">7219 9624 0,'0'25'234,"0"0"-218,0 0 31,0-100 15,0 100 282,0 0-328,0 0 78,0-1 31</inkml:trace>
  <inkml:trace contextRef="#ctx0" brushRef="#br0" timeOffset="3974.0667">7219 9897 0,'0'25'500,"0"0"-469,0-1-15,-25 1-1,25 0 1,0 0 0,0 0-16,0 24 15,-25-24 1,25 0 15,-25 49-15,25-49-1,0 0 1,0 0 15,0 0-15,0-1 93</inkml:trace>
  <inkml:trace contextRef="#ctx0" brushRef="#br0" timeOffset="5711.0583">7194 10592 0,'0'24'234,"0"1"-218,0 50-1,0-51-15,0 26 16,0-25 15,0 0-15,0-1-1,0 1 1,0 25 0,0-25-16,0 24 15,0-24 1,0 0 0,0 0-1</inkml:trace>
  <inkml:trace contextRef="#ctx0" brushRef="#br0" timeOffset="7502.6142">7243 11286 0,'0'25'266,"0"0"-235,0 0 1,0-1-17,0 1 1,0 0 31,0 0 0,0 0-32,0-1 63,0 1-62,0 0 15,-24-25-15,24 25-1,0 0 17,-25-25-1,25 24 94,0 1 31</inkml:trace>
  <inkml:trace contextRef="#ctx0" brushRef="#br0" timeOffset="12152.0867">7119 11931 0,'0'-25'266,"25"25"-235,0 0-15,0 0 0,0 0 30,-1 0-14,1 25-17,-25 0 1,0 0 46,0-1-30,0 1-1,0 0 0,0 0 0,0 0-15,0 24 15,0-24 63,-25 0-78,25-75 93,0 25-93,25 1-1,0-26 1,-25 0 0,25 26-1,-25-1 1,25 25 15,-25-25-15,0 0 62,0 50 187,0 0-249,0 0 109,24-1-109,-24 1-1,0 0 157,25-25-141,0 0 94,-25 25-78,25 0-15</inkml:trace>
  <inkml:trace contextRef="#ctx0" brushRef="#br0" timeOffset="14324.7472">7938 11633 0,'0'25'282,"0"0"-267,0 0 79</inkml:trace>
  <inkml:trace contextRef="#ctx0" brushRef="#br0" timeOffset="17756.3134">7913 12080 0,'0'99'219,"0"-74"-188,0 0-31,0 0 47,0 24-47,0-24 16,0 25-1,0-26 1,-25 26-1,25-25 1,0 0 31,0-50 47,0 0-79,0 0-15,0-74 16,25 49 0,-25-24-1,0 49 1,25 25-1,-25-25-15,25 0 32,-25 1 218,24 24-32,1 0-124,-25-25-78,25 25 62,-25 25 141,0-1-204,-25 1 1,0 0 0,25 0-16,-24-25 15,24 25 1,0 0 62,0-1-47,0 1 32,24 0 62,1-25-110,0 0 32,-25 25 0,25-25-31,0 0 77,-25 25-46,24-25 16</inkml:trace>
  <inkml:trace contextRef="#ctx0" brushRef="#br0" timeOffset="19321.2471">8186 12179 0,'25'0'312,"0"0"-281,-1 0 1,1 0-17,0-25 1,0 0 0,0 25-1</inkml:trace>
  <inkml:trace contextRef="#ctx0" brushRef="#br0" timeOffset="20796.0118">8285 12030 0,'0'25'188,"0"0"-173,0 24 17,0-24-32,0 0 15,0 0 1,0 0-1,0 0 1,0-1 31,0 1 0</inkml:trace>
  <inkml:trace contextRef="#ctx0" brushRef="#br0" timeOffset="22561.8541">8459 12030 0,'0'25'266,"0"0"-235,0 0-15,0-1 0,0 1-1,0 0 32,0 0-31,0 0 93,0 0-109,25-25 31,-25 24 32</inkml:trace>
  <inkml:trace contextRef="#ctx0" brushRef="#br0" timeOffset="25583.7869">6524 11658 0,'0'25'375,"0"0"-266,0 0-93,0-1 202</inkml:trace>
  <inkml:trace contextRef="#ctx0" brushRef="#br0" timeOffset="29531.9129">7987 8756 0,'50'74'187,"0"75"-171,-26-25 0,-24-49-16,0-50 15,0-1 1,0 1 15,0-50 0,0 1 1,0-1-17,0 0 1,0 0 0,0-49-1,0 49-15,0 0 16,0 0-1,0-24 1,0 24 15,0-25 1,0 25-17,0 1 1,0 48 234,-24-24-219,-1 0 16,25-24 31,0-1-62,0-25-1,0 25 1,0 1 0,0-1-1,25 25 1,-1 0-1,1 0 64,-25 25-33,0 24-30,-25-49 15,1 25 1,-1-25-17,0 0 1,0 0 15,25-50 32,25 26-48,0-1 1,24 25 15,-24 0-15,-25 25 62,-25-1-47,-24-24-15,24 0-1,25-24 63,0-1-62,25-25 0,24 50-16,-24-25 15,0 25 1,0 0 15,-25 25 47,-25-25-62,0 0 15</inkml:trace>
  <inkml:trace contextRef="#ctx0" brushRef="#br0" timeOffset="32174.8224">8111 8979 0,'0'25'157,"0"0"-142,0 25-15,-24 24 16,-1 50-1,25 124 1,0-174 0,0 26-1,0-26-15,0 0 16,0-24 0,0-25-16,0 0 15,0-1 16,0 1-31,0 0 16,0 0 15,-25-25 79,25-25-95,-25 0 1,0-24 0,25 24-16,0 0 15,0 0 1,-24 25-1,24-25-15,0 1 16,0-1 0,0-25-1,0 25 1,0-24 0,0-1-1,0 1-15,0 24 16,0 0-1,0 0 17,24 25-17,1-49 17,0 24-17,0 0 1,24 0-1,-24 0 1,0 25-16,0 0 31,25 0 16,-26 0-16,1 0-15,0 0 0</inkml:trace>
  <inkml:trace contextRef="#ctx0" brushRef="#br0" timeOffset="33614.4166">8384 8806 0,'0'24'94,"0"1"-63,0 0-15,0 25 15,0-1 203,0-24-218,0 0 0,0 25-16,25-1 15,-25-24 1,25 0 0,0 24-1,0-24 16,24 0-15,-49 0 0,25-25-1,0 25 1,0-25 0</inkml:trace>
  <inkml:trace contextRef="#ctx0" brushRef="#br0" timeOffset="36318.8162">8583 8979 0,'25'0'250,"-1"0"-219,1 0-15,0 0 46,-25 25-62,0 0 16,0 0 15,0 0 1,0-1-17,0 1 1,0-50 234,0 1-235,0-1 1,50-124 0,-26 99-1,-24 25 1,0 1 15,0-1-15,25 0 15,-25 0-15,25 25-1,-25-25 1,0 50 156,0 0-141,0 0 16,0 0-16,0-1-15,0 1 31,-25-25-32,25 25 1,0 0 0,0 0 15,25-25 156,0 0-155,0 0 108,-25 24-124,24-24-1,-24 25 17,25-25-32,0 25 15</inkml:trace>
  <inkml:trace contextRef="#ctx0" brushRef="#br0" timeOffset="38047.0292">8930 8806 0,'0'-25'157,"0"0"-126,25 25-15,-25-25-1,25 0 63,-1 25-62,1 0 15,-25-24-15,25 24 46</inkml:trace>
  <inkml:trace contextRef="#ctx0" brushRef="#br0" timeOffset="39600.1124">8980 8632 0,'0'25'234,"0"0"-218,24 24-1,1-49 16,-25 25-15,0 0 15,0 0 16,0-1 0,25-24 125</inkml:trace>
  <inkml:trace contextRef="#ctx0" brushRef="#br0" timeOffset="40891.5628">9128 8558 0,'50'49'141,"-50"-24"-125,0 0 15,0 0-16,0-1 17,25-24-17,-25 25 1,0 0-16,0 0 16,0 0-1,25-25 1</inkml:trace>
  <inkml:trace contextRef="#ctx0" brushRef="#br0" timeOffset="42654.0989">9128 8409 0,'25'0'187,"0"0"-171,0 0 15,0 0-15,24 0-1,-24 25-15,-25-1 31,25-24-15,-25 25 0,25 0 15,-25 0-15,0 0-1,0-1 1,25 1-1,-25 0 1,0 0 15,0 24 1,0-24-32,0 25 31,0-25-16,0-1 17,0 1-17</inkml:trace>
  <inkml:trace contextRef="#ctx0" brushRef="#br0" timeOffset="52043.9456">6747 9947 0,'0'-25'515,"0"0"-483,0 0-17,25 25 110,0 0-109,-25 25 78,0 0-1,-25-25 1,0 0-78,0 0 140,25-25-62,0 0-32,50 25 79,-25 0-125,-25 25 15,0 0 16,0 0 0,-25-25 171,0 0-124,0 0-47,25-25-16,0-25 125,0 25-156,25 25 125,0 0-109,0 0 62,-25 25-47,0 0 1,0 0-1,0 0-15,-25-25 93,0 0-78,0 0 32,1-25 46,24 0 79,0 0-142</inkml:trace>
  <inkml:trace contextRef="#ctx0" brushRef="#br0" timeOffset="76832.9313">6003 10244 0,'0'25'516,"0"0"203,0-50 109,0 0-750</inkml:trace>
  <inkml:trace contextRef="#ctx0" brushRef="#br0" timeOffset="89446.0459">6003 10244 0,'0'25'485,"0"0"-438,0 0 62,0-50 157,0 0-235,0 0 31,0 50 298,0 0-313,0-50 343,0 0-327,0 1 156</inkml:trace>
  <inkml:trace contextRef="#ctx0" brushRef="#br0" timeOffset="125995.7164">16322 8434 0,'25'24'359,"-1"1"-328,-24 0 94,-24-25-15,-1 0-95,25-25 1,-25 25 0,25-25-1,0 1 1,0-1-1,-25 25 1,25-25 62,25 25-62,0 0 15,-25 25 78,0 0-62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1T04:40:14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4267 4936 0,'0'-25'500,"0"1"-406,0-1 15,0 0-31,25 25-62,-1 0 124,1 0-77,0 0 202,-25 25 126,0 0-375,0-1 15,0 1-31,0 0 31,0 0-15,0 0 31,0-1-16,0 1 16,0 0-16,0 0 0,0 0 1,0-1-1,0 1 0,0 0 32,0 0-17,-25-25 64,0 0-16,1 0-48,-1 0-14,25-25 218,0 0-219,0 0 0,0 1-15,0-1-1,0 0-15,0 0 16,0 0 0,0 1 15,25 24 235,-1 0-251,1 0 1,0 0 46,0 0-30,-25-25 30,25 25-46,-1 0 15,1-25 31,-25 0-30,25 25-17,0-25 173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1T05:09:25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4217 15925 0,'0'24'250,"25"-24"-234,0 50-1,-25-25 16,25 0-31,-25-1 16,0 1 0,24 0-1,1 25 1,-25-26 0,0 1 15,25-25-16,-25 25 1,0 0 0,25 0-1,-25-1 32,25-24-16,-25 25-15,24 0-16,-24 0 94,25-25-63</inkml:trace>
  <inkml:trace contextRef="#ctx0" brushRef="#br0" timeOffset="3020.9687">4540 16024 0,'-75'149'125,"50"-125"-110,25 1 1,0 0-16,0 0 16,-24-25-1,24 25 1,0-1 0,-25 1-16,0-25 15,25 25 1,-25 0 15,25 0-31,-25 0 16,1-1-1,-1 1 1,25 0 0</inkml:trace>
  <inkml:trace contextRef="#ctx0" brushRef="#br0" timeOffset="25796.7238">3771 15974 0,'0'25'250,"24"0"-234,-24 0-1,0-1-15,25 1 16,0 0 0,-25 0-1,0 24 1,0 1 0,25-50-1,-25 25 1,0 0 15,0-1-15,0 1-1,25-25 32,-25 25-47</inkml:trace>
  <inkml:trace contextRef="#ctx0" brushRef="#br0" timeOffset="27599.0287">4093 15925 0,'-25'24'187,"-24"51"-171,-1-1-1,0-24 1,1-1-16,24 1 16,-49 49-1,74-74 1,-25 0-1,0-25 1,25 25 0,0 0-16,-25-25 31,25 24-15</inkml:trace>
  <inkml:trace contextRef="#ctx0" brushRef="#br0" timeOffset="55118.8002">11609 16049 0,'25'0'344,"0"0"-297,24 0-16,1 49 0,-25-24-15,-1-25 0,1 25-1,-25 0-15,25-25 32,-25 24-17,25-24 16,-25 25-15,25-25 0,-25 25 187,24-25-172,1 25 0,0-25 1,-25 25-17,25-25 1,-25 24 15,25-24-15,-1 0-1,-24 25 32</inkml:trace>
  <inkml:trace contextRef="#ctx0" brushRef="#br0" timeOffset="56715.0062">12080 15925 0,'0'24'219,"0"1"-203,-25-25-1,1 25 1,24 0 0,-25 0-1,0-1 16,0 1-15,0 0 0,1 0 15,-26 24-15,25-24 15,0 0 16,25 0 0,0 0-16,-24-25-16,-1 24 17,25 1 77</inkml:trace>
  <inkml:trace contextRef="#ctx0" brushRef="#br0" timeOffset="59953.4898">12800 16049 0,'-25'0'328,"0"0"-296,0 0-1,25 24-16,-25 1 17,25 0-1,0 0 16,-24 0-16,24-1-15,0 1 202,24-25-155,1 0-47,0 25-1,0-25-15,0 0 16,-1 0 15,-24 25-15,25-25-1,0 0-15,-25 25 16,25-1 93,-25 1-62,25-25-16,-25 25-31,0 0 63,0 0 15,-25-25-15,-25 0-32,25 0 0,1 0 78,24-25 16,0 0-78,0 0-31,0 0 0,0 1-1,0-1 1,0 0 15,0 0 0,0 0 1,0 1-1,0-1 16,0 0-32,0 0 79,0 0 0,0 1-47</inkml:trace>
  <inkml:trace contextRef="#ctx0" brushRef="#br0" timeOffset="66071.2417">20489 16024 0,'25'0'297,"-25"25"-188,0-1-31,25-24-78,-25 25 78,0 0-31,0 0 63,0 0 15,-25-25-16,0 0-31,0 0 16,0 0 93</inkml:trace>
  <inkml:trace contextRef="#ctx0" brushRef="#br0" timeOffset="72948.1088">20514 16049 0,'-25'0'282,"0"0"-236,0 0 17,1 0-32,-26 0 0,25 0 1,0 0-17,25 24 188,0 1 1,0 0-173,25-25-31,0 25 78,0-25-47,0 0 0,-1 25 1,1-25-17,0 0 17,-25 24-1,25-24 0,-25 25 0,25-25 47,-25 25-46,24 0 46,-24 0 0,0-1 94,-24-24-94,-1 0-31,25 25 47,-25-25-79,0 0 63,0 0 0,1 0-15,-1 0 15,0 0 94,25-25-156,0 1-1,0-1 95,0 0-95,0 0 63,0 0-46,0 1 30,25 24-46,-25-25-1,25 25 1,-25-25 15,24 25-15,-24-25 31,25 25 31,0 0-47,-25-25 47</inkml:trace>
  <inkml:trace contextRef="#ctx0" brushRef="#br0" timeOffset="129270.5817">5358 17140 0,'0'25'188,"-25"24"-173,25-24 1,-24 25 0,24-25-16,0 24 15,-25 1 1,0-25 0,25-1-16,0 26 15,-25-25 16,25 0-15,-25-25 0,1 0-1,24 25 1,-25-1 0,25 1-1,-25-25 1,25 25 15,-25-25 0,0 0 32,25-25-32,0 0-31,0 1 16,25-1 31,-25 0-16,25 25-16,0 0 17,0 0-32,-1 0 78,-24 25-31,25-25-16,-25 25 0,25 24 16,-25-24-16,0 0 1,25-25-17,-25 25-15,0-1 31,0 1-31,0 0 47,25-25-31,-25 25 0,0 0 15,24-1 0,1-24 47,0 0-47</inkml:trace>
  <inkml:trace contextRef="#ctx0" brushRef="#br0" timeOffset="130635.4209">5457 17289 0,'25'0'31,"-25"25"-15,0-1 15,0 1-15,0 0 15,0 0-15,0 0-1,0-1 1,0 1 15,0 0-15,0 0-1,0 25-15,0-1 32,0-24 15</inkml:trace>
  <inkml:trace contextRef="#ctx0" brushRef="#br0" timeOffset="132200.8763">5656 17314 0,'0'-25'47,"0"50"62,0-1-77,0 1-1,0 0-15,0 0-1,0 0 16,0-1 1,0 1-1,0 0-15,0 0 30,0 0 173,0 0-156</inkml:trace>
  <inkml:trace contextRef="#ctx0" brushRef="#br0" timeOffset="134909.4589">5705 17066 0,'0'24'172,"0"1"-141,0 0 0,0 0-15,25 0-1,-25-1 1,25-24 0,-25 25-1,0 0-15,25-25 16,-25 25-1,0 0-15,0-1 32,25-24-17,-1 25 17,1-25 14,0 25-14,0-25 30,0 0-15,-1 0-16,1 0 16,-25-25 16,0 0-16,0 1-32,-25 24 141,1 0-93,24 24-32,0 1 16,-25 0-16,25 0-15,0 0 15,0-1 32,0 1-32,0 0-15,0 0-1,0 0 1,0 24-1,0-24 1,0 25 15,-25-25-15,25-1-16,-25 1 16,25 0 15,0 0-31,-25-25 15,25 25 17,-24-25-17,-1 0 48</inkml:trace>
  <inkml:trace contextRef="#ctx0" brushRef="#br0" timeOffset="160146.6401">11733 17289 0,'0'0'0,"-25"0"16,50 0 156,0 0-156,0 49-1,-1-24 1,1 0-16,0 0 15,-25 0 1,25-25 0,-25 24-16,25-24 62,-25 25-15,0 0 16,24-25-1,-24 25-46,25-25-1,-25 25 1,25-25 0,-25 25-1,0-1 16,25-24 63</inkml:trace>
  <inkml:trace contextRef="#ctx0" brushRef="#br0" timeOffset="161273.7692">12055 17239 0,'-49'50'125,"24"-25"-109,0-1-1,0 1 1,1 0-1,-1-25 1,25 25-16,-25-25 31,25 25-15,-25-1 31,25 1-32,-25-25 1,1 25 0,-1-25 15,25 25-15</inkml:trace>
  <inkml:trace contextRef="#ctx0" brushRef="#br0" timeOffset="163337.5274">8583 11609 0,'0'24'62,"0"1"-30,0 0-17,0 0-15,25 24 16,-1 26 0,1-1-1,0-24 1,25-1-16,-50-24 15,24 25 1,1-25 0,-25-1-1,0-73 235</inkml:trace>
  <inkml:trace contextRef="#ctx0" brushRef="#br0" timeOffset="165227.3993">8880 11733 0,'-24'0'62,"-1"0"1,0 24-17,0 1-46,25 0 32,-25-25-17,25 25 1,0 0 0,25-25 46,0 0-31,25 0-15,-26 0 0,1 0-1,0 0 1,0 0 31,-25 24 46,0 1-46,0 0 16,-25-25-32,0 0-15,0 0-1</inkml:trace>
  <inkml:trace contextRef="#ctx0" brushRef="#br0" timeOffset="167082.0936">8880 11559 0,'25'0'78,"0"50"0,0-1-78,-25-24 16,25 25-1,-1-26 1,26 1-16,-50 0 15,50 0 1,-50 0 0,49-1-1,-49 1 17,25-25 14,-25 25-30,0 0 15,0-50 110,0 0-141,-25-49 31,0 49-15,25 0 15</inkml:trace>
  <inkml:trace contextRef="#ctx0" brushRef="#br0" timeOffset="168253.8401">8856 11683 0,'24'0'46,"1"0"-14,0 0-17,25 0 17,-50-25-17,24 25 1,1-25-1,0 25 32,0 0 16</inkml:trace>
  <inkml:trace contextRef="#ctx0" brushRef="#br0" timeOffset="170641.0195">12403 17239 0,'0'25'110,"0"0"-95,0 24 1,0-24 0,0 50-1,0-1 1,0 1-16,0-1 15,0-24 1,0-1 0,0-24-1,0 0 1</inkml:trace>
  <inkml:trace contextRef="#ctx0" brushRef="#br0" timeOffset="172258.4303">12651 17314 0,'0'24'32,"0"1"-32,0 0 15,0 0 1,0 24-1,0 26 1,0-1 0,0-24-1,25 0-15,-25-26 16,0 1 0,0 0 15,0 0 109</inkml:trace>
  <inkml:trace contextRef="#ctx0" brushRef="#br0" timeOffset="176135.7139">20514 17587 0,'25'0'93,"-25"-25"-77,0 0-16,24 0 16,-24-25-1,25 26 1,-25-1-1,0 0 17,25 25 77,-25-50-78,0 26 47,25-26 1,0 0-64,-1 26 1,-24-1-1,0 50 95,0-1-95,0 1 17,0 0-17,0 0 1,0 0 31,0-1-32,25 1-15,0 25 16,0-1 0,-25-24-1,25 0 17,-25 0 171</inkml:trace>
  <inkml:trace contextRef="#ctx0" brushRef="#br0" timeOffset="177235.5877">20613 17462 0,'0'-24'172,"25"24"-141,0 0-15,-1-25-1,1 25 17,0 0 61,0 0-77</inkml:trace>
  <inkml:trace contextRef="#ctx0" brushRef="#br0" timeOffset="178046.5863">20936 17066 0,'0'24'78,"0"1"-62,0 0-1,0 0 16</inkml:trace>
  <inkml:trace contextRef="#ctx0" brushRef="#br0" timeOffset="178965.4069">21035 17115 0,'0'25'156,"0"0"-141,0 0 32,0-50 63,-25 25-95</inkml:trace>
  <inkml:trace contextRef="#ctx0" brushRef="#br0" timeOffset="180431.6533">21134 17115 0,'25'0'16,"-25"25"203,0 0-219,0 0 78,-25-50 16</inkml:trace>
  <inkml:trace contextRef="#ctx0" brushRef="#br0" timeOffset="181450.695">21407 17388 0,'-25'0'16,"50"0"140,0 0-124,-1 0-17,1 0-15,0 0 16,25 0-1</inkml:trace>
  <inkml:trace contextRef="#ctx0" brushRef="#br0" timeOffset="183148.4253">21456 17587 0,'25'0'219,"25"0"-188,-25 0-15,-1 0 15,1 0 31</inkml:trace>
  <inkml:trace contextRef="#ctx0" brushRef="#br0" timeOffset="184962.3913">22052 17115 0,'0'25'125,"0"0"-94,0 0-15,0-1 31,0 1-31,0 0-1,0 0 1,0 0-1,-25-1 1,25 1 0,0 0 31,-25-25-1,25 25 1,-25-25-31,0 0 78,25-50 15,25 50-93,0 0 15,0 0 0,0 0 32,0 0-16,-25 25-32,0 0-15,0 0 31,24 24-15,-24-24 0,0 0-1,25 0-15,-25 0 32,0-1 30,0 1-46,0 25-1,0-25-15,25-25 47</inkml:trace>
  <inkml:trace contextRef="#ctx0" brushRef="#br0" timeOffset="186476.7225">22349 17289 0,'0'25'265,"0"-1"-249,0 1-1,0 0 32,0 0-15,0 0-17,0-1 48,0 1-32</inkml:trace>
  <inkml:trace contextRef="#ctx0" brushRef="#br0" timeOffset="187772.0125">22498 17264 0,'0'0'0,"0"25"125,0 0-110,0 24 1,0-24 0,25 0-1,-25 0 1,0-1-1,0 1 1,0 0 47,0 0 62,0-50-32</inkml:trace>
  <inkml:trace contextRef="#ctx0" brushRef="#br0" timeOffset="190401.5122">22573 17115 0,'0'25'172,"0"25"-140,24-26-17,1 1 1,0 25-16,0-1 15,-25-24 17,25 0-1,-25 0-15,24-25 15,-24 25-16,25-25 17,-25 24-1,25-24-31,0 0 78,0 0-62,-1 0 15,-24-24 0,0-1 47,-24 25 47,-1 0-109,0 0 15,0 0 0,25 25 16,0-1 0,0 1-16,0 0-31,0 0 47,0 0 0,0 0-16,0-1-15,0 1 0,0 0-1,0 0 32,0 0-16,0-1 16,-25-24-47,1 0 63,-1 0 31,25-24-32</inkml:trace>
  <inkml:trace contextRef="#ctx0" brushRef="#br0" timeOffset="193854.8552">5879 18455 0,'-25'0'188,"-24"0"-172,24 0-1,0 0-15,-25 24 16,50 1-1,-24-25 1,24 25 15,24-25 110,26 0-125,-25 25-1,0 0-15,-1-25 47,-24 25-16,0-1 79,0 1-95,0 0 63,0 0-46,-24 0-1,-1-25 16,0 0-16,0 0-31,0 0 94,1 0-47,24-25 31,-25 25-63</inkml:trace>
  <inkml:trace contextRef="#ctx0" brushRef="#br0" timeOffset="195269.8477">5953 18355 0,'0'-24'0,"0"48"234,0 1-218,0 0-1,0 0-15,0 0 47,0-1 0,25 1 63,-25-74-48</inkml:trace>
  <inkml:trace contextRef="#ctx0" brushRef="#br0" timeOffset="197070.6774">6028 18355 0,'25'0'94,"-25"25"15,0 0-93,0 0 31,0 0 0,0-1 62,0 1-31,24-50 0,-24 1-31,0-1 0,0 0 0,25 25-32,-25-25 1,0 0 47</inkml:trace>
  <inkml:trace contextRef="#ctx0" brushRef="#br0" timeOffset="198320.5243">6276 18504 0,'25'0'16,"0"0"15,24 25-15,1-25-1,24 25 1,-49-25 0</inkml:trace>
  <inkml:trace contextRef="#ctx0" brushRef="#br0" timeOffset="199789.518">6276 18653 0,'25'0'109,"0"0"-93,24 0 0,-24 0-1,0 0 1,0 0 0,-1 0-1,1 0 48,-25 25-16</inkml:trace>
  <inkml:trace contextRef="#ctx0" brushRef="#br0" timeOffset="202846.4009">6921 18380 0,'0'-25'62,"0"50"47,0 25-93,0-25 15,0-1-15,0 26-16,0 0 16,0-1-1,0-24 1,0 0-1,-25-25 17,25 25-17,-25-25 95,25-25-1,0 0-46,0 0-17,25 25 33,0 0-64,-25 50 79,25-25-47,-25 0-32,0-1 17,0 1 30,24-25-46,1 0 46,-25 25-30,25-25-1,-25-25 78</inkml:trace>
  <inkml:trace contextRef="#ctx0" brushRef="#br0" timeOffset="205606.4332">7094 18355 0,'0'25'110,"0"0"-79,0 0 0,25 0 0,-25-1 1,25-24-1,-25 25 0,25-25 47,0 0-46,0 0-1,-1 0 0,-24-25 63,25 1-47,-25-1 15,-25 25 126,1 0-173,24 25 63,0-1-78,0 1 32,0 0 15,0 0 15,0 0-46,0 0 93,0-1-46,0 1 15,0 0-47,-25-25 125,25 25-93,-25-25-32,25-25 94</inkml:trace>
  <inkml:trace contextRef="#ctx0" brushRef="#br0" timeOffset="211262.5427">12179 18479 0,'25'0'141,"0"0"-141,74 0 15,-49 0 1,-1 0 0,26 0-1,-50 0 1,0 0-1,-1 0 1,26 0-16,-25 0 31,0 0-15,-1 0 15,-24 25-15</inkml:trace>
  <inkml:trace contextRef="#ctx0" brushRef="#br0" timeOffset="212869.6774">19770 18479 0,'24'0'31,"26"0"-15,0 0 15,24 0-15,25 0-1,-24 0 1,-26 0-16,-24 0 16,25 0-1,-25 0 17,-1 0 14,1 0 17</inkml:trace>
  <inkml:trace contextRef="#ctx0" brushRef="#br0" timeOffset="299793.6982">22126 16049 0,'0'24'62,"25"-24"126,0 0-173,24 0-15,-24 0 16,25 0-1,-25 0 1,-1 0 0,1 0-16,0 0 15,0 0 17,0 0-1,-1 0-16,1 0 1,0 0 0,0 0-1,0 0 17,-25 25 77,0 0-78,24-25-31,-24 25 31,0 0 48,0-1-33,0 1-14,0 0-17,0 0 63,-24 0-31,-1-25-31,-25 24 0,25-24-1,1 25 1,-1-25-1,0 0 17,0 0 46,0 0-63,1 0 1,-1 0 15,-25 0 1,25 0-1,1 0 0,-1 0 94,0 0 47,0 0-94,0 0 0</inkml:trace>
  <inkml:trace contextRef="#ctx0" brushRef="#br0" timeOffset="304247.0225">22994 16495 0,'0'-49'204,"0"24"-204,0 0 15,0-25 1,0-24-1,0 24-15,25-24 16,-25-1 0,25 1-1,-25 24 1,0 26 0,0-1 62,0 0 203,0 0-250,25 25 63,-25 25-32,25 0-46,-1 0 0,125 123-1,-124-73 1,25-26 0,-1-24-1,-24 0 1,25 25-1,-50-26 17,24-24-1,-24 25-15,50 0 30,-50 0-30,0 0 0,25-25-1,-50-25 142,0-25-142,0 25 1,-24 1-1,49-1 17,-25 25-17,-25-25 173,26 25-188,-26-25 15,0 25 1,26-25 0,-26 25-1,25 0 1,0 0 31,1 0-32,-1 0 1,0 0 0,0 0 15,-25 0-15,26 0 30,48 0 173,1 0-203,0 0 15,0 0-31,0 0 16,0 0-1,-1 0 1,1 0 187</inkml:trace>
  <inkml:trace contextRef="#ctx0" brushRef="#br0" timeOffset="305480.9698">23441 15751 0,'0'25'172,"0"0"-141,0-1 1,0 1 14,0 0-14,0 0 46,0-50 0</inkml:trace>
  <inkml:trace contextRef="#ctx0" brushRef="#br0" timeOffset="306688.6243">23565 15801 0,'0'24'250,"0"1"-203,0 0 47</inkml:trace>
  <inkml:trace contextRef="#ctx0" brushRef="#br0" timeOffset="308134.4871">23738 15776 0,'0'25'250,"0"-1"-235,0 1 32,0 0 31,0 0 16,0-50 47</inkml:trace>
  <inkml:trace contextRef="#ctx0" brushRef="#br0" timeOffset="313835.5766">19968 16718 0,'0'25'62,"25"-25"-31,0 0-15,0 0 15,-1 0-15,1 0 0,99 0-1,-99 0-15,25 0 16,-26 0 15</inkml:trace>
  <inkml:trace contextRef="#ctx0" brushRef="#br0" timeOffset="315088.5775">20018 16867 0,'0'25'31,"25"-25"94,-1 0-93,1 0-17,0 0-15,25 0 16,-26 0-1,1 0-15,0 0 16,0 0 0,0 0 15,-1 0 156</inkml:trace>
  <inkml:trace contextRef="#ctx0" brushRef="#br0" timeOffset="317549.5051">20663 16644 0,'0'-25'15,"0"50"251,0 0-251,0 0 1,-25 24 0,25-24 31,-25 0 31,0-25-63,25 25 1,-25-25 31,25 24 15,-24-24-30,24-24 108,24 24-46,1 0-16,0 0-78,0 24 31,-25 1 32,0 0 46,0 0-78,0 0-15,25-25 109,-1 0 16,1 0-110,-25 24 0</inkml:trace>
  <inkml:trace contextRef="#ctx0" brushRef="#br0" timeOffset="320375.4338">20886 16718 0,'0'-24'31,"0"-1"47,-25 25 16,0 0-79,0 0 17,25 25 30,-24-1 1,24 1-16,24-25 78,-24 25-79,25-25-30,0 0 0,-25 25-1,25-25 1,0 0 15,0 25 16,-25-1 125,-25-24 62,0 0-124,0 0-32,0 0-63,25-24 204,25 24-156,-25-25-32,25 25-31,0-25 47,-25 0 93,0 0-15</inkml:trace>
  <inkml:trace contextRef="#ctx0" brushRef="#br0" timeOffset="323579.2895">21134 16867 0,'0'-25'94,"0"50"31,0 0-94,0 0-15,0 0 46</inkml:trace>
  <inkml:trace contextRef="#ctx0" brushRef="#br0" timeOffset="325295.5824">21258 16718 0,'0'25'218,"0"0"-171,0 0-47,25-25 31,-25 25-15,0-1 93</inkml:trace>
  <inkml:trace contextRef="#ctx0" brushRef="#br0" timeOffset="326739.5816">21382 16718 0,'25'0'93,"-25"50"1,0-25-63,0 0 48,0-1-17</inkml:trace>
  <inkml:trace contextRef="#ctx0" brushRef="#br0" timeOffset="330544.8786">21382 16570 0,'0'24'203,"25"1"-187,0-25 0,-1 25-1,1 0 1,-25 0-1,25-1 126,0-24-94,-25 25-31,25-25-1,-1 0 32,1 25 0,0-25-16,0 0-15,0 0 15,-25-25 203,-25 25 1,0 0-110,0 25-63,25 0-30,0 0 14,-25-25-30,25 24 15,0 1 1,-24-25-1,24 25-16,0 0 17,0 0 30,-25-25-15,0 24-16,0-24 63</inkml:trace>
  <inkml:trace contextRef="#ctx0" brushRef="#br0" timeOffset="382902.6812">21729 14858 0,'25'0'141,"25"0"-94,-1 0-32,-24 0-15,25 0 16,-26 0-1,26 0 1,25 0 0,-51 0-1,1 0 1,0 0 0,0 0 62,-25 25-78,0 0 47,0-1 78,0 1-32,0 0 17,-25-25-95,0 25 1,-24-25 15,24 0-15,0 0 15,25 25-31,-25-25 31,0 0 32,0 0-48,1 0 1,24 24 31,-25-24-16,0 0-15,0 0 31,0 0 46,1 0 111,-1 0-126</inkml:trace>
  <inkml:trace contextRef="#ctx0" brushRef="#br0" timeOffset="387712.9846">22349 15081 0,'0'25'79,"0"-50"108,0-24-171,0-1-1,0 0 17,0 26-17,0-1-15,0 0 31,25 0 32,-25 0-32,0 1-31,0-1 31,0 0 79,0 0-79,0 0-15,0 1 46,25 24 48,-25 24 202,0 1-281,25-25-15,0 25 0,-1 0-1,26 24 1,-25-24-1,0 0 1,-1 0 0,1 0-1,-25-1 1,25-24 0,0 25-1,0 0 16,-1 0 1,-24 0 15,25-25 296,-25-25-77,-25 25-250,25-25 30,-24 25 17,-1 0-47,25-25-1,-25 25 1,0 0-1,0-25 1,1 25 0,-1 0 62,0 0-31,0 0-32,0 0 1,1 0 15,-1 0 0,25 25 94,-25-25-109,50 0 218,0 0-187,24 0-31,-24-25 0,0 25-1,0 0 1</inkml:trace>
  <inkml:trace contextRef="#ctx0" brushRef="#br0" timeOffset="388728.4086">22672 14436 0,'0'25'94,"0"0"-63,0 0 31,0 0-46,0-1-16,0 26 16,0-25-1,0 0 1,0-1 0</inkml:trace>
  <inkml:trace contextRef="#ctx0" brushRef="#br0" timeOffset="390152.4805">22796 14486 0,'0'25'235,"0"0"-220,0-1 1,0 1 0,0 0 15,0 0 0</inkml:trace>
  <inkml:trace contextRef="#ctx0" brushRef="#br0" timeOffset="391768.5711">19646 15453 0,'24'0'125,"1"0"-78,0 0-47,25 0 16,24 0 0,1 25-1,-26-25 1,1 25-16,-25-25 15,-1 0 1,1 0 0,0 0-1,-25 25 1</inkml:trace>
  <inkml:trace contextRef="#ctx0" brushRef="#br0" timeOffset="393043.8851">19596 15577 0,'25'0'0,"0"0"47,24 25-31,-24-25-16,25 0 15,-1 0 1,26 25-1,-50-25 1,-1 0 0,1 25-1,0-25-15,0 0 16,0 0 31,-1 0-16,-24 25 0</inkml:trace>
  <inkml:trace contextRef="#ctx0" brushRef="#br0" timeOffset="395348.763">20638 15304 0,'-25'0'78,"25"25"16,0 0-63,0 0 0,-25 25-31,0-26 16,25 76 0,-24-51-1,-1-49 17,0 0 108,25-25 48,25 25-126,0 0-46,-1 0 62,-24 25-16,25 0-46,-25 0 15,0 0-15,0-1 15,0 1 0,0 0 16,0 0-31,0 0 15</inkml:trace>
  <inkml:trace contextRef="#ctx0" brushRef="#br0" timeOffset="398033.0666">20787 15404 0,'0'25'125,"0"-1"-93,-25-24-17,25 25 1,0 0-1,-25 0 1,25 0 0,74-25 124,-49 0-124,0 0 0,0 0 15,-25-25 313,25 25-298,-25-25-14,0 0-1,0 0 31,0 1 79,0 73 47,0-24-173,0 0 1,0 0 15,0 24 16,0-24 0,0 0 78</inkml:trace>
  <inkml:trace contextRef="#ctx0" brushRef="#br0" timeOffset="398986.4079">21035 15677 0,'0'-25'16,"0"50"125,0-1-95,0 1 1</inkml:trace>
  <inkml:trace contextRef="#ctx0" brushRef="#br0" timeOffset="401587.4692">21357 15429 0,'-25'0'125,"1"0"-94,-1 0 16,0 0-47,0 0 32,0 49 61,25-24-46,0 0 78,50 0-109,-25-25-1,-25 24 79,25-24-78,-1 0-16,1 25 31,-25 0 94,0 0-94,0 0 1,-25-25 30,1 24-46,-1-24 46,0 0-31,25-24 173,0-1-158,0 0 1,25 0-15,-25 0 30,25 1 1,-1-1-32,-24 0 0,25 0 172</inkml:trace>
  <inkml:trace contextRef="#ctx0" brushRef="#br0" timeOffset="404385.3365">21432 15627 0,'24'0'312,"-24"25"-109,0 0-109,0-1 0,0 1-47,-24-25 297,-1 50-329,0-50 360</inkml:trace>
  <inkml:trace contextRef="#ctx0" brushRef="#br0" timeOffset="405850.8721">21382 15776 0,'25'0'78,"0"0"-62,-25-25 109,24 0-47,1 0-63,-25 1 110,25 24-109,0-25 0,-25 0-1,0 0 48,25 25-16,-25-25-32,24 25 1,-24-24-1,25-1 17,0 25-17,-25-25 48,0 0 156</inkml:trace>
  <inkml:trace contextRef="#ctx0" brushRef="#br0" timeOffset="408795.6813">21754 15404 0,'0'-25'31,"0"50"94,0 0-109,0 24 15,0 1-15,0-25-1,0-1 1,0 1 0,0 0-16,0 0 15,0 0 1,0-1 15,0 1 0,0 0 32,0 25-48</inkml:trace>
  <inkml:trace contextRef="#ctx0" brushRef="#br0" timeOffset="410482.1542">21928 15503 0,'0'-25'47,"24"0"15,-24 1-15,0 48 219,0 1-235,0 0-15,0 25 15,0-26-15,0 1-16,0 50 15,0-1 1,0-24-16,0-26 15,0 1 1</inkml:trace>
  <inkml:trace contextRef="#ctx0" brushRef="#br0" timeOffset="413840.7271">22126 15404 0,'0'25'391,"25"-25"-391,-25 24 31,25 1 32,-25 0-32,0 0-15,0 0-16,25-25 31,-25 24 0,0 1-15,24 0 15,-24 0 16,25-25 15,0 0-30,-25 25-17,25-25 17,0 0 93,-1 0-79,-24-25 189,0 0-220,0 0 1,0 0 0,-24 25 265,-1 0-250,25 25-15,-25-25 15,25 25 0,-25 25-15,25-26 15,-25-24 0,25 25 32,-24 0-16,24 0 31,0 0-62,-25-25-16,25 24 31,-25-24-16,25 25 1,-25-25 47,0 25-48,1 0 16,24 0 1,-25-25-17,0 0 79,0 0-63,25 24 1</inkml:trace>
  <inkml:trace contextRef="#ctx0" brushRef="#br0" timeOffset="418420.865">17761 13643 0,'24'24'110,"1"100"-95,25 0 1,-1 25-1,1 50 1,-25-1 0,0 1-16,-25-51 15,0-24 1,24 50 0,-24 0-1,0 24 1,25 1-16,-25-75 15,25 297 1,-25-297 0,0 25-1,25 25 1,-25-25 0,25-1-16,-1 1 15,-24-50 1,0 1-1,0-51 1,0 26 0,25-51-16,-25 51 15,0-50 17,0 0-17,0 24 48,0-74 155,0 1-202,0-1 15,0 0 47,-25 25-31,25-25 31,-24 0-78,-1 25 32,0-25-17,0 1 17,25-1 30,-25 25-46,25-25-1,-24 0 63,-1 25-62,25-25-16,0 50 266,25 0-235,-25 0-15,49 49-1,1-49-15,-50 0 16,25-25-1,-25 25 1,24-25 93,-24 25-93,50-50 156,-25-25-156,0 0-16,24 1 15,-24-1 1,-25 1-1,25 24 1</inkml:trace>
  <inkml:trace contextRef="#ctx0" brushRef="#br0" timeOffset="420655.8176">15875 15652 0,'0'49'110,"-24"-24"-95,24 25 1,-25-1-16,25 26 16,0-26-1,0 1 1,0 0-1,0-1 1,0 75 0,25-74-16,-1-50 15,26 49 1,0-49 0,-1 0-1,1 0-15,-25 0 16,-1 0-1,1 0 1,0 0 0,-25-24 31,0-1-1,0 0-30,0 0 47,-25 25 15,25-25-63,-49 25 17,49-24-17,-25 24-15,25-25 16,-25 25-1,0 0 1,0 0 0,50-25 202,0 25-218,0-25 16,49 0 0,-24 1-1,-25 24 1,-1 0 15,1 0 110,-25 24-141,0 1 62,0 0-30,0 0 30,0 0 1,25-25-1</inkml:trace>
  <inkml:trace contextRef="#ctx0" brushRef="#br0" timeOffset="421389.1839">16495 16247 0</inkml:trace>
  <inkml:trace contextRef="#ctx0" brushRef="#br0" timeOffset="422769.6286">16818 15677 0,'-25'0'203,"0"0"-187,-24 0-1,-1 49 1,-24-24-1,49 25 1,0-50-16,25 24 16,0 1 77,0 0 1,0 0-94,25 24 16,24 1-1,-49-25 1,25-25 0,0 0 15,0 0-15,25 25 15,-1-25 0,-24 0 0,0 0-15,0 0 0,-1 24-1,26-24 1,-25 0-1,0 0 1,-1 0 0,1 0 93</inkml:trace>
  <inkml:trace contextRef="#ctx0" brushRef="#br0" timeOffset="423434.8012">17240 15900 0</inkml:trace>
  <inkml:trace contextRef="#ctx0" brushRef="#br0" timeOffset="427300.8115">24458 18033 0,'0'-25'156,"0"-49"-140,0-75-16,0-49 16,0-1-1,0 75 1,0 25-1,0 24-15,0 26 16,0-26 0,0-24-1,0-25 1,0 25-16,0 0 16,0 0-1,0-199 1,0 174-1,0 25 1,0 24-16,-25-24 16,0 25-1,25 24 1,-25-24-16,25 24 16,0-49-1,0-50 1,0 50-1,-24 24 1,-26 26 0,50-26-1,-50-49-15,50 50 16,0-75 0,-24-25-1,-1 50 1,0 50-1,25 24-15,0 25 63,0 1-32,0-1 16,0 0-31,0 0-1,0 0 17,0 1-32,0-1 15,0 0 16,-25 50 32,0 24-47,1 1-1,-1-25 313,0 0-312,25-1 0,0 1 30,0 0-30,0 0 0,0 0 109,0-50 140,0 0-249,0 0 31,0-24-16,25-51-15,-25 51-1,25 24 1,-25 0 0,49 50 234,26 0-235,-26 24 1,1-24-1,-1 0 1</inkml:trace>
  <inkml:trace contextRef="#ctx0" brushRef="#br0" timeOffset="429518.4837">24483 14784 0,'-25'24'156,"25"1"-140,0 0 15,0 0-15,0 0 15,0-1-15,0 26-1,0-25 1,25 0 0,-25-1-1,0 1 1,24-25-1,-24 25 17,25-25-1,-25 25-15,50-25-16,-25 0 31,-1 25-31,1-25 15,0 0 17,0 0 30,0 0-46,-1-50-1,1 0 1,-25 1 0,25 24-16,-25 0 15,0 0 1,0 1 46,0-1 32,-25 0-16,0 25-62,1-25 0,-1 25-1,0 0 16,0-25-15,0 25 0,-24-24-1,-1 24 1,25-25 0,1 25-16,-26 0 15,50-25 1,-25 25-1</inkml:trace>
  <inkml:trace contextRef="#ctx0" brushRef="#br0" timeOffset="430512.6914">24904 14982 0</inkml:trace>
  <inkml:trace contextRef="#ctx0" brushRef="#br0" timeOffset="432628.6762">25028 14660 0,'0'-25'62,"-25"25"141,1 0-140,24 25-48,0-1 32,-25-24-31,25 25 15,0 0-15,0 0 77,25 0-46,-1-1-15,1 1-1,0-25 0,0 0-15,0 25 15,-25 0 94,24-25-63,-24 25-15,0-1-31,0 1 31,-24-25-32,24 25 17,-25-25-1,0 0 0</inkml:trace>
  <inkml:trace contextRef="#ctx0" brushRef="#br0" timeOffset="433379.0235">25276 14908 0</inkml:trace>
  <inkml:trace contextRef="#ctx0" brushRef="#br0" timeOffset="441047.4347">21779 13593 0,'0'-25'187,"25"25"-156,-1 0-31,51 0 16,-26 0 0,-24 0-1,0 0-15,0 0 16,0 0 62,0 0-62,-1 0 15,1 0 0,-25 25-15,0 0 31,25-25-16,-25 25 47,0-1-47,0 1-15,0 0 0,-25-25 15,0 25 0,1-25 16,-1 0-16,-50 0-15,26 0-16,-1 25 15,25-25 1,0 0 0,1 0-1</inkml:trace>
  <inkml:trace contextRef="#ctx0" brushRef="#br0" timeOffset="443874.8424">22374 13866 0,'0'-25'78,"0"0"-47,0 0 16,0-49-31,0 49-1,0-24 1,25 24-16,-25 0 31,0 0 79,0-24-17,0 24-61,0-50-17,0 51 63,0-1 219,0 50-94,25-1-171,-25 1-17,25 0 1,-1-25 0,1 25-1,25 24 1,-1-24-1,-49 0-15,25-25 16,-25 25 0,25-25-1,-25 25 17,25-25-17,0 24 1,-1 1-1,-24 0 79,25-25-78,0 0-1,-25 25 17,25-25-1,-25 25-15,25-1 77</inkml:trace>
  <inkml:trace contextRef="#ctx0" brushRef="#br0" timeOffset="445186.8026">22449 13667 0,'-25'0'16,"50"0"234,-25-24-234,24 24-1,1 0 1,0 0-1,0-25 1,24 0 0,-24 25-16,0 0 15,0 0 1,-25-25 15</inkml:trace>
  <inkml:trace contextRef="#ctx0" brushRef="#br0" timeOffset="447822.9248">22721 13196 0,'-24'25'203,"24"0"-172,0 0 16,-25-25-16,25 24 94,0 1-78,0 0 16</inkml:trace>
  <inkml:trace contextRef="#ctx0" brushRef="#br0" timeOffset="449683.7345">19596 14213 0,'25'0'172,"0"0"-156,-1 25 0,1-25-1,0 0 16,0 0-15,0 0 15</inkml:trace>
  <inkml:trace contextRef="#ctx0" brushRef="#br0" timeOffset="451018.6477">19546 14387 0,'25'0'156,"0"0"-140,25 0-1,-26 0 1,26 0 0,0 0-16,-26 0 15,26 0 1</inkml:trace>
  <inkml:trace contextRef="#ctx0" brushRef="#br0" timeOffset="453324.1065">20216 14139 0,'0'24'219,"0"1"-172,0 0-16,0 0 32,0 0-48,-25-1 16,1-24 32,24 25-32,-25-25 47,25-25 125,25 25-93,-1 0-63,26 50-16,-25-25 0,-25 0-15,25-25-1,-25 25 17,0-1 15,0 1 31,24 0-47,-24 0 94</inkml:trace>
  <inkml:trace contextRef="#ctx0" brushRef="#br0" timeOffset="454898.7545">20464 14213 0,'0'0'0,"0"-25"187,0 50-30,0 0-142,0 0 1,0-1 15,0 1 16,0 0-31</inkml:trace>
  <inkml:trace contextRef="#ctx0" brushRef="#br0" timeOffset="455854.0465">20638 14362 0,'25'0'47,"-25"25"47,0 0-79,0-1 17,0 1-1</inkml:trace>
  <inkml:trace contextRef="#ctx0" brushRef="#br0" timeOffset="458072.6222">20886 14139 0,'-25'24'141,"25"1"-110,0 0-15,0 0 31,-25 24-32,25-24 32,25-25 109,25 0-124,-25 0-1,-1 0 78,1 0-93,0-25 0,0 25 15,-25-24-16,25 24 32,-25-25-31,0 0 62,0 0 16,0 50 109,0 25-187,0-26-16,0 1 15,0 25 1,0-25-1,0 0 1,0-1-16,0 26 16,0-25-1,0 0 1</inkml:trace>
  <inkml:trace contextRef="#ctx0" brushRef="#br0" timeOffset="459049.4538">21283 14436 0,'0'25'125,"0"0"-94,-25-25-15,25 25 0,0 0-1,-25-1-15</inkml:trace>
  <inkml:trace contextRef="#ctx0" brushRef="#br0" timeOffset="461526.7429">21506 14188 0,'-25'0'141,"0"0"-95,1 0-30,-1 0 0,0 0-1,0 25 17,25 0 108,25-25-93,-25 25-31,25-25-1,0 0 1,-1 0 0,1 0 30,25 24-14,-25 1-1,-1 0-15,-24 0 77,0 0 1,0 0-78,0-1-1,0 1 17,-24-25 77,-1 0-93,0 0 15,25-25 94,0 1-78,0-1 46,0-174-77,0 100 0,0 74-1,0 0-15,0 1 47</inkml:trace>
  <inkml:trace contextRef="#ctx0" brushRef="#br0" timeOffset="463447.4085">21779 14387 0,'0'25'266,"0"-1"-204,0 1-30,-25 0 77</inkml:trace>
  <inkml:trace contextRef="#ctx0" brushRef="#br0" timeOffset="464727.2897">21903 14213 0,'0'25'235,"0"0"-173,0-1-46,25 1 46,-25 0-15,0 0 0</inkml:trace>
  <inkml:trace contextRef="#ctx0" brushRef="#br0" timeOffset="466085.7024">22077 14213 0,'0'-25'32,"0"50"108,0 0-109,0 0-15,0-1 31,24 1 15,-24 0 17</inkml:trace>
  <inkml:trace contextRef="#ctx0" brushRef="#br0" timeOffset="468641.8749">22027 13990 0,'25'0'188,"-25"25"-173,25-1 16,-1 1-15,-24 0 62,25-25-62,0 25-1,-25 0 17,25-25-1,0 0 16,-25 24-32,24-24 17,1 0-17,0 0 17,0 0-1,0 0 16,-1 0-47,-48 0 297,24 25-251,-25 0-30,25 0 0,0 0-1,-25-1 17,25 1 46,0 0-63,0 25 1,-25-50 0,25 25-16,-25-25 62,25 24-46,0 1-1,-24-25 1,24 25 0,0 0-1,-25-25 1,25 25-1,-25-1 17,0-24-17,0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1T05:27:54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13742 0,'0'-25'32,"0"0"30,0 0-31,0 50 110,-25-25-125,0 50-1,-25 24-15,50 1 16,-49 24 0,49-74-1,-25-1 1,25 26-16,0-25 15,0 0 1,0 24 0,0 1-16,0-25 15,0-1 1,0 1 0,0 0-1,0 0 1,0 0-1,25 0-15,0-25 16,-25 24 15,24-24-31,1 0 32,0 0-32,0 0 31,24 0-16</inkml:trace>
  <inkml:trace contextRef="#ctx0" brushRef="#br0" timeOffset="2745.8616">794 13940 0,'0'75'156,"0"-26"-140,-25 26 0,25-26-1,0 1 1,-25-25 0,25-1-16,0 1 46,0 0-30,25-50 93,25 0-93,-25-24 0,0 24-1,-25 0 1,24 0 62,-24 1 16,0 48 62,0 1-140,0 0-1,0 0 1,0 0 15,25-1-15,0-24 93,0 0-31,24-74-62,-49 49 0,0 0-1,25 1 1,-25-1-1,0 0 1,0 0-16,0 0 16,0 1-1,25-1 17,-25 0-17,0 0 16,0 0 1,-25 25 61,0 0-46,25 25 0,-24-25-31,24 25-1,-25 0 1,25 0-16,-25-1 47,25 1-31,25-25 187,0 0-172,-25-25 125,24 25-109</inkml:trace>
  <inkml:trace contextRef="#ctx0" brushRef="#br0" timeOffset="4311.9219">1042 13643 0,'25'24'171,"0"1"-155,49 0 0,-74 0-16,25 0 15,0-25 1,-25 24 0,25-24-1,-25 25 16,0 0-15,0 0 15,0 0 1,0-1-32,0 1 15,0 25 1,0-1-1,0 1 1,0-25 0,0 0-1,0-1 17,0 51-17,-25-50-15,0 24 16,0-24-1,0-25 1,25 50 0,-24-50-16,24 25 62</inkml:trace>
  <inkml:trace contextRef="#ctx0" brushRef="#br0" timeOffset="6105.8914">447 14833 0,'0'25'140,"-25"0"-124,25 49-16,-50 1 16,1 24-1,24-25 1,0-49 0,0 25-16,25-26 46,0 1-30,0 0 31,0 0-31,0 0-1,0 0 32,0-1 0,0 1-31,25-25-16,0 0 15,-25 25 1,25-25-1,-25 25 1,25-25-16,-1 0 16,1 0-1,-25 25 1,25-25 0,0 24-1,0-24-15,-1 0 31,-24 25-15,25-25 0</inkml:trace>
  <inkml:trace contextRef="#ctx0" brushRef="#br0" timeOffset="8138.1409">571 15453 0,'25'-24'78,"24"-200"-62,-24 150 0,0-1-1,-25 26 1,25-26-1,-25 51 1,0 48 250,-25 51-251,0-1 1,25-24 0,0-25-1,0-1 1,0 1-16,0 0 47,0 0-32,0 0 17,25-1 14,0 1-30,-25 0-16,24 0 16,1-25 15,0 0-31,-25 25 16,25-25 15,0 0 16,0 0-32,-1 0 1,-24-25 0,0 0 30,25 25-30,-25-25 0,0 0-1,0 1 79,-25 24-31,1 0-48,-1 0 16,0 0-15,-25 0 15,25 0-31,1 0 16,-1 0 0,0 0-1,0 0 1,0 0-1</inkml:trace>
  <inkml:trace contextRef="#ctx0" brushRef="#br0" timeOffset="9689.8744">943 14808 0,'25'0'94,"24"0"-16,-49 25-63,50 0-15,-25 25 16,0-26 0,-1 1-1,1 0 1,-25 0 31,0 24-32,0-24 17,0 25-17,0-25-15,0-1 16,0 26 0,0-25-1,-25 0 1,25 24-1,0-24 1,-24-25-16,-1 25 16,25 0-1,-25 0 17,25-1 14</inkml:trace>
  <inkml:trace contextRef="#ctx0" brushRef="#br0" timeOffset="11856.9317">571 15875 0,'0'25'110,"0"0"-95,-25 49-15,-25-24 16,50 24 0,-24-49-1,-1 0 1,25-1-1,0 26 1,0-25 0,0 0-16,0 24 15,0-24 17,0 0-17,0 0 1,0 0-1,0-1 17,25-24-32,-25 50 15,24-50 1,-24 25 0,25-25-1,0 49 1,0-49-1,0 25 17,-1-25-17,1 25-15,0-25 16,0 0 15,0 0 32</inkml:trace>
  <inkml:trace contextRef="#ctx0" brushRef="#br0" timeOffset="14430.4847">744 16197 0,'0'25'156,"25"0"-109,25 99-31,-25-99-1,-25 0 1,0 0 15,0-1 63,25-24 15,-25 25-109,24-25 125,-24-25-78,25 25-31,-25-24-1,25-76 1,0 51 0,0 49-1,-25-25 1,0 0 0,0 0 46,-25 25 172,0 0-187,0 0-15,0 0 46,1 0-47,48 0 203,1 0-187,0 0-16,0 0 16,0 0 0</inkml:trace>
  <inkml:trace contextRef="#ctx0" brushRef="#br0" timeOffset="15792.3168">943 15999 0,'25'0'93,"0"0"-61,-1 25-17,1 0 1,25-25 0,-25 24-16,-1 1 15,1 0 1,0-25-1,-25 25 17,0 0-1,0-1-31,0 1 16,0 25-1,0-25 1,0 24-1,0-24 1,0 25-16,0-25 16,-25 99-1,0-124 1,25 24 0,-24-24 15,-1 0-31,25 25 78</inkml:trace>
  <inkml:trace contextRef="#ctx0" brushRef="#br0" timeOffset="22209.9398">15330 15106 0,'0'0'0,"0"-25"109,0 50 32,0 25-110,0 24-16,24 50 1,26-25 0,-25 75-1,49 124 1,-49-249-16,-25 26 16,25-51 15,-25-48 63,0-26-79,0 25 1,0 0-1,0-49 1,25-149 0,49 0-16,-74 74 15,0 49 1,0 76 0,0-1-1,0 0 1,0 50 218,0 0-203,-25-25-15,25 24 62,0 1-47,25 0 16,0 49-31,0-24-16,24 0 16,26-1-1,-50 26 1,-1-50-1,1-1-15,0 1 16,0 0 0,-25 0 15,0 0-31,25-25 16,-25 24-1,0 1 48,24 0-48,-24 0 1,0 0 31,0-1 0,0 1 31,25 0-47,-25 0 32,25-25-48,-25-25 95,0-25-95,0-24 1,0 0-1,0 24-15,0-24 16,0-1 0,0 26-1,0-26 1,0 50-16,0 0 16,0 1-1,0-1 1,0 0-16,0 0 31,0 0 0,0 1 172,0-1-156,0 0 16,0 0-16,-25 25-16</inkml:trace>
  <inkml:trace contextRef="#ctx0" brushRef="#br0" timeOffset="23255.0607">16247 15280 0,'25'0'62,"0"0"-46,25 0 15,-1 0-15,-24 0 0,0 0-1</inkml:trace>
  <inkml:trace contextRef="#ctx0" brushRef="#br0" timeOffset="24792.1764">16247 15429 0,'25'0'46,"0"0"-14,0 0 15,0 0-16,-1 0-16,1 0 64,0 0-48,0 0 0,0 0 0,-1 0 16</inkml:trace>
  <inkml:trace contextRef="#ctx0" brushRef="#br0" timeOffset="37661.0729">5209 15875 0,'0'25'234,"0"0"-218,0-1 0,0 26-1,0 49-15,0 0 16,0 50-1,0-74 1,0-1-16,0-49 31,75-25 313,74 0-328,-75 0-1,0 0-15,26 0 16,24 0 0,24 25-1,26-25 1,-25 0-16,0 0 15,24 0 1,-49 0 0,0 0-1,25 0-15,-25 0 16,-49 25 0,-1-25-1,1 24 1,-51-24-1,125 0 220,50 0-220,-1-24 1,25 24 0,50-25-16,-50 25 15,25 0 1,-49 0 0,24 0-1,-24 0-15,-26 0 16,-49 0-1,25 0 1,-75 0 0,-24 0-16,0 0 250,-1 0-250,1 0 15,49 0 1,0 0 0,25 0-1,50 0 1,272 0-1,-247 0 1,-25 0-16,-1 0 16,1 0-1,-50 0 1,25 0 0,-50 0-16,-25 0 15,25 0 1,1 0-1,-26 0 1,25 0 0,-24 0-16,-26 0 15,26 0 1,-50 0-16,24 0 16,-24 0-1,0 0 1,0 0-1,-1 0-15,1 0 47,50 0 188,73 0-220,-73 0 1,-26 0 0,26 0-1,-1 0-15,-24 0 16,0 0-1,-1 0 1,1 0 0,24 0-16,1 0 15,-51 0 1,26 0 0,0 0-1,-26 0-15,26 0 16,-25 0-1,24 0-15,-24 25 16,50-25 0,-26 24-1,26-24-15,-51 0 16,1 0 0,-25-24 140,0-1-125,0-99-31,-74-75 16,-25 1-1,74 49 1,-25 25 0,25 74-16,1 26 15,24-1 1,0 0 140,-25 25-31,0 0-125,0 0 16,0 0-1,1 0 1,-51 0 0,26 25-1,-51-25-15,26 0 16,0 0-1,-1 0 1,26 0 0,-1 0-16,0 25 15,25-25 1,-24 0 0,-1 0-1,25 0 1,1 0-16,-26 0 15,0 0 1,-74 24 0,100-24-1,-26 0-15,-24 0 16,24 0 0,-24 0-1,-1 0 1,-24 0-1,0 0 1,24 0-16,-24 0 16,0 0-1,0 0 1,-25 0-16,24 0 16,26 0-1,-50 0 1,0 25-16,25-25 15,-50 25 1,74-25 0,-24 0-1,25 25-15,24-25 16,25 0 0,-24 25-1,-1-25 1,-24 0 312,-50 0-328,25 0 16,24 0-16,-24 0 15,25 0 1,24-25-1,-25 25 1,26 0-16,-1 0 16,1 0-1,-1-25 1,25 25 0,-49-25-16,49 25 15,-25 0 1,1 0-1,-1 0-15,1 0 16,-1 0 0,-24 0-1,24 0 1,0 0-16,-24-25 16,0 25-1,-1 0 1,1 0-16,-1 0 15,-24 0 1,0 0 0,0 0-1,-1 0-15,1 0 16,-25 0 0,25 0-1,0 0-15,0 0 16,-26 0-1,51 0 1,-25 0 0,0 0-16,24 0 15,1 0 1,24 0 0,-24 0-1,49 0-15,-25 0 16,26 0-1,-26 0 1,25 0-16,0 0 16,-24 0-1,24 0 1,0 0 0,0 25-16,-49-25 15,24 0 1,1 0-1,-26 0-15,1 0 16,-1 0 0,26 0-1,-26 0-15,51 0 16,-26 0 0,25 0-1,0 0 1,25 50 46,-99-50 126,0 0-173,0 0 1,24 0-16,1 0 16,24 0-1,1 0 1,-1 0-16,25 0 16,0 0-1,1 0 16,-1 0-15,0 0 0,0 0 15,0 0-31,1 0 31,-1 0-15,0 0-16,0 0 15,0 0 1,-24 0 0,24 0-1,0 0-15,0 0 16,1 0 0,-1 0-1,-25 0-15,1 0 16,24 0-1,0 0 1,0 0 0,0 0-16,1 0 15,-1 0 1,0 0 0,0 0-1,0 0-15,-24 0 31,24 0-15</inkml:trace>
  <inkml:trace contextRef="#ctx0" brushRef="#br0" timeOffset="39903.952">6375 16098 0,'0'0'0,"0"50"16,0-1-16,0 1 31,0-25 0,0 0 0,0 24 1,0-24-17,0 0 17,0 0-32,0 0 15,0-1 16,0-48 298,0-1-298,0 0-16,0 0 1,0-25-16,0 1 16,0-26-1,0-24 1,0 25 0,0 24-16,0 1 15,0 24 1,0 0 281,0 0-250,0 0 46,0 1-15,0-1 110,-25 25-126</inkml:trace>
  <inkml:trace contextRef="#ctx0" brushRef="#br0" timeOffset="41564.8012">8732 15701 0,'0'25'78,"0"25"-46,0 74-17,0 25-15,0-1 16,0 1 0,0-49-1,0-26 1,0-49 31</inkml:trace>
  <inkml:trace contextRef="#ctx0" brushRef="#br0" timeOffset="43362.0035">10642 15875 0,'0'-25'15,"0"0"32,0 1 78,0 48-15,0 1-95,0 25 1,0-1-16,0 26 16,0-50-1,0 24 1,0-24-1,0 25 1,0-26 0,0 1 62,0 0 0,0 0-47,0 0 32,0-1-48,0 76 1,0-75 0,0 24-1,0-24 1</inkml:trace>
  <inkml:trace contextRef="#ctx0" brushRef="#br0" timeOffset="45700.7446">12502 15602 0,'0'50'94,"0"-25"-79,0 123-15,0-73 32,0-50-32,0 24 15,0-24 1,0 0-1,0 0 17,0-1-1,0 26-15,0-25 15,0 0 16,0-1-47,0 1 31,0 0 78,0 0-93,0 0 0,0-1-1,0 1 1,0 0 15,0 0 32,25-25-32,-25 25 0,0 0 125,0-1-140,0 1 0</inkml:trace>
  <inkml:trace contextRef="#ctx0" brushRef="#br0" timeOffset="52592.9266">1191 6573 0,'0'25'187,"0"0"-171,-25 49 0,25-24-1,-25-1 1,1 1 0,24-25-1,0 0 1,0 24 15,0-24-31,0 0 16,0 0 15,24-50 63,26 25-79,-50-25 1,25 25-16,-25-25 16,0 1-1,25 24 16,-25-25 16,0 0 0,0 50 219,0 0-235,0-1-31,0 1 16,24 0 15,1-25 0,0 0 0,0 0 16,24 0-31,-24 0 15,-25-25 47,0 0-46,0 1-17,0-1 1,0 0-1,0 0 1,0-25-16,0 26 31,0-1-15,0 0 62,0 0-31,-25 0 0</inkml:trace>
  <inkml:trace contextRef="#ctx0" brushRef="#br0" timeOffset="53822.7609">1861 6573 0,'0'0'0,"-25"0"141,0 75-126,-25-26 1,26-24-16,-26 25 16,50-26 15,0 1-16,50-25 220,-26 25-220,26 0 1,0-25 0,-1 25-16,-24 0 31</inkml:trace>
  <inkml:trace contextRef="#ctx0" brushRef="#br0" timeOffset="56532.755">2034 6424 0,'0'25'62,"0"25"-46,25-1 0,-25 26-1,75 74 1,-75-100-1,0-24 17,24 0-32,-24 0 15,25-25 235,-25-25-234,0 0 0,0 0 30,0 0-14,25 1-17,-25-1 1,0-25 0,0 25 77,0 1 17,0-1-95,0 0-15,0 0 63,0 0-48,25 25 1,-25-24 47,0 48 108,0 1-124,0 0-31,0 0 15,0 0-15,0-1-1,25-24 1,-1 50 0,1-25-1,0 0 17,0-1-1,-25 1 0,0 0 0,25-25 63,-25-50 0,0 26-63,0-1 16,0 0-31,24-25-1,-24 1 1,0 24 15,25 0 32,-25-24-48,0 24 126,25 25-110</inkml:trace>
  <inkml:trace contextRef="#ctx0" brushRef="#br0" timeOffset="58285.8743">2654 6424 0,'25'0'328,"0"0"-234,0 0-79,-25 25 32,0 25 0,0-25-47,0-1 16,0 1-1,0 25 1,0-25 47,0-1-48,0 1 16,0 0-15,0 0 47,0 0-1,0-1 1,0 1-17,25-25-30,-1 0 0</inkml:trace>
  <inkml:trace contextRef="#ctx0" brushRef="#br0" timeOffset="59555.5138">2853 7020 0,'0'-25'79,"0"50"108,0-50-15,0 0-141</inkml:trace>
  <inkml:trace contextRef="#ctx0" brushRef="#br0" timeOffset="64453.8151">819 7293 0,'25'0'141,"99"0"-125,-25 0-16,-25 0 15,26 0 1,-26 0 0,0 0-1,1 0 1,-1 0-1,-24 0-15,24 0 16,-24 0 0,-1 0-1,1 0-15,-25 0 16,25 0 0,-26 0 15,26 0-16,-25 0-15,24 0 32,1 0 233,0-25-265,24 25 16,-24 0 0,24 0-1,25 0 1,-24 0-16,24 0 15,0 0 1,-25 0 0,1 0-1,24 0 1,-24 0 0,-1 0-16,0 0 15,-24 0 1,0 0-1,-1 0-15,1 0 16,-25 0 15,-25-50 16,0 1-31,24 49 218,26 0-218,-25 0-1,49 0 1,1 0 0,-1 0-1,25 0-15,25 0 16,-24 0 0,48 0-1,-24 0 1,-24 0-16,-1 0 15,-50 0 1,26 0 0,-26 0 281,1 0-297,49 0 15,0 0 1,50 0-1,50 0 1,-26 0-16,26 24 16,-26-24-1,-24 25 1,75 0 0,-26 0-1,0 0-15,-24-1 16,-50 1-1,0-25 1,-74 0 0,24 0-16,-24 0 15,-25 0 17,-1 0 218,51-25-250,49 1 15,273-1 1,-224 0-1,51 0 1,-26 25 0,-24-25-16,-26 25 15,-24 0 1,-24 0 0,-26 0-16,0 0 15,1 0 1,-1 0-1,1 0 1,24 0 0,-25 0-1,150 0 1,-125 0 0,-50 0-16,1 0 15,0 0 1,-26 0-1,51 0-15,-50 0 32,-1 0-1,51 0 375,-26 0-390,26 0-1,-1 0 1,1 0 0,-1 0-16,1 0 15,-1 0 1,100 0 0,-100 0-1,25 0 1,-24 0-16,-26 0 15,1 0 1,-25 0 0,-1 0-1,51 0 267,-25 0-267,-26 0 1,26 0-1,24 0 1,1 0-16,24 0 16,-25 0-1,1 0 1,-26 0 0,1 0-1,0 0-15,-1 0 16,50 0-1,-24 0 1,-26 0 0,1 0-1,-25 0-15,0 0 16</inkml:trace>
  <inkml:trace contextRef="#ctx0" brushRef="#br0" timeOffset="68131.9914">3423 6424 0,'0'25'204,"0"25"-189,0-1 1,0 26-1,0-1 1,0-24-16,0 24 16,0-24-1,0 0 1,0 24 0,0 25-16,0-24 15,0 73 1,0-98-1,0-25 1,0 0-16,0-1 16,0 26-1,0-25 1,0 24 0,0 1-1,0-25-15,0 49 16,0-24-1,0-25 1,0-1-16,0 26 16,0-25-1,0 0 1,0 24-16,0 1 16,0 0-1,0-1 1,0-24-1,0 0 1,0 24 0,0 26-1,0-1-15,0-49 16,0 25 0,0-1-16,0 1 15,0-1 1,0-24-1,0 0 1,0 0 0,0 0-1,0-1 32,0 100-31,0-49-1,0-26 1,0-24 0,0 0-16,0 0 15,0 25 17,0-1-17,0-24 1,0 25-1,0-1-15,0-24 954,0 0-861,0 0-77,0-1 0,0 26-1,0-25 16,0 0-15</inkml:trace>
  <inkml:trace contextRef="#ctx0" brushRef="#br0" timeOffset="76229.0463">3820 6524 0,'0'0'0,"0"49"172,0 1-157,0-25-15,0 24 16,0 1 0,0-25-1,0-1 17</inkml:trace>
  <inkml:trace contextRef="#ctx0" brushRef="#br0" timeOffset="84461.9157">3994 6573 0,'0'-25'140,"-25"25"-77,0-24-47,25-1 15,-25 25-16,1 0 48,24 25 46,0 24-31,0 1-62,-50-1 0,50 26-16,-25-50 15,25-1 1,0 1 0,0 0 77,0 0-77,0 0 31,25-25-47,0 0 31,0 0-15,-1 0-16,1 0 15,0 0 1,0 0 0,0-25-1,24 0 1,-24 0-16,0 25 31,-25-25 47,0 1 0,0-1-62,0 0 15,0-25-15,25 1-1,-25 24-15,0 0 16,0 0 15,0 50 172,0 0-171,0 0-17,0 24-15,0-24 16,0 25 0,0-25-1,0-1-15,25 1 16,-25 0 31,24-25-32,1 0 17,0 0-1,0 0 0,-25-25 141,0-24-156,0-75-1,25-25 1,-25 99-1,0 25 17,0 50 233,0 25-249,0-25 0,0-1-1,0 1 16,0 0-15,0 25 15,24-26-31,-24 1 16,25 0 15,-25 0 0,25-25-15,0 25 0,0-1-1,-1-24 1,1 0 31,0 0-32,-25-24 64,0-1-48,0 0 0,0-25 0,0 1-15,0-50-16,0 74 31,25 25 94,0 0-109,-1 0-1,26 0 1,-50 25-16,25-25 16,-25 24-1,25 1 1,-25 0 15,0 0-31,0 0 31,24-1-15,-24 1 0,0 0-1,25 0 1,0-25 0,0 0 15,0 0 16,-25-25 0,24 25-32,-24-25 1,0 0 15,0 1 63,0-1-63,25 0 94,25 25-109,-25 0 15,-1 0 0,1 0-15,-25 25 46,0 0-30,25-1-17,-25 1 1,0 0 31,25-25-32,-25 25 1,0 0 0,25-25-16,0 0 31,-1 0-16,26 0 1,-25 0 15,-25-25-31,0 0 32,0 0 14,0 0 1,0 1 16,0 48 265,0 1-297,0 25 0,0-25 1,99 24-32,-99-24 15,25-25 1,0 0 15,-1 0 16,1 0-31,0 0 15</inkml:trace>
  <inkml:trace contextRef="#ctx0" brushRef="#br0" timeOffset="86989.2417">5383 6672 0,'0'25'109,"0"0"-78,25 25-15,0-26 15,-25 1 16,0-50 109,49-24-140,-49-1 0,25 25-16,0 1 15,0 24 95,-1 24-95,1 26 1,0-50-1,0 50-15,0-26 32,-25 1-1,24-25 94,1-25-78,-25 1-32,0-1-15,0 0 16,0 0 0,0 0-1,0 1 1,0-26 0,0 25-16,0 0 15,0-24 1,0 24 15,0 0 32,0 0-17,0 1-14,-25-1-17,1 25 173,24-25-110,0 50 94,0 0-141,0-1-15,0 1-1,0 0 1,24 0 0,1 0-1,-25-1 1,25 1-1,-25 0 1,25 0 0,-25 0-1,25-1 17,-1 1 93,-24 0-63</inkml:trace>
  <inkml:trace contextRef="#ctx0" brushRef="#br0" timeOffset="88204.7404">5606 6524 0,'25'0'125,"0"0"-110,24 0 1,-24 0 0,0 0-1,0 0 32,24 0 141</inkml:trace>
  <inkml:trace contextRef="#ctx0" brushRef="#br0" timeOffset="93214.8158">6177 6524 0,'0'24'203,"-25"-24"-203,25 25 16,-25 0 0,0 0-16,25 0 15,0-1 16,0 1 16,0 0-15,25 0 14,0-25-14,0 0-17,0 0 17,-1 0-17,1 0 1,0-25-16,-25 0 15,0 0 17,0 1-1,0-1 0,0-25 16,0 1-47,0 24 31,0 0-15,0 0 0,0 0-16,0 1 156,0 48 94,0 1-203,0 0-32,0 0-15,0 0 16,0-1 0,0 26-1,0-25 16,25-25-31,-25 25 94,0-1 62,0 1-140,0 0 47,0 0 62,25-25-47,-1-50-16,1 50-62,-25-25 16,25 25-1,-25-24 1,25 24 78,0 0 0,-1 24-63,-24 1-16,0 0 1,0 0 15,25 0 32,0-25-1,0 0-46,0 0 15,-1 0 32,1-75-48,-25 50 1,25-24 0,0 24-1,-25 0 16,-25 25 141,0 25-156,25 0 0,0 0 15,0-1 16,0 26-47,0-25 15,0 24 1,25-24 15,0-25 0,0 0 1,-1 0-17,1 0 63,-25-25-62,0 1 0,0-26 15,0 25 47,0 0-31,0 1-16,-25 24-15,25-25-1,-24 25 32,48 0 235,1 0-251,0 0 0,25 0 78,-50 25-77,24-1 15,-24 1-16,0 0 31,0 25-62,0-26 16,0 1 62</inkml:trace>
  <inkml:trace contextRef="#ctx0" brushRef="#br0" timeOffset="93959.4861">6871 6548 0,'0'0'0,"0"-24"47</inkml:trace>
  <inkml:trace contextRef="#ctx0" brushRef="#br0" timeOffset="95809.9037">7169 6573 0,'-25'0'172,"0"25"-172,0 0 16,-49-25-1,-25 74 1,74-49-1,25 0 64,0 0-64,0 24 1,25-24-1,0 0 1,24 0-16,-24-25 31,0 25-15,0-25 0,-1 0-1,26 0-15,25 0 16,-75-25-1,49 25 1,-49-25 0,25 25-1,-25-50 1,25 50 0,0-25-16,-25 1 46,0-1-14,0 0-17,24-25 1,-24 1 0,0 24-1,-24 25 157,-1 0-156,0 50 62,25-1-63,-25 1-15,25 24 16,0-24 0,0-25-1,0 0 32,25-25 47,0 0-78,0 0-1,-1 0 1,1 0-1,0 0-15,0 0 16,24 0 0</inkml:trace>
  <inkml:trace contextRef="#ctx0" brushRef="#br0" timeOffset="98605.0383">7690 6201 0,'0'50'313,"0"24"-297,0 1-1,0-1-15,0-24 16,0-1-1,0 1 1,0-1 0,0 1-16,25 24 15,-1 51 1,1-26 0,-25-25-1,0-24 1,0 49-16,0-74 15,0 0 1,25-1 0,-25 26-16,25-50 15,-25 25 1,0 0 0,25-1 62,-25 1-63,0 0 1,0 25 93,0-26-93,0 26 0,0-25-1,0 49-15,0-24 16,24 24-1,-24 1 1,0-51 0,0 26-16,0-25 15,0 25 1,0-26 0,0 1-1,0 0-15,0 0 31,25 49 126,-25-49-142,25 0 1,-25 0 0,0-1-1</inkml:trace>
  <inkml:trace contextRef="#ctx0" brushRef="#br0" timeOffset="100908.2797">6896 7094 0,'0'25'125,"0"0"-94,0 0 16,0-1 0,0 1 0,0 0 15,0 0-31,25-25 16,0 0-31,-1 0 15,1 0 0,0 0 79</inkml:trace>
  <inkml:trace contextRef="#ctx0" brushRef="#br0" timeOffset="102301.1267">6921 6995 0</inkml:trace>
  <inkml:trace contextRef="#ctx0" brushRef="#br0" timeOffset="104757.0496">8360 6573 0,'0'25'78,"0"0"-62,0 0 0,24 24-1,-24 1 1,25-25-16,-25-1 16,25-24-1,-25 25 1,25-50 281,-25 1-250,25-1-1,-25 0-30,24 25 0,-24-25-1,0 0 17,25 25-17,-25-24 1,0-1-1,25 25 64,-25-25 124,0 0-125,25 0-16,0 1-46,-1-1 0</inkml:trace>
  <inkml:trace contextRef="#ctx0" brushRef="#br0" timeOffset="106224.2012">8781 6722 0,'0'25'109,"0"0"-93,0-1 46,0 1-15,0 0-16,0 0 16,0 0-16,25-25-15,-25 25-16,25-1 47,0-24 0,-1 0-16</inkml:trace>
  <inkml:trace contextRef="#ctx0" brushRef="#br0" timeOffset="107658.9289">8856 6648 0,'-25'0'250</inkml:trace>
  <inkml:trace contextRef="#ctx0" brushRef="#br0" timeOffset="111298.8072">9228 6424 0,'-25'75'172,"25"-26"-157,0 26-15,0-26 16,0-24-1,0 50 1,0-26 0,0 1-1,0-25-15,0 24 32,0 1-32,0-25 15,0 24 1,25 26-1,-25-50 1,0 24 0,24 1-16,-24 24 15,0 1 1,25-1 0,-25 0-1,0-24-15,0 24 16,25 1-1,0-1 1,0 1 0,-25-1-1,0-24 1,0 24 0,25-24-1,-25-25-15,0-1 16,24 26-1,-24 0 1,0-1 0,0 26-1,25-1-15,0 25 16,-25-49 0,0-25-1,0-1 1,0 1-16,25 25 15,-25-25 1,0 24 0,0 1-1,0-25 1,0-1-16,0 1 16,0 25-1,25-25 1,-25 0-1,0 24 1,0-24 0,24-25-1,-24 50 48,0-26-16,0 1 593,0 0-562</inkml:trace>
  <inkml:trace contextRef="#ctx0" brushRef="#br0" timeOffset="113505.9321">7888 8111 0,'0'50'15,"0"-25"1,0 24-16,0 1 15,0-25 1,0-1 0,0 1-1,0 0 32,0 74-31,0-49-1,0-25-15,0-1 16,0 26 0,0-25-1,0 24 1,0-24 0,0 0-1,0 25-15,0-1 16,0-24 15,0 0 63,0 0-79,0-1 157,0 1-140,0 0-17,0 0 1,25-25 15,-25 25 47,0 0-47</inkml:trace>
  <inkml:trace contextRef="#ctx0" brushRef="#br0" timeOffset="118299.3839">9724 6623 0,'25'0'110,"-1"0"-95,1 0 1,0 0 0,0 0-1,0 0 1,-1 0-16,1 0 16,-25 49 46,0-24-46,0 25-1,0-25 1,0-1 0,0 1-1,-25 0 1,1-25-1,24 25 32,-25-25-31,25-25 187,0 0-187,25 0-1,-1-49 1,1 49 0,-25 0-1,50-24 1,-50 24-1,25 25 17,-1-50 15,1 50-32,-25-24 1,25 24-1,-25-25 79,-50 50 156,50 24-234,-24-24-1,-1 0 1,25 0-16,0-1 31,0 1 32,0 0-48,0 0 1,0 0 15,0-1 1,0 1-1,25 0 0,-1-25-15,26 0 15,-50 25-15,25-25-16,0 0 31,-1 0 0,1 0 16</inkml:trace>
  <inkml:trace contextRef="#ctx0" brushRef="#br0" timeOffset="119549.352">10269 6722 0,'0'25'78,"0"49"-31,0-49-32,0 0 1,0 0 31,0 0-31,25-25 62,0 0 0,0 0-63,0 0 1,0 0 15</inkml:trace>
  <inkml:trace contextRef="#ctx0" brushRef="#br0" timeOffset="121049.4834">10319 6598 0,'-25'0'31,"25"-25"47</inkml:trace>
  <inkml:trace contextRef="#ctx0" brushRef="#br0" timeOffset="123836.196">10542 6648 0,'25'0'110,"0"0"-79,0 0-15,0 0-1,-1 0 1,1 0-1</inkml:trace>
  <inkml:trace contextRef="#ctx0" brushRef="#br0" timeOffset="124979.4858">10518 6796 0,'24'0'47,"1"0"0,0 0-31,0 0-1,0 0 1,-1 0 0,1 0-1,0 0 17</inkml:trace>
  <inkml:trace contextRef="#ctx0" brushRef="#br0" timeOffset="128702.783">10840 6648 0,'0'-25'15,"0"74"126,25-24-125,0-25-1,-25 50 1,24-25-1,-24-1 1,0 1 31,0 0 31,0-50 63,0 0-94,25 25-16,0 0 94,0 0-94,0 0 0,-1 0-15,-24 25-16,0-50 312,25 25-202,0 0 30,0 0-108,0 0-1,-25 25 219,0 0-172,0 0-31,0 0 47,24-25 46,-24-25-108,0 0-17,25 0 1,-25 0 46,25 25-30,0-24 14,-25-1-14,25 25 171,-25 25 125,0-1-250,0 1-62,0 0-16,0 0 31,24-25 0,1 0 125,0 0-124,0 0-1</inkml:trace>
  <inkml:trace contextRef="#ctx0" brushRef="#br0" timeOffset="129543.9961">11237 6573 0,'0'0'0</inkml:trace>
  <inkml:trace contextRef="#ctx0" brushRef="#br0" timeOffset="131107.8739">11386 6672 0,'0'25'94,"25"0"-63,-1 0-15,-24 0-1,0 24-15,25-24 16,-25 0-1,0 0 1,0 0-16,0-50 219,0 0-172,0 0-16,25-25-31,-25 1 16,0 24 30,25 25-30,0 25 172,-1-25-173,1 25 16,-25-1 1,25 1-17,0 0 1,-25 25 0,0-25-1,25-25 1</inkml:trace>
  <inkml:trace contextRef="#ctx0" brushRef="#br0" timeOffset="133422.8463">11907 6400 0,'0'49'188,"0"-24"-173,0 25 1,0 24-16,0-49 16,-25 0-1,0 24 1,0-49 125,25-25 15,25 50 16,0 25-141,0-25-15,-25-1 30,0 1-30,0 0 0,0 0-1,0 0 1,0 0 0,24-25 62,26 0-31,-25 0-16,0 0-16</inkml:trace>
  <inkml:trace contextRef="#ctx0" brushRef="#br0" timeOffset="139946.21">12155 6499 0,'0'25'110,"0"-1"-79,0 1 16,0 0 31,0 25-63,0-26 1,0 1 15,0 0-15,24-25 500,1-25-501,0 25 1,49-49-1,-24 49 1,-25-50-16,0 50 31,-25-25-15,0 0 109,-25 25 16,25 25-126</inkml:trace>
  <inkml:trace contextRef="#ctx0" brushRef="#br0" timeOffset="141779.9573">12328 6623 0,'0'49'140,"0"1"-124,0-25-16,25 0 16,0-1 62,0-24-47,-1 0-15,1 0-1,0 0 1,0 0 0,0 0 15,0 0 0,-25-24 0,0-1-15,24 0 0,-24 0-1,0 0 1,0 1 78,0-1-32,0 0 141,0 0-187,0 0-1,-24 25 1,24-24-16,0-1 47,-25 25-31</inkml:trace>
  <inkml:trace contextRef="#ctx0" brushRef="#br0" timeOffset="143515.0426">12775 6697 0,'0'25'79,"0"0"14,0 24-77,0-24 15,0 0 47,0 0-62,25-25 78,-1 0-47,1 0 15,0 0-15</inkml:trace>
  <inkml:trace contextRef="#ctx0" brushRef="#br0" timeOffset="144554.8417">12800 6598 0</inkml:trace>
  <inkml:trace contextRef="#ctx0" brushRef="#br0" timeOffset="145971.2399">13147 6796 0,'0'25'235,"25"25"-220,-1-25 1,-24 0 0,0-1-1,0 1 16,0 0 32</inkml:trace>
  <inkml:trace contextRef="#ctx0" brushRef="#br0" timeOffset="150383.9703">13320 6524 0,'0'24'375,"0"1"-344,0 0 47,0 0-46,25-25-1,-25 25-16,0-1 1,0 1 0,25 0 62,-25 0-78,0 0 15,0-1 17,0 1 15,0 0-16,0 0-16,25-25 1,-25 25 31,0 0-31,25-25-1,-25-25 126,24 0-126,-24 0 32,0-25-31,25 1-16,0-26 16,0 1-1,-25 49 1,0 0 46,0 1 32,25 24 31,-25-25-94,0 50 251,0-1-251,0 1-16,0 0 17,0 0-17,0 0 1,25-1 0,-25 1 30,0 0-30,0 0 47,24-25-48,-24 25 1,25-1 15,-25 1 0,0 0 32,0 0 62,0 0-78,25-25 93,-25-25-108,0 0-17,0 0 1,25 0-1,-25-24 1,25 24 0,-25 0-1,0-24 1,0 24 15,24 25-15,-24-50-1,0 25 1,0 1 0,0-1-1,25 25 17,-25-25 30</inkml:trace>
  <inkml:trace contextRef="#ctx0" brushRef="#br0" timeOffset="151826.0087">13891 6672 0,'-25'0'15,"50"0"173,0 0-94,0 0-79,-1 0 1,1 0 15</inkml:trace>
  <inkml:trace contextRef="#ctx0" brushRef="#br0" timeOffset="154630.047">14288 6524 0,'0'24'172,"0"1"-126,0 0-30,-25-25 0,25 25-16,-25-25 15,25 25 32,0 24-16,0-24 16,0 0 16,25-25 77,0 0-124,0 0 31,-1-25-16,1 25-15,-25-25 31,0 0 125,0 50 124,0 0-264,0 0-17,25-25 1,-25 25 0,25-25 124,0 0-93,-1 0 16,1-25 15,-25 0 0,0 0-16,0-24 48,0 24-63,0 0 31,0 0-47,0 0-15</inkml:trace>
  <inkml:trace contextRef="#ctx0" brushRef="#br0" timeOffset="157364.0358">14610 6499 0,'25'0'78,"0"0"-62,0 0-1,-25 25 95,0 24-79,25-49-16,-25 25-15,0 0 63,0 0-47,0-1-1,24 1 16,-24 0 1,0 0 15,25-25-47,0 0 31,0 0 16,0 0 31,-25-25 109,-25 25-15,0 0-125,0 0-31,25 25 15,0 0 0,0-1 16,0 1-16,-25-25-15,25 50-16,0-25 47,0 0 47,-24-25-79,-1 24 32,0 1-16,0-25 1,0 25 77</inkml:trace>
  <inkml:trace contextRef="#ctx0" brushRef="#br0" timeOffset="159718.4971">12353 7169 0,'25'0'234,"49"0"-218,1 0 0,-1 0-1,1 0 1,173 0-16,-174 0 15,0 0 1,26 0 0,-1 0-16,0 0 15,0 0 1,1 0 0,-1 0-1,0 0-15,-25 0 16,26 0-1,-51 0-15,26 0 16,-51 0 0,1 0 15,0 0-15,49 0 234,1 0-235,-26 0 1,224 0-16,-149 0 15,0 0 1,25 0 0,-25 0-16,25-25 15,-50 25 1,-24 0 0,24 0-1,99 0 1,-123 0-1,-26 0 1,26 0-16,-1-25 16,-24 25-1,24 0 1,-24 0 0,-25 0-1,-1 0-15,26 0 16,-25 0-1,0 0 1,-1 0 0,1 0 15</inkml:trace>
  <inkml:trace contextRef="#ctx0" brushRef="#br0" timeOffset="163747.1164">15057 6350 0,'0'25'203,"0"24"-188,-25 1-15,25 24 16,0 1-16,0-26 16,0 1-1,0 24 1,0-49 0,0 25-1,0 0 1,0-1-1,0 26-15,0-1 16,0 0 0,0 1-1,0-1 1,0 1-16,0-26 16,25 1-1,0 24-15,-1 1 16,-24-26-1,25 26 1,-25-26-16,25 1 16,-25-25-1,0-1 1,0 1-16,0 0 16,0 0 15,25 0 0,-25 24 0,0-24-15,0 0-16,0 0 16,25-25-1,-25 25 16,0 24 1,0 50-17,0-49 1,0 0 0,0-26 15</inkml:trace>
  <inkml:trace contextRef="#ctx0" brushRef="#br0" timeOffset="166594.3437">1811 6697 0,'-25'0'16,"0"25"0,1-25-16,73 0 203,100 0-188,0-25-15,421-99 16,-396 75 0,0 24-1,-100 0 1,-24 25-1,-25 0 1,-50 0 140,-50 0-140,-198 99-16,125-24 16,24-26-1,0 1 1,24-1-1,26-24 1,24-25 0,26 0-1,-1 0-15,-25 0 63,25 0-48,-24 0 1,24 0 31,0 0 0,0 25-32,-24-25 1,24 0 0,0 0 15,0 0-15,0 0-1,1 0 32,-1 0 0,25-25 31,25 0-15,-1 1-48,51-1 1,-1 0-1,50-25-15,-49 50 16,24-24 0,-25-1-1,-24 25 1,0 0-16,-1 0 16,-24 0-1,25 0 1,-26-25 15</inkml:trace>
  <inkml:trace contextRef="#ctx0" brushRef="#br0" timeOffset="169159.0912">1637 6697 0,'25'0'16,"0"0"-1,0 0 1,0 0 0,-1-25-1,26 1 1,-25 24-1,0 0-15,24-25 16,-24 0 0,0 25-1,25 0-15,-26 0 16,1-25 0,0 25-1,25-25-15,-1 25 31,-24 0-15,25 0 0,-1-24-1,1 24-15,24 0 16,-49-25 0,0 25-1,0 0 16,-1 0 126,1 0-110,0 0-32,0 0 1,0 0 78,-25 25-63,0-1 109,-25 1-108,0 0-32,-49 25 15,24 24 1,-74 0 0,25-49-16,49 0 15,-24 0 1,49-25-1,0 0 79,0 0-47,25 25-16,25-25 94,25 0-109,24 0 0,1 0-1,24 0-15,0 0 16,-49 0-1,-26 0 1,1 0 0</inkml:trace>
  <inkml:trace contextRef="#ctx0" brushRef="#br0" timeOffset="174179.9043">1464 7466 0,'-25'0'156,"0"25"-124,0-25-17,25 25 1,-24 0-1,24-1 1,-25 1 0,0 0-1,25 0 1,0 24 46,0-24-46,-25 0-16,25 0 16,0 0 15,0-1 0,0 1 16,25-25-16,25 0-15,-26 0 0,1 0-1,25 0 1,-25 0-1,24 0 1,-49-25 15,0 1 16,0-1 16,0 0-16,0 0-16,0 0-31,0-24 15,0-1 1,0 1 0,0-1-1,0-24 1,-25 74 0,25-25-16,-24 25 15,-1 0 16,0 0 282</inkml:trace>
  <inkml:trace contextRef="#ctx0" brushRef="#br0" timeOffset="180554.6579">4986 7441 0,'0'25'188,"0"0"-142,0 0-14,0 0 61,25-25 111,0 0-173,0 0 0,-1 0 0,1 0-15,0 0 0,0 0 30,-25 24-14,25-24-17,-1 0 17,-24 25-1,0 0 47,0 0-16,-24-25-46,24 25 15,-25-25 1,0 0 14,25 24-46,-25-24 32,0 0-17,1 0 32</inkml:trace>
  <inkml:trace contextRef="#ctx0" brushRef="#br0" timeOffset="181813.9563">4986 7466 0,'50'0'125,"49"-25"-110,25-24 1,-25 24-1,0 0 1,-49 25-16,0 0 16</inkml:trace>
  <inkml:trace contextRef="#ctx0" brushRef="#br0" timeOffset="184733.5321">8211 7466 0,'0'25'94,"0"0"-47,0 0 31,0-1 328,0 1-359,25-25 188,-1 0-220,1 0 1,0 0 0,0 0 15,24 0 63,-24 0-79,0 0 1,-25 25 62,0 25-47,0-26 16,-25-24-16,0 0 1,-24 0-17,24 0 16,25 25-15,-25-25 0</inkml:trace>
  <inkml:trace contextRef="#ctx0" brushRef="#br0" timeOffset="187441.9012">8211 7417 0,'25'0'140,"24"0"-124,125 0 0,-125 0-1,26 0 1,-50 0-16,-25 24 390,0 1-374,0 0 0,-25 0-1,0 0 1,25-1 62,0 1-15,0 0-32,25 0 31,0-25 1,-1 0-1,26 0-46,-50-25 109,0 0-63,0 0-46,0 1 78,0-1 31,0 0-47,-25 25-31,25-25-32,0 0 48,-25 25-1,25-24-46</inkml:trace>
  <inkml:trace contextRef="#ctx0" brushRef="#br0" timeOffset="218419.1582">10071 7516 0,'0'-25'188,"0"0"-142,0 0 33,0 1-33,0-1-14,25 25-1,-25-25 31,0 0-30,0 0-1,0 1-15,0-1 15,0 50 219,0-1-235,0 1-15,0 0 32,0 0-1,25 0-15,-25-1-16,24 1 15,-24 0 1,25 0-1,-25 0 1,25 49 0,0-74-1,-25 25 1,0 0-16,25-1 16,-25 1 30,-25-25 111,0 0-126,0 0-15,25 25-1,-25-25-15,1 0 31,-1 0-15,0 0 15,0 0 47,50 0 47,0 0-109,0 0 0,49 0-1,-49 0-15,24 0 16,1 0 0,0 0-1,-1 0 1,-24 0-1,0 0 1</inkml:trace>
  <inkml:trace contextRef="#ctx0" brushRef="#br0" timeOffset="223213.9978">10989 7516 0,'25'0'125,"24"99"-110,-24-74 1,-25 0 0,0-1 62,0-48 125,0-1-172,0 0 63,25 25-78,-25-25 15,25 25-16,-25-25 1,24 25 31,1 0 15,-25 25 95,0 0-142,0 0 63,0-50 157,0 0-204,25 25 16,25-25 15,-26 25 1,-24 25 203,0 0-235,0 0-16,25-25 1,-25 25 31,25-25 187,0 0-218,25 0 0,-50-25-1,24 25 16,-24-25 1,0 0 15,0 0 15,0 1-31,0-1 79,0 0-63,0-25-16,0 26-16,-24 24 17,24-25-17,0 0 17,0 0-1,-25 25-31,25-25 47,0 1 15,-25 24-15,0 0 47,25 24-16,0 1-47,0 0 0,0 0 79,0 0-32,25-1-31,0 1-32,0 0-15,-1 0 47,-24 0 0,25-25-31,0 0-1,-25 24 1,25 1 15,0-25 1,-25 25-17,0 0 32,24-25 16</inkml:trace>
  <inkml:trace contextRef="#ctx0" brushRef="#br0" timeOffset="229354.0609">1538 8210 0,'0'-24'110,"0"-1"-79,0-25-16,25 1 1,-25 24 0,0 0-1,25 25 1,-25 25 187,0 0-203,25-1 31,-25 1-31,24 25 16,-24-1 0,0-24-1,0 0-15,0 0 16,0 24-1,0-24 1,0 0 172,0 0-157,-49 0 0,24-25 0,0 0-15,50 0 156,0 0-157,0 0-15,-1 0 16,1-25 15,0 25-15,0 0 15,0 0 0,24 0 1,-24 0-1,0 0-31,0 0 31</inkml:trace>
  <inkml:trace contextRef="#ctx0" brushRef="#br0" timeOffset="248347.468">5259 7987 0,'0'-25'156,"25"25"126,0 0-251,-1 0-15,1 0 15,0 0 0,0 0 16,0 0 0,-25 25-47,0 0 31,0 0 47,-25 0-31,0-25-16,0 24-15,25 1 15,-25-25-15,50 0 265,25 0-265,-25 0-1,-1 0 1,1 0 0,0 0-16,0 0 15,0 0 16,-25 25 126,0 0-64,-25 0-61,0-1-17,0-24 32,25 25-31,-25-25-16,1 0 47,-1 0-16,0 0 0,0 0 0,0 0 1,1 25-17,-1-25 17,0 0-1</inkml:trace>
  <inkml:trace contextRef="#ctx0" brushRef="#br0" timeOffset="252145.8893">10294 8086 0,'0'-24'47,"0"-1"-16,0 0-16,25 25 64,0 0-48,0 0 0,24 0-15,-24 0-1,0 0 1,-25 25 15,25-25-15,-25 25-1,0-1 32,0 1 0,0 0-31,0 49-1,0-49-15,0 25 16,-25-25 0,25-1-1,-25 1 17,0-25 108,1 25-77,24-50 109,0 0-110,0 1 1,0-1-17,74 25 173,-49 0-188,0 0-15,-1 0 93,1 0-93,0 0 15,0 0-15,0 0 0,-1 0 30,1 0 1,0 0-15,0 0 77</inkml:trace>
  <inkml:trace contextRef="#ctx0" brushRef="#br0" timeOffset="256121.4793">8335 7962 0,'25'0'406,"-1"0"-359,1 0-15,0 0-1,0 0 16,-25 25 109,0 0-125,0 0 63,0 0-63,0-1-31,-25-24 16,0 25-1,25 0-15,-25-25 16,25 25 0,-24-25 62,-1 0 16,25 25-94,-25-25 15,50 0 204,0 0-203,24 0 15,-24 0-16,0 0 1,0 0 15,-1 0 1,1 0 77</inkml:trace>
  <inkml:trace contextRef="#ctx0" brushRef="#br0" timeOffset="258173.819">8806 7962 0,'-25'0'47,"-24"25"0,-1 25-32,25-25 1,0-1 0,25 1 30,0 0 111,0 0-142,25-25 17,0 0-17,0 0 32,0 0-16,-1 0-15,1 0-16,0 0 31,0 0 32,-25-25-1,0 0-15,0 0-16,0 1 32,0-1-32,0 0 32,0 0-48,0 0 16,0 0-15,0 1 31,-25 24 47,0 0 62,0 0-125,25-25-31</inkml:trace>
  <inkml:trace contextRef="#ctx0" brushRef="#br0" timeOffset="265500.2867">1662 8731 0,'0'-25'172,"0"1"-109,25 24-17,0 0-14,0 0 15,-1 0 31,1-25-47,0 25-15,0 0-1,-25 25 63,0-1-31,0 1 0,0 0 31,0 0-31,-25-25-16,0 0 16,0 0-16,25 25-15,-24-25 15,48 0 219,1 0-218,0 0 14,0 0-46,0 0 32,0 0-1,-1 0 63,1 0-79,-25 24 126,0 1-79,0 0-46,0 0 0,0 0 46,-25-1-46,25 1 31,-24-25 0,-1 0 15,0 0-31,0 25-15,-25-25 15,26 25-31,-1-25 16,0 0 15,0 0 0,0 0 110,25-25-79,0 0 32</inkml:trace>
  <inkml:trace contextRef="#ctx0" brushRef="#br0" timeOffset="273052.0547">5333 8558 0,'0'24'187,"0"26"-171,0 0-16,-24-26 15,-26 76 1,50-76 0,0 1-1,25-25 141,24-25-140,-24 25 0,74-74-1,-49 49 1,0 25 0,-26-25-16,1 25 15,-25-24 1,0-1 93,0 0-31,0 0 0,-25 25-62,1 0 0,-1-25-16,25 1 31,0 48 203,0 26-218,0 0 0,0-1-1,0 26 1,25-26-1,-25-24-15,0 0 32,0 0 108</inkml:trace>
  <inkml:trace contextRef="#ctx0" brushRef="#br0" timeOffset="276253.9508">8459 8607 0,'0'75'282,"0"-26"-267,0-24-15,0 0 16,0 0 15,25-25 141,-1-25-141,1 0-15,0 25-1,0 0 1,0 0 31,-1 25 0,-24 0 0,0-1 0,0 1-1,25-25-30,-25 25-16,0 0 47,0 0 0,-25-25-32,1 0 1,-1 24 0,0-24-1,0 0 1,25 25 0,-25-25 15</inkml:trace>
  <inkml:trace contextRef="#ctx0" brushRef="#br0" timeOffset="277549.5238">8508 8607 0,'50'0'157,"-25"0"-142,49 0-15,-24 0 16,-1 0 0,1-25-1</inkml:trace>
  <inkml:trace contextRef="#ctx0" brushRef="#br0" timeOffset="283673.7903">10592 8558 0,'-25'0'203,"0"24"-187,25 1 31,0 0-1,0 0 1,0 0-15,0-1-17,0 1 1,-24-25-1,24 25 1,0 0 31,0 0-31,0-1 15,0 1-16,24 0 32,1-25-31,0 0 15,0 0-15,0 0-16,-1 0 15,1 0 95,-25-25-79,0 0-15,0 1-1,0-1 32,0 0 47,-25 25 47,1 0-126,-1 0 16,0 0-15,0 0 15,0 0 141</inkml:trace>
  <inkml:trace contextRef="#ctx0" brushRef="#br0" timeOffset="289675.2137">11088 14511 0,'0'0'0,"25"0"187,49 0-171,-24 0-1,74 0-15,-25 0 16,0 0 0,-24 0-1,-1 0 1,-24 0 0,24 0-1,-49 0 1,0 0 15,0 0-15</inkml:trace>
  <inkml:trace contextRef="#ctx0" brushRef="#br0" timeOffset="297108.114">10964 8607 0,'0'0'0,"25"0"156,0 0-140,-1 0 0,26 0-1,-25 0 32</inkml:trace>
  <inkml:trace contextRef="#ctx0" brushRef="#br0" timeOffset="297954.2679">10989 8731 0,'25'0'125,"24"0"-110,-24 0 1</inkml:trace>
  <inkml:trace contextRef="#ctx0" brushRef="#br0" timeOffset="301150.0195">11411 8483 0,'0'25'78,"0"25"-78,0-26 15,0 26 1,0-25 0,0 0-1,0-1 1,0-48 187,0-1-125,24 25-62,-24-25 15,25-25 0,0 50-15,0-24-1,-25 48 173,25-24-172,-25 25-1,0 0 1,0 0 78,0 0-16,24-50 94,-24 0-141,25 0-31,0 0 15,0 25 95,0 0-16,-1 0-79,-24 25 1,25 0 31,-25 0-32,0 0 142,25-25-142,0 0 16,0 0 32,-1 0-47,1-25 15,-25 0 0,0 0 47,0 0 63,0 50 124,0 0-218,0 25-31,25-50 0,-25 24-1,25-24 16,0 0 79,-1 0-63</inkml:trace>
  <inkml:trace contextRef="#ctx0" brushRef="#br0" timeOffset="302228.8826">11882 8434 0</inkml:trace>
  <inkml:trace contextRef="#ctx0" brushRef="#br0" timeOffset="304094.2522">12006 8558 0,'0'24'172,"0"1"-156,0 0 15,0 0 188,0-50 46,25 25-218,-25-25-31,0 0 0,49 25-1,-49-24 1,25 24-16,0 0 187,0 0-140,-1 0-47,-24 24 31,25-24-15,-25 25 31</inkml:trace>
  <inkml:trace contextRef="#ctx0" brushRef="#br0" timeOffset="305191.6778">12204 8632 0,'0'25'234,"0"0"-218,0-1-16,0 1 47</inkml:trace>
  <inkml:trace contextRef="#ctx0" brushRef="#br0" timeOffset="306922.8738">12378 8260 0,'0'25'109,"0"0"-109,0-1 16,0 26-1,0 74 1,0-99 15,0 24-15,0-24 15,0 0 0,0 0-31,0 0 32,-25-25-1,25-50 125,0 25-140,25 25-1,0 0 17,-1 0 30,1 0-46,0 50-1,0-25 1,-25-1 0,0 1-16,0 0 47,25-25-32,-25 25 1,0 0-1,25-25 48,-1 24-47,1-24 15,0 0-16,0 0-15,0 0 16,-1 0 15</inkml:trace>
  <inkml:trace contextRef="#ctx0" brushRef="#br0" timeOffset="308704.8676">11038 14511 0,'25'0'219,"25"-25"-204,-1 25 1,26-25-16,-1 25 16,-24 0-1,49 0 1,-49 0-1,-1 0-15,1 0 16,0 0 0,-26 0 15,1 0-15,0 0-1,0 0 1,0 0 31,24 0 125,26 0-172,-1 0 15</inkml:trace>
  <inkml:trace contextRef="#ctx0" brushRef="#br0" timeOffset="311893.7098">12725 8384 0,'0'0'0,"-25"0"297,25 25-251,-24 0-30,-1-1 31,25 1 0,-25-25-32,25 25 110,0 25-109,0-26 0,0 1-1,25-25 142,0 0-142,-1 0 1,1 0-1,0 0 1,-25-25 140,0 1-62,0-1 31,25 25-109,-50 0 202,0 0-155,0 0-32,1-25 188,24 0-203</inkml:trace>
  <inkml:trace contextRef="#ctx0" brushRef="#br0" timeOffset="313338.8575">12973 8533 0,'0'25'156,"0"24"-140,0-24 15</inkml:trace>
  <inkml:trace contextRef="#ctx0" brushRef="#br0" timeOffset="315565.0093">13172 8310 0,'0'24'203,"0"26"-203,0 0 15,0-26 1,0 1 0,0 0-16,0 0 46</inkml:trace>
  <inkml:trace contextRef="#ctx0" brushRef="#br0" timeOffset="317344.0466">13444 8334 0,'-24'0'16,"-1"25"31,-25 25-31,25-1-1,1 1 1,24-25-16,-25-25 15,25 25 32,0-1 16,0 1-48,25 0 1,-1-25 15,1 0 1,0 25-17,0-25 1,0 0-1,-1 0 17,1 0-17,-25-25 32,0 0 47,0 0-63,0 1 32,0-1-1,0 0-62,0 0 16,0 0-1,0 1 1,0-1 0,0 0-1,0 0 110,0 0-31</inkml:trace>
  <inkml:trace contextRef="#ctx0" brushRef="#br0" timeOffset="318713.9019">13668 8483 0,'25'0'187,"-1"0"-171,1 0 46,0 0 1</inkml:trace>
  <inkml:trace contextRef="#ctx0" brushRef="#br0" timeOffset="321154.0026">13891 8359 0,'0'0'0,"-25"0"31,50 0 188,0 0-203,24-25 15,-24 25 0,0 0 16,-25 25 47,0 0-63,0 0 0,-25 0 32,25-1-48,-25-24 1,1 0 31,48 0 172,1 0-204,0 0 1,0 0 31,0 0 15,-25 25-30,0 0 77,0 0-47,0 0-30,0-1-1,-50-24-15,50 25-1,-25-25 16,0 0 16,1 0 47,-1 0-47</inkml:trace>
  <inkml:trace contextRef="#ctx0" brushRef="#br0" timeOffset="323779.1223">14089 8210 0,'25'0'187,"-25"50"-155,25-50-32,-25 25 15,25 24 1,0-49 46,-25 25-62,0 0 32,0 0-17,0 24 16,24-49 16,1 0 31,0 0-15,0-49-16,0 24-32,-1 0-15,-24 0 63,-24 25 140,-26 50-94,50-25-93,0 0 15,0-1-15,-25 1 0,25 0 15,0 0 63,0 0-79,0-1 1,0 1 31,0 0-47,0 0 47,0 0-16,-25-25-31,1 24 31,-1-24 32</inkml:trace>
  <inkml:trace contextRef="#ctx0" brushRef="#br0" timeOffset="329400.6421">15206 8310 0,'0'74'219,"0"-49"-203,0 0-1,0-1 1,0 51-1,0-50 1,0-1-16,0 1 16,0 0-1,0 25 1,0-26 0,0 26-16,0-25 31,0 0-16,0-1 1,0 1 15,0 0 16,0 0 47,0 0-63,0-1-15,0 1 46</inkml:trace>
  <inkml:trace contextRef="#ctx0" brushRef="#br0" timeOffset="338123.8101">1886 9327 0,'0'24'140,"0"1"-93,-50 0-16,25-25-15,-25 0 15,-24 0-31,49 0 32,25-25-17,0 0 16,0 1-15,0-1 15,0 0 1,50 25 61,-25 0-61,-1-25-17,1 25 1,0 0-1,0 0 1,0 0 15,-25 25-15,25-25 0,-25 50-1,24-50 1,1 49-1,-25-24 1,0 0 15,0 0 1,0-1-32,0 1 31,0 0 0,-25 0 0,25 0-15,-24-1 15</inkml:trace>
  <inkml:trace contextRef="#ctx0" brushRef="#br0" timeOffset="339845.1496">3399 9277 0,'0'25'125,"0"0"-109,0 24 0,0-24-16,0 25 15,0-26 1,0 1-1,0 0-15,0 0 32,0 0-17,0-1 17,0 1-17,0 0 16,0 0-15,0 0 31,0-1-31,0 1 15,0 0-31,0 0 31,24-25 125</inkml:trace>
  <inkml:trace contextRef="#ctx0" brushRef="#br0" timeOffset="342932.6964">7888 8756 0,'0'25'32,"0"0"-1,0-1 0,0 1-15,0 25 15,0-1-31,0 1 16,0 25-1,0-1 1,25-24 0,-25-1-1,0 26 1,0-51-16,0 26 31,0-25-15,0 0-1,0-1 17,0 1-17,0 0 16,25 0 1,-25 0-32,0-1 15,0 1 32</inkml:trace>
  <inkml:trace contextRef="#ctx0" brushRef="#br0" timeOffset="346027.2575">8558 9178 0,'0'25'141,"0"-1"-125,-25-24-1,25 25 1,0 0 46,0 0-15,25-25 141,0 0-173,0 0 17,49 0-32,-49 0 15,-25-25 1,25 25-1,-25-25 48,0 0-32,24 1 16,-24-1 0,0 0 47,0 50 93,0 0-156,0-1-31,0 1 32,0 0 15,0 0-1,0 0-14,0-1 46,0 1-31,0 0 15,0 0 16,0-50-31</inkml:trace>
  <inkml:trace contextRef="#ctx0" brushRef="#br0" timeOffset="349587.2491">5482 9327 0,'0'-25'921,"0"0"-858,25 25-47,0 0 62,0 0-16,-1 0-62,1 0 16,0 0 31,0 0-16,0 0-15,-1 0 30,-24 25-30,0 0 0,25-25-1,-25 24 1,0 26 15,0-25 47,-25-25-62,-24 25 15,24 24-31,0-49 16,-24 0-1,49 50 1,-25-50 0,0 0-1,25 25 1,25-25 281,49 0-282,-24 0 1,123 0 0,-123 0-1,-25 0 1,0 0 0</inkml:trace>
  <inkml:trace contextRef="#ctx0" brushRef="#br0" timeOffset="352067.8716">9501 9252 0,'0'50'219,"0"-25"-188,0 49-16,0-49 1,0 0 15,0-1 1</inkml:trace>
  <inkml:trace contextRef="#ctx0" brushRef="#br0" timeOffset="354986.0496">10443 9128 0,'0'-25'328,"25"1"-296,-25-1 14,0 0-30,25 25 47,-25-25-17,0 50 189,0 0-235,0 0 47,0 24 0,0-24-32,25 25 1,-1-26-16,-24 1 15,0 25 1,25-25 31,-50-25 219,1 0-220,-1 0-14,0 0-1,0 0 0,0 0 16,1 0-16,48 0 172,1 0-171,0 0-1,25 0-15,-1 0 15,-24 0 0,0 0 78,0 0-15,-1 0-63</inkml:trace>
  <inkml:trace contextRef="#ctx0" brushRef="#br0" timeOffset="355818.8575">10790 9153 0,'25'0'94,"0"0"-63,0 0-15,0 0-16,24 0 15,-24 0 32</inkml:trace>
  <inkml:trace contextRef="#ctx0" brushRef="#br0" timeOffset="356833.1092">10790 9277 0,'25'0'46,"0"0"1,25 0-15,-26 0-17,1 0 1</inkml:trace>
  <inkml:trace contextRef="#ctx0" brushRef="#br0" timeOffset="357812.9609">11634 9128 0,'0'25'172,"0"0"-141,0 0-31,0-1 32,0 1 108</inkml:trace>
  <inkml:trace contextRef="#ctx0" brushRef="#br0" timeOffset="358685.0972">11783 9128 0,'0'50'141,"0"-25"-141,0-1 15,0 1 173</inkml:trace>
  <inkml:trace contextRef="#ctx0" brushRef="#br0" timeOffset="360740.0086">12179 9004 0,'0'25'282,"0"0"-251,0 24 0,0-24 0,0 0-15,-24 0 31,-1 0-16,25-1 0,-25-24 16,25 25-31,0-50 187,25 25 16,0 0-204,-25 25 32,24 25-15,-24-25-1,0-1 0,0 1-15</inkml:trace>
  <inkml:trace contextRef="#ctx0" brushRef="#br0" timeOffset="363497.8917">7169 14412 0,'0'0'0,"-25"0"0,-25 0 16,75 0 109,124 0-110,-50 0 1,25 0-16,0 0 16,0 0-1,-49 0 1,-26 0-1,1 0 1,0 0-16,-26 0 16,1 0-1,0 0 1,25 0 0,-26 0-16,1 0 15,0 0 1,0 0 15,-50 0 141,-74 24-156,0 1-1,-25 25 1,49-25-1,1-25 1,24 0-16,25 0 16,1 0-1,-1 0 63,0 0-62,0 0 0,0 0-1,1 0 17,-1 0-17,0 0 1,0 0-1,0 0 1,-24-25-16,24 25 16,-124-25-1,99 25 1,1-25 0,24 25-1,0 0 1,50 0 93,0 0-93,49 0-1,1 0-15,24 0 16,0 0 0,0 0-1,1 0-15,-26 0 16,0 0 0,-24 0-1,-25 0 1,0 0-16,-1 0 31,175 0 141</inkml:trace>
  <inkml:trace contextRef="#ctx0" brushRef="#br0" timeOffset="366562.9385">12552 9079 0,'0'-25'94,"-25"25"-47,0 0-16,0 0-15,0 0 0,-24 0-1,24 0 1,0 0-1,0 0-15,25 25 32,0-1-1,25 1 94,49 0-109,-24 0-1,25 0 1,-51-25-1,26 0 1,-25 0-16,-25 24 31,25-24-15,-25 25 15,24-25-15,26 25 15,-25 0 0,-25 0-15,0-1 93,-25-24-31,0 0-46,0 0-17,1 0 17,-26 0-17,25 0 16,0 0-15,1 0 15,-1 0-15,25-24 140,0-1-140,0 0 31,0 0 0,0 0-1,0 1-30,0-1 15,0 0 1,0 0-17,0 0 16,25 1 1,-25-1 15,0 0-32</inkml:trace>
  <inkml:trace contextRef="#ctx0" brushRef="#br0" timeOffset="367983.2165">13023 9277 0,'0'25'219,"0"24"-219,-25-24 16,0 0-1,25 0 1,0 0 15,-25-25-15,25 24 0</inkml:trace>
  <inkml:trace contextRef="#ctx0" brushRef="#br0" timeOffset="373147.7926">13147 9029 0,'0'74'218,"0"-49"-202,0 25 0,0-25-1,0 24 1,25-24-1,-1 25-15,-24-26 32</inkml:trace>
  <inkml:trace contextRef="#ctx0" brushRef="#br0" timeOffset="375023.0153">13420 8979 0,'0'25'62,"-25"0"-46,0 0 15,25 0 0,0-1 16,0 1-47,0 0 31,0 0 1,0 24-17,0-24 32,0 0-31,25-25 46,-25 25-46,25-25 15,-1 0 47,-24-25-46,0 0 14,0 0 33,0 1-64,0-1 32,0 0 0,25-49-31,-25 49-1,0 0 1,0 0-1,0 0 1,-25 25 187</inkml:trace>
  <inkml:trace contextRef="#ctx0" brushRef="#br0" timeOffset="376261.2934">13569 9153 0,'24'0'203,"1"0"-156,0 0 0,0 0-16,0 0 0</inkml:trace>
  <inkml:trace contextRef="#ctx0" brushRef="#br0" timeOffset="378531.1226">13916 9103 0,'-25'0'329,"0"0"-236,0 0-30,25-24-48,-24 24 17,-1 0-1,25-25-15,0 0 30,0 0 17,0 0 31,25 25-1,-1 0-30,1 0-1,0 0-15,0 0-15,-25 25-1,25-25-16,-25 25 48,0 0-1,0 0-15,0-1-15,0 1 30,0 0-31,-25 0-15,25 0 15,-25-25 0,25 24-15,0 1 0,-25-25-1,0 0 63,25 25-78</inkml:trace>
  <inkml:trace contextRef="#ctx0" brushRef="#br0" timeOffset="381329.3626">14015 8954 0,'0'-24'32,"0"48"202,0 1-187,0 0 15,0 0 16,0 0-31,25 0-31,-25-1 0,25-24-1,-25 25 16,24-25 32,1 25-32,0-25 47,0 0-31,0 0-31,-25-25 156,-25 25 93,25 25-202,0 0-48,0 24 48,0 1-47,-25-25-1,25 0 1,0-1-1,-25-24 1,25 25 0,0 0 62,-25 0-47,1-25 0,-1 0 1</inkml:trace>
  <inkml:trace contextRef="#ctx0" brushRef="#br0" timeOffset="383081.7176">15181 8880 0,'0'25'281,"0"0"-281,0 24 16,0 1 0,0 0-1,25 24-15,-25-49 16,0 0 15,0-1 0,0 1-15,0 0 0,0 0-1,0 0 1,0-1 15,24-24-15,-24 25-1,0 25 1,0-25 31,0-1 15,0 1-15</inkml:trace>
  <inkml:trace contextRef="#ctx0" brushRef="#br0" timeOffset="387946.1951">15280 6598 0,'25'0'125,"24"0"-109,26 0-1,-1-25 1,25-24 0,-24 49-16,-1-25 15,-24 25 1,-25-25 15</inkml:trace>
  <inkml:trace contextRef="#ctx0" brushRef="#br0" timeOffset="389003.2283">15578 6573 0,'0'50'156,"0"-1"-140,0 1-1,0 24 1,0-49 47</inkml:trace>
  <inkml:trace contextRef="#ctx0" brushRef="#br0" timeOffset="390273.2978">15900 6722 0,'-25'0'125,"1"0"-94,-1 25-15,0 0 0,0-1-1,25 1 17,-25-25-32,50 25 109,0 0-109,0-25 16,0 0-1,-1 0 1,1 0-1,25 0 1,-25 0 0,-25-25 31,0 0-1,0 0 48,0 1 0</inkml:trace>
  <inkml:trace contextRef="#ctx0" brushRef="#br0" timeOffset="393855.8432">16198 6424 0,'0'0'0,"0"25"203,0 99-187,0-49 0,0-1-1,25-24 1,-25-26 15,0 1-31,0-50 297,0 1-250,-25-1-16,0 25 0,0 0-15,25-25 0,-25 25-1,1 0 1,-1 0 15,0 0 0,50 0 110,0 0-110,-1-25-15,51 25-16,-26 0 16,26-25-1,-1 1 1,-24 24-1,-25 0 48,-50 0 140,25 24-172,0 1 1,0 0-17,-25 0 1,25 0-1,0-50 204,25 25-203,-25-25-1,0 0 17,0 0-17,0 1 63,0-1-31,0 50 125,0-1-156,0 1-1,25-25 17,-1 25-17,1-25 1,0 0-16,0 0 16,0 0 30,-1 0 17,-24-25-1,0 0-46,0 1 15,0-26-15,0 25 0,0-24-16,0 24 15,0 0 1,0 0 15,0 0-31,0 1 31,0-1-15,0 0 15,0 0 0,-24 25 63,24 25-47,0 0-31,0 0 15,0-1-31,0 26 31,24-25-15,-24 0-1,0 24-15,25-24 16,0 0 0,-25 0 15,25-25 0</inkml:trace>
  <inkml:trace contextRef="#ctx0" brushRef="#br0" timeOffset="398806.2945">16967 6648 0,'0'-25'31,"25"25"-15,-1 0 0,-24-25 62,-24 25 62,-26 0-108,25 25-17,0 0 1,1 24-16,24-24 31,0 0 94,24-25-109,26 0-1,-25 0 1,0 0 0,-1 0-1,-24-25 48,0 0-1,0 50 141,0 0-171,0 24-17,0-24 1,0 50-16,0-50 16,-24-25 77,-1 0-30,0 0-16,0 0-32,0 0 32,1 0-16,48-25 94,1 25-93,0-25-17,25 0 1,-1 25 15,-24-25-31,0 0 16,0 25 15,-25-24 0,24 24-15,-24-25 0,25 25 93,-25-25-15,0 0-32,-25 25 173,25 25-95,25-25 266,-25-25-312,25 25-78,-25-25 62,25 25-16,-25 25 142,0 0-173,25-25 78,-1 0-78,1 0-15,0 0 31,-25-25 0,0 0 15,0 1 95,0 48 124,25-24-156,-25 25-63,25-25 1,-1 0-1,-24 25 1,25-25 15</inkml:trace>
  <inkml:trace contextRef="#ctx0" brushRef="#br0" timeOffset="399563.3156">17388 6499 0,'0'0'0,"-24"0"15</inkml:trace>
  <inkml:trace contextRef="#ctx0" brushRef="#br0" timeOffset="401238.1533">17463 6623 0,'25'0'63,"-25"25"-48,24-1 17,-24 1-1,0 0-15,0 0 93,25-25 94,-25-25-187,0 0-1,25 25 1,-25-25 0,25 1-16,0-1 15,-1 25 48,1 0 77,0 25-93,-25-1-47,25-24 31,-25 25 48,0 0-48,0 0 0,0 0 0,0-1 1</inkml:trace>
  <inkml:trace contextRef="#ctx0" brushRef="#br0" timeOffset="405483.8169">15776 7441 0,'0'25'266,"0"0"-220,25-25 173,0 0-203,0 0-1,-1 0 1,1 0 15,0 0-15,0 0 15,-25 25 47,0 0-46,0-1 14</inkml:trace>
  <inkml:trace contextRef="#ctx0" brushRef="#br0" timeOffset="406515.1102">15925 7640 0,'0'25'203,"-25"-25"-140,0 0-32,1 0 32</inkml:trace>
  <inkml:trace contextRef="#ctx0" brushRef="#br0" timeOffset="409308.1323">15801 7441 0,'25'0'156,"0"0"-140,24 0 0,-24 0-16,25 0 15,-26 0 1,1 0 0,0 0-1,-25 25 360,0 25-359,0-25 15,0-1 16,25 1-16,0-25-15,-1 0-16,1 0 15,0 0 17,0 0-1,-25-25 78,0 1-31,0-1 1,0 0-48,-25 25 0,25-25-15,-25 25-1,0 0 17,25-25-17,-24 1 48</inkml:trace>
  <inkml:trace contextRef="#ctx0" brushRef="#br0" timeOffset="411549.3566">15727 7813 0,'0'50'141,"0"49"-125,0-74-1,0 0 1,-25-25-16,25 25 16,25-25 109,24 0-110,-24 0 1,0 0-1,0 0 1,-25-25 93,0 0-93,0 0 109,0 0 31,0 75 47,0-25-171,0 0-17,0 0 1,0-1 15,0 1 16,0 0 0</inkml:trace>
  <inkml:trace contextRef="#ctx0" brushRef="#br0" timeOffset="413001.844">16049 7913 0,'-25'0'125,"25"24"-93,0 1 14,0 0-14,0 0-17,0 0 1,0 0-16,0-1 16,0 1 15,25-25 31,0 0-46,0 0 15,-1 0 32,-24-25-48,0 1 17,0-1-1,0 0 0,0 0 16,0 0-16,0 0-15,0 1 31,-24 24-32,-1 0 1,25-25 0,-25 25-1,0-50-15,0 50 16,1-25-1,-1 1 1,0 24 15,0-25-15</inkml:trace>
  <inkml:trace contextRef="#ctx0" brushRef="#br0" timeOffset="416496.0034">25127 12005 0,'50'124'125,"-25"-74"-125,-25 0 16,0 24-1,0-24 1,0 24 0,0 25-1,0-24-15,0-26 16,0 26 0,0-50-1,0-1 1,0 26-1,25 0 1,-25 24-16,25 100 16,-1-75-1,-24-49 1,0 24 0,0 0-16,0 1 15,25 24 1,-25-25-1,0 26 1,0-1-16,0-25 16,0-24-1,0-25 1,25-1-16,-25 26 16,0-25-1,0 24 1,0-24-1,0 25 1,0-25-16,0-1 16,25-24-1,-25 25 63</inkml:trace>
  <inkml:trace contextRef="#ctx0" brushRef="#br0" timeOffset="419582.485">15652 8334 0,'0'0'0,"25"0"203,-25 25-110,25-25-77,-25 25 0,25-25-1,-25 25 1,0 0 31,0-1 15,-25-24 32,50 0 203,24 0-281,1 0-1,-25 0 1,-1 0-1,-24 25 1,0 0 47,0 0-1,-24-25 1,-1 0-17,0 0 17,0 0-32,0 0-15,1 0 15,-1 0-15,25 25-16,-25-25 15,0 0 1,0 0 15,0 0 0</inkml:trace>
  <inkml:trace contextRef="#ctx0" brushRef="#br0" timeOffset="421374.9612">16024 8310 0,'-25'0'110,"25"24"-32,-24-24-62,24 25-1,0 0-15,0 0 16,0 0 15,0-1 16,0 1-31,0 0 46,0 0-62,0 0 16,24-25 15,1 0-15,0 0 15,0 0-16,0 0 17,-25-25-17,0 0 48,0 0-32,0 0 47,0 1-47,0-1 1,0 0 15,0 0-32,-25 0 16,25 1 1,-25 24-17,0 0 48,0 0-16</inkml:trace>
  <inkml:trace contextRef="#ctx0" brushRef="#br0" timeOffset="424449.8404">15776 8905 0,'0'25'172,"-25"-1"-157,25 1 17,-24 0 30,24 0-46,0 0 15,0 0 32,24-25 62,1 0-94,0 0-16,0 0 1,0 0 15,-1 0 1,-24-25 46,25 25-63,-25-25 48,0 0-32,0 0 0,0 0 16,0 1 47,0 73 125,0-24-204,0 0 17,0 0-17,0 0 1,0-1-1,0 26 17,0-25-1,0 0 31,0-1 79,0 1-78</inkml:trace>
  <inkml:trace contextRef="#ctx0" brushRef="#br0" timeOffset="426332.7701">15032 9624 0,'-25'0'47,"50"-25"62,0 25-93,49 0-16,1-24 16,49 24-1,24 0 1,-24-25-1,149 0 1,-198 25 0,-26 0-16,1 0 15,49 0 1,-24 0 0,-1 0-16,25 0 15,0 0 1,-24 0-1,-1 0 1,-24 0 0,-25 0 124</inkml:trace>
  <inkml:trace contextRef="#ctx0" brushRef="#br0" timeOffset="428591.3076">15503 9773 0,'0'25'141,"0"0"-125,0 24-16,0 26 15,0 49 1,0-99 0</inkml:trace>
  <inkml:trace contextRef="#ctx0" brushRef="#br0" timeOffset="430325.882">15652 9922 0,'0'-25'93,"0"0"-61,25 25 124,0 0-78,0 0-62,-25 25-1,24-25 1,-24 25 15,0 0 16,0-1 47,0 1-47,-49 0-32,24 0 1,0-25-1,0 25 17,50-25 218,0 0-235,0 0 1,0 0 0,-1 0-16,1 0 46,0 0-14,0 0-1,0 0-15,-1 0 46</inkml:trace>
  <inkml:trace contextRef="#ctx0" brushRef="#br0" timeOffset="432297.833">15925 9748 0,'0'25'94,"0"0"-63,0 0 0,0-1 0,0 1 1,0 0-17,0 0 17,0 0 14,0-1 1,25-24-15,0 0-32,-1 0 15,1 0 1,25 0 15,-25 0-15,-1 0 15,-24-24-15,0-1 30,0 0-46,0 0 47,0 0 63,0 50 124,0 25-203,0-25 1,0 49-17,0-24 1,25-25-16,-25-1 15,0 1 1,0 0 0,0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8T03:54:05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15429 14536 0,'49'0'109,"26"-25"-93,24 25-1,-24-25 1,-1 25-16,0-25 16,-24 25-16,-25 0 15</inkml:trace>
  <inkml:trace contextRef="#ctx0" brushRef="#br0" timeOffset="597.6215">15379 14287 0</inkml:trace>
  <inkml:trace contextRef="#ctx0" brushRef="#br0" timeOffset="958.089">15379 14287 0,'0'25'15,"50"-25"79,24-25-78,1 1-1,148-26 1,-173 50 0,-26 0 15</inkml:trace>
  <inkml:trace contextRef="#ctx0" brushRef="#br0" timeOffset="2500.4324">16322 14238 0,'0'-25'94,"0"0"-79,25-24 1,-1 49 0,26-25-16,0 0 15,-26 25 1,26 0-1,-25 0 1,0 0 0,-25 25 31,0 24-32,0 1 1,-25 24-1,25-24-15,-25-25 16,0 0 0,-24 0-1,49-1 1,-25-24 0,50 0 140,24 0-141,-24 0 1,49 0 0,-49 0-16,0 0 15,0 0 1,-25 25 46,0 25-46,0-25-16,0-1 16,-25 26-1,-25 0 17,1-1-17,-1-49-15,25 25 16,1 0-1,-1-25-15,0 0 16</inkml:trace>
  <inkml:trace contextRef="#ctx0" brushRef="#br0" timeOffset="3869.526">16818 14089 0,'0'-25'78,"50"25"-62,-1-25-1,1 25-15,-1-24 16,-24 24 15,-25 24 79,0 26-95,0-25-15,0 24 16,0 26 0,0-26-16,0 1 15,0-25 1,0 0-1,0 0 1,-25 24 0,25-24-1,0 25-15,-24-50 16,24 24 0</inkml:trace>
  <inkml:trace contextRef="#ctx0" brushRef="#br0" timeOffset="4781.5581">16992 14287 0,'24'0'110,"1"0"-95,25 0-15,-25 0 16,-1 0-1,1 0 1</inkml:trace>
  <inkml:trace contextRef="#ctx0" brushRef="#br0" timeOffset="6525.8153">17240 13940 0,'0'25'94,"0"25"-94,0-1 15,0 1 1,0-25 0,0-1-1,0 1 17,24-25 46,1 0-78,0 0 15,0 0 17,0 0-17,-1-25-15,1 25 31,25 0 1,-50 25 124,0 0-140,0 25-1,0-26 1,-25 1-16,0 0 31,0-25 0,1 25 204,-1 0-235,0-25 15,-25 25 95</inkml:trace>
  <inkml:trace contextRef="#ctx0" brushRef="#br0" timeOffset="11320.7307">17240 13841 0,'24'0'203,"26"0"-187,0 0 0,-26 0-1,26 0 1,0 0-1,-1 0-15,-49 25 313,0 0-313,0-1 16,0 1-1,0 25 16,0-1-15,0-24 0,0 25-1,0-25 1,0-1 0,25 1 62,0-25-47,0 0-15,-1 0-1,1 0 1,0 0-1,0 0 1,0 0 78,0-49-79,-1 49 1,-24-75 31,-49-74-31,24 75-1,0 49 1,0 0-16,0 25 140,1 0-124,48 0 140,26-24-140,-25 24-16,74-25 16,-74 25-1,0 0 1,0-25-1,-1 25 1,26 0 0,-25 0 15,0-25-15,-1 25-1,1 0 16,0 0 1,0 0-1,0 0-31,-1 25 47,-24 49-32,0-24 17,50 0-1,-50-26-15,25 26-16,0-25 15,-1-25 1,1 25-1,0-25 17,0 0-17,0 0 17,-1 24-17,1-24 1,0 0-1,-25 25 1,50-25 0,-26 0-1,1 0 1,0 0 0,0 0-1,0 0 1,24 0-16,-24 0 31,0 0-15,0 0-1,-1 0 1,1 0 15,-25-149-15,0 100-1,25 24 1,-25 0 0,25 25-1,0 0 1,-25-25 62,0 1-62,0-1 171,-25 25-156,-25 0 1,1 0-1,-1 0-15,0 0-1,26 0 1,-1 0-1,0 0 1,0 0 0,-24 0 15,24 0 0,0 0 63,-25 0-78,26 0-1,-1 0 1,0 0 124,0 0-124,0 0-16,1 0 16,-1 0 171,0 0-62,0 0-31,0 0-63</inkml:trace>
  <inkml:trace contextRef="#ctx0" brushRef="#br0" timeOffset="14554.1866">19621 13593 0,'0'74'141,"0"-24"-126,49 74 1,51 99-16,-76-173 16,-24-25-1,0-1 1,25-24 0,-74-24 296,-1-26-296,-124-148-1,150 198-15,24-25 16,-25 25 15,25-50-15,0 25-1,0 1-15,0-26 16,0 0 0,0 26-1,0-1 1,0 0 0,0 0-1,0 0 1,0 1-1,25-1 32,-1 0-31,26 0 0,-25 0-1,0 25 1,24 0-16,-24-24 15,0 24-15,0 0 32,-1 0 15,-24 24-32,25 1 16,-25 0-15,0 0-16,0 0 16,0-1-1,0 1 1,0 25 0,0-25-1,0-1-15,0 26 16,-25-50-1,25 25 1,-49 0-16,49-1 16,-25-24-1,0 0 17,25 25-17,50-25 235,-25-25-234,24 1-16,1 24 15,-25 0 1,24 0 0,-24 0-16,0 0 15,0 0 1,0 0 93,-1 24-77,-24 1-17,0 0 32,0 0-31,0 0 15,0-1-15,0 1-1,0 0 16,-24-25-31,24 25 16,-25 0 0,-25-1-1,25 1 1,1-25-16,-1 0 16,0 0-1,0 0 1,0 0-1,0 0 1</inkml:trace>
  <inkml:trace contextRef="#ctx0" brushRef="#br0" timeOffset="16710.0467">16347 15205 0,'24'0'172,"26"-25"-157,49 1 1,-24-1-16,-1 0 16,25 0-1,25-24 1,-24-1 0,24 25-16,0-24 15,0 24 1,-50 0-1,-24 0-15,49 0 16,-25 25 0,50-24-1,-49-1 1,-1-25-16,1 50 16,-26-25-1,26 1 1,-26-1-16,1 25 15,-1-25 1,1 25 0,0-50-1,-1 50 1,-24 0 0,25-24-1,-26 24-15,26-25 16,-25 25-1,24-25 267,1 0-267,149-24 1,-75 24-16,49 0 16,1 0-1,-25 0 1,-25 25-1,-25-25 1,-25 1 0,-24 24-1,-25 0-15,0 0 16</inkml:trace>
  <inkml:trace contextRef="#ctx0" brushRef="#br0" timeOffset="80279.6393">2977 4986 0,'-25'0'94,"0"25"-31,25 49-48,0-24-15,0 24 16,0-24 0,0-26-1,0 1 1,0 0-1,25-25 1,25-25 15,-25 0 1,-25 1 14,0-26 17,0 0-63,0 26 16,0-1 15,0 0-16,-25 25 64,0-25-33,0 25-30,25-25 47,25 25 77,0 0-124,0 0-1,-1 0 1,1 0 15,0 0-15,0 0 0,-25 25 30,0 0 1,0 0-47,25-25 16,-25 25 31,0-1 140,0 1-155,0-50 171,0 1-156,0-1-16,0 0 16,0 0-16,49-24 0,-49 24-15,25 25-1,-25-25 1,25 25 15,0 0 32</inkml:trace>
  <inkml:trace contextRef="#ctx0" brushRef="#br0" timeOffset="80989.8431">3399 4961 0,'0'99'78,"0"-24"-62,0-51-1,0 26 1,0-25-16,0 0 31</inkml:trace>
  <inkml:trace contextRef="#ctx0" brushRef="#br0" timeOffset="81709.1978">3399 4787 0</inkml:trace>
  <inkml:trace contextRef="#ctx0" brushRef="#br0" timeOffset="84484.8409">3671 4936 0,'-24'25'47,"-1"-25"-31,25 25 0,-50 0-1,50 24-15,-49-24 16,49 0-1,0 0-15,-25-25 32,25 24 15,25-24-1,-1 0-30,1 0 0,25-49-1,-25 49-15,-25-25 16,24 0 15,-24 0 0,0 1 63,0 48 109,25 1-187,-25 25-16,0-1 16,25 26-1,-25-26 1,0-24-1,0 25 17,0-25-1,0-1 0,-25-24 0,0 0-15,1 0 0,24-24 93,0-26-93,0 25-1,0-24 1,24-51-16,1 76 16,0-1-1,0 0 1,-25 0 109,0 0-110,0 1 1,0-1 0,0 0 62,25 99 141,24-24-204,-49-25 1,25 24-1,0-49 48</inkml:trace>
  <inkml:trace contextRef="#ctx0" brushRef="#br0" timeOffset="85090.4527">3795 4887 0</inkml:trace>
  <inkml:trace contextRef="#ctx0" brushRef="#br0" timeOffset="88659.9625">3969 4961 0,'25'25'16,"-25"0"-16,0-1 31,0 1 78,0-50 32,25 1-125,0-1-1,-25-25-15,24 25 32,26 50 77,-25 0-93,0 25 15,-25-26 0,0 1-15,0 0-1,0 0 1,24-25 0,1 0 77,0 0-46,0 0-31,-25-50 15,25 1-15,-1 24 31,-24 0-32,0 0 48,-24 25 218,-1 25-172,25 0-93,0 0 0,0-1-1,0 1 16,25-25 157,-25-25-157,24 25-15,-24-24-1,25 73 267,0-49-235,-25 25-32,25-25 48,0 0-32,-1 0 16,1 0-16,0 0 0,-25-25-15,0 0 15,0 1-15,0-1-1,0 0-15,0-25 16,0 26 0,0-26-1,0 0 1,0 25 0,0 1 15,0-1-16,0 0 17,-25 25-17,25-25 17,-25 25 14,1 0 1,-1 0-15,0 0 61,25 25-30,0 0-48,0 24 17,0-24-17,50 50 17,-26-50-17,1-1 1,0-24-1,-25 25 1,0 0 0,25-25-1,0 25 1,-25 0 15,24-25 0,1 49 32</inkml:trace>
  <inkml:trace contextRef="#ctx0" brushRef="#br0" timeOffset="89793.9351">5135 4837 0,'0'0'0,"25"25"297,-25 0-281,0-1-1,0 1-15,0 0 47</inkml:trace>
  <inkml:trace contextRef="#ctx0" brushRef="#br0" timeOffset="90525.8732">5284 4862 0,'0'25'94,"0"24"-78,25-49-1,-25 25 1,0 0-16</inkml:trace>
  <inkml:trace contextRef="#ctx0" brushRef="#br0" timeOffset="91839.7051">5904 4862 0,'-25'0'110,"-99"99"-95,99-49 1,-24-1-16,24-24 16,25 25-1,0-26 79,49-24-78,-24 0-1,0 0 1,25 0-16,-26 0 16,1 0-1,0 0 1,-25 25 124,0 0-124,0 0 0,0 0-1,-25-1-15,0 1 16,1 0 0,-1-25-1,0 25 1</inkml:trace>
  <inkml:trace contextRef="#ctx0" brushRef="#br0" timeOffset="92703.8064">6003 5035 0,'0'0'0,"0"-24"31,25 48 94,-25 26-109,25 0-1,-25-1 1,24-24-1,-24 0-15</inkml:trace>
  <inkml:trace contextRef="#ctx0" brushRef="#br0" timeOffset="93281.4377">6053 4887 0</inkml:trace>
  <inkml:trace contextRef="#ctx0" brushRef="#br0" timeOffset="95467.375">6226 4887 0,'25'0'109,"-25"24"-77,25 1-32,-25 0 31,0 25-15,0-26-1,0 26 1,0-25-1,0 24 1,0-24 0,0 0-1,0 0 17,25-25 155,0 0-171,24-25-16,26-25 15,-51 50 17,1-24-17,0 24 16,-25-25-15,25 0-16,0 0 31,-1 0 32,-24 1-48,0-1-15,0 0 32,0 0 93,-24 0-94,-1-24-31,0 49 62,25 25 63,0-1-109,0 1 0,0 0-1,0 0 1,-25-25 15,25 25 16,0-1-31,0 1 15,25-25-15,0 25-16,0-25 31,-1 0-16,1 0 1,0 0 15,0 0 16</inkml:trace>
  <inkml:trace contextRef="#ctx0" brushRef="#br0" timeOffset="96893.2974">6251 5085 0,'25'0'125,"0"0"-94,0-25-15,-1 25 15,1 0 47</inkml:trace>
  <inkml:trace contextRef="#ctx0" brushRef="#br0" timeOffset="97817.6527">6946 4911 0,'24'0'141,"1"-24"-125,50 24-1,-1 0 1,1 0 0,-26 0-1</inkml:trace>
  <inkml:trace contextRef="#ctx0" brushRef="#br0" timeOffset="99248.5264">7020 5060 0,'25'0'375,"24"0"-360,-24 0-15,0 0 16,0 0 15,0 0-15,0 0 62,-1 0-47,1 0 79</inkml:trace>
  <inkml:trace contextRef="#ctx0" brushRef="#br0" timeOffset="103940.5034">7615 4837 0,'0'50'203,"25"24"-187,-25-24-16,0 24 16,0-24-1,50 98 1,-50-73 0,25-50 15,-25-1 47</inkml:trace>
  <inkml:trace contextRef="#ctx0" brushRef="#br0" timeOffset="110622.0137">7863 4961 0,'0'25'125,"0"24"-125,0 1 16,0 0 0,0 74-1,0-75 16,25-49 1,0 0-17,0 0 1,0 0 0,-1 0-1,1 0 16,-25-25-15,0-24 62,0-26-62,0 51-1,0-26-15,0 25 16,0 0 15,-25 25 79,1 0-95,-1 0 17,50-24 202,-1 24-203,1-25-31,0 25 16,0 0-1,0 0 1,-1 0 15,1 0 32,-25 25 140,0 24-187,0-24-16,0 25 15,0-26 1,0 1 15,0 0 0,25 0 1,0-25-17,0 0 1,0 0 15,-1 0 0,1 0 16,-25-50-16,0 25-15,0 1 0,0-1 62,0 0-63,-25 0 17,25 0-17,-24 25 32,24-24 16,-50 24-16,25-25-16,50 25 203,0-25-218,24 0-1,-24 25 1,0 0-16,0 0 16,0 0-1,-1 0 32,1 0 47,-25 50 78,0-1-157,0-24 1,0 0 0,0 0 15,0 0 31,25-25-30,0 0-17,0 0-15,-1 0 16,1 0 15,-25-50 79,0-49-95,0 74 32,-25 25 109,1 0-140,-1 0 46,25-25 95,25 25-142,24 0 1,-24-25 0,0 25 15,0 0-16,-1 0 64,-24 25 92,0 0-155,0 0 0,0 24-16,0-24 31,0 0 31,25-25-15,-25 25-31,25-25 15,0 0-15,0 0 15,-25-25 63,0 0-47,0 0 62,0-24-78,-25-1-15,0 50 15,25-25 79,25 25 61,0 0-155,49 0 0,-49 0-1,0 0 1,-25-24 0,0 48 171,0 1-156,0 0-31,0 0 16,0 24 78,0-24-79,0 0 1,0 0 31,24-25 0,1 0 0,0 0-1,0 0-30,0 0 15,-25-25 172,0 0-187,0 0 0,0 1 62,0-1-16,0 0-30,0 0-32,-25 25 109,0-25-78,0 25 63,0 0-32,25-24-46,-24 24 31</inkml:trace>
  <inkml:trace contextRef="#ctx0" brushRef="#br0" timeOffset="112800.0097">9203 4911 0,'0'0'0,"49"50"203,1 0-187,-25-50-16,-25 49 15,25-49 1,-25 25 47,25-25-48,-25 25 16,49 24 94,-49-24-109,25-25 0,-25 25 31,0-50 796</inkml:trace>
  <inkml:trace contextRef="#ctx0" brushRef="#br0" timeOffset="113750.5366">9203 5159 0,'25'-24'141,"49"-26"-126,-49 0-15,0 26 16,24-26 0,-24 25-1,0 0 17</inkml:trace>
  <inkml:trace contextRef="#ctx0" brushRef="#br0" timeOffset="114612.7522">9327 4862 0,'0'74'78,"0"1"-62,0 73-1,0-48 1,-25-51-16,25-24 16,0 0 15</inkml:trace>
  <inkml:trace contextRef="#ctx0" brushRef="#br0" timeOffset="115714.7355">9203 5060 0,'25'0'94,"-1"0"-63,51 0-16,-1 0 1,-24 0 0,-25 0-1,0 0 1</inkml:trace>
  <inkml:trace contextRef="#ctx0" brushRef="#br0" timeOffset="121543.624">9922 4887 0,'-25'0'109,"1"0"-93,-1 0 15,0 0-16,0 0 32,-24 0-31,49 24 0,0 1 62,0 0-78,0 0 47,0 0-16,0-1-16,24-24 1,76 25 0,-51 0-1,1 0 1,-25-25 0,-1 0-1,1 0 1,-25 25-1,0-1 17,0 1-1,0 0 0,0 0-15,0 0 15,-25-1-15,1-24 15,-1 25-31,0-25 31,0 0 32,25-25 30,0-24-77,0 24 15,0 0-15,0 0 0,0 1-1,0-1 1,0 0-1,0 0-15,0-24 16,0-1 0,0 25-1,0-49 1,0 24 0</inkml:trace>
  <inkml:trace contextRef="#ctx0" brushRef="#br0" timeOffset="125233.1346">10369 5283 0,'0'-24'110,"0"-1"-79,0-99-15,0 49-1,0 26 1,0-1-16,0 25 15,0 1 1,0-1 62,0 0-62,-25 0-1,25 0 32,-25 25-47,0 0 78,25 100-31,0-51-31,0 1 0,0-25-16,0-1 15,0 26 1,25-50-1,-25 25-15,25-25 16,0 25 0,0-1-16,-1-24 15,1 25 1,0-25 0,0 25 30,0-25-14,-1 0-1,1 0 0,-25-99 110,0 74-126,-25 25 142,1 0-157,-1 0 31,0 0 0,0 0 0,0 0 79,25-25-16,50 0-32,-25 25-46,24-24-16,-24-1 31,0 25 78,0 0-77,-25 25 124,0 24-141,25-49 1,-25 25 0,0 0 31,24-25 46,-24 25 32,0-1-47,0 1-62,25-25 0,-25 25 15</inkml:trace>
  <inkml:trace contextRef="#ctx0" brushRef="#br0" timeOffset="126257.4799">10592 4887 0</inkml:trace>
  <inkml:trace contextRef="#ctx0" brushRef="#br0" timeOffset="130317.7937">10716 4738 0,'0'24'235,"25"1"-220,0-25 1,-25 25-1,0 25 17,24-50-17,-24 25 1,0-1 0,25 1 15,-25 0-16,0 0 17,25-25-17,-25 25 1,25 24 203,-25-24-188,25-25 125,-25 25-140,0-75 281,-25 1-297,25 24 31,-25 25 31,0 0 79,0 0-94,1 0-31,-1 0 15,0 0 78,25-25 79,25 25-188,0 0 31,-1-25-15,26 0 15,-25 25-16,-25-24 1,25 24 0,-25-25 15,24 25-15,1 0 62,0 0 15,-25-25-46,25 25 0,-25 25 203,0 0-234,0-1-1,0 1 1,49-25 234,-24 0-234,0 25 93,0-25-93,-25 25-1,0 24 126,0-24-110,0 0 16,-25-25-31,25 25 15,-25-25 0</inkml:trace>
  <inkml:trace contextRef="#ctx0" brushRef="#br0" timeOffset="131867.0289">11262 4589 0,'0'74'187,"0"1"-171,0-1 0,0 25-1,0-24 1,0-50 0,0 24-16,0-24 46,0 0-14,0 0-1,0-1 31,0 1 32,0 0-78,0 0-1,0 0 32,0-1-15,-25-24-17,25 25-15</inkml:trace>
  <inkml:trace contextRef="#ctx0" brushRef="#br0" timeOffset="137815.4663">11435 4862 0,'-24'0'219,"24"25"-172,-25-25-47,25 24 31,0 1 16,0 0-31,-25 0-1,25 0 17,0-1 14,0 1 48,0 0-78,25-25 46,-25 25-46,25-25 0,-1 0-1,1 0 16,0 0 16,-25-25-31,25 0 0,-25 0 15,0 1-16,0-1-15,0 0 16,0 0 0,25 0-1,-25-24 1,0 24 0,0-99 77,0 74-77,0 25 15,0 1 0,-25 24 204,25 74-16,0-49-204,0 24 1,0-24-1,0 0 17,0 0-17,0 25 1,49-26 0,-49 1-1,0 25-15,25-50 16,-25 25 15,0-1 16,0 1-16,25-25 32,-25 25-48,0-50 204,0 0-203,0 1-16,0-1 31,0 0-15,25 25 30,-25-25-14,25 25-17,-25-25 1,24 1 0,1 48 124,-25 26-140,50 0 16,-25 24-1,-25-49 1,0 0 62,24-25-47,1 0 16,0 0-31,0 0 31,0-25-32,-25 0 1,24 0 0,-24 0-1,25 25 1,-25-49 0,0 24 15,0 0 16,0-24 46,0 24-77,-25 25 78,1 0-79,-1 0 17,25 25-32,0-1 47,0 1-32,0 0 1,0 0-1,0 0 64,0-1-64,0 1 1,0 0 46,25-25 16,-25-50-15,0 26-32,24 24-15,-24-25-1,0 0 17,0 0 30,25 25 1,-25 25 77,0 49-124,25-49 0,-25 0-16,25-25 62,0 0 1,-1 0 30,1 0-61,0 0-17,0-25 63,0 0-62,-25 1 0,0-51-16,0 1 93,-50 49-77,50 0-16,-25 25 31,25-25-15,-25 25 62,1 0-62,98-25 155,-24 1-155,-26 24 0,1 0-1,-25 24 110,0 1-109,0 0-16,25 0 16,-25 0-1,25 24 48,-25 1-48,0-25 17,49 49-32,-24-74 15,0 0 1,-25 25-1,25-25 1,0 0 0</inkml:trace>
  <inkml:trace contextRef="#ctx0" brushRef="#br0" timeOffset="144553.1172">8384 5432 0,'-24'25'172,"-1"25"-141,0-50-15,25 24 0,0 1 15,0 0-16,0 0 48,25-25-47,0 0-1,-1 0 1,1 0-1,0 0 17,0 0-17,24 0-15,-49-25 16,0 0 31,0 0-16,25 25-15,-25-24-16,0-1 15,0 0 48,0-25-32,0 26-15,0-1-1,0 0 48,0 0-16,0 0 140,0 50 94,0 0-265,0 25 0,0-26 15,0 26 31,0-25-30,0 0 30,0-1 48,0 1-17,0-50 64,0 1-142,0-1 1,25 0-1,0 25 157,0 0-140,-1 0 46,-24 25-63,0 0 32,25-25-31,-25 24-1,25-24 32,0 25-31,0-25 46,-1 0-15,-24-25-31,25-24 62,-25 24-47,0 0-15,-25 25 156,-24 0-141,24 0 141,25 25-110,0 0-30,0 0-17,0-1 17,0 1 14,25-25 17,0 0-1,-25-25-46,0 1 0,0-1 15,24 25-31,-24-25 109,0 0-93,25 75 203,0-25-204,-25-1 32,25 1 16,0-25-32,-1 0 0,1 0 47,0-99-31,0 74-31,-25 0 15,0 1 16,-25-1-31,0 25 15,25-25-16,-25 25 329,50 25-156,0-25-141,0 0-16,0 0-16,-1 0 17,1 0 15,0 0-16,-25 25 188,0-1-204,0 1 1,0 25 78,0-25-63,0-1 16,25-24-16,0 0-15,-25 25-1,24-25 1</inkml:trace>
  <inkml:trace contextRef="#ctx0" brushRef="#br0" timeOffset="146067.7698">12948 4837 0,'25'0'93,"74"0"-77,-24 0 0,-26 0-1,26 0 1,-50 0 15</inkml:trace>
  <inkml:trace contextRef="#ctx0" brushRef="#br0" timeOffset="147543.6795">12948 4986 0,'25'0'140,"25"0"-124,-1 0-1,75 0 1,-74 0 0,-25 0-16,0 0 31</inkml:trace>
  <inkml:trace contextRef="#ctx0" brushRef="#br0" timeOffset="149603.4281">13693 4738 0,'-75'0'109,"26"0"-109,24 0 31,0 0 16,25 24-31,0 1 15,0 0 0,0 0-15,25 0-1,0-25 1,-1 0 0,1 0-1,25 0 17,-1 25-17,-49-1-15,25-24 16,0 0 15,-25 25-15,0 0 31,0 0-47,0 0 15,0-1 32,-25-24-16,25 25-15,-25-25 46,1 0 126,-1-25-157,25-24 94,-25 24-94,25 0 48,0 0-64,0 1 1,0-1-1,50-25 1,-50 25 0,24 25 15</inkml:trace>
  <inkml:trace contextRef="#ctx0" brushRef="#br0" timeOffset="152469.105">13965 4738 0,'0'24'93,"0"1"-77,0 0 0,-24 25-1,24-1 1,0-24-1,0 0 1,0 0 0,0 0-1,0-1 1,24 1 15,1-25-15,0 0 15,0 0 0,0 0 1,-1 0-1,-24-25 78,0 1-109,0-1 63,-24-25-48,24 25 1,0 1 0,-25-1 46,25 0 1,-25 0-48,0 0 1,50 25 296,25-25-296,-26 25 0,1 0-1,25 0 1,-25 0 15,-25 50 188,0-25-204,0 0 1,0 0 31,0-1-31,0 26-1,0-25 16,0 0-15,0-1 0,24 1 31,1-25-47,0 25 15,0-25 1,-25 25-1,25-25 1,-1-25 93,-24 0-77,0 0 30,0-49 16,0-25-78,0 74 63,-24 25-32,-1 0 47,0-50-62,0 50-1,25-25 1,-25 25 15,25-24 1</inkml:trace>
  <inkml:trace contextRef="#ctx0" brushRef="#br0" timeOffset="153866.9972">14486 5035 0,'0'25'204,"0"0"-189,0 0 1,0 0 78</inkml:trace>
  <inkml:trace contextRef="#ctx0" brushRef="#br0" timeOffset="158180.5481">14610 4812 0,'0'50'172,"0"-25"-156,0-1-1,0 1 1,0 0 15,0 25 1,25-26-17,-25 1 1,0 0-16,25-25 15,0 0 64,0 0-79,-1 0 31,1 0 0,-25-25-15,0 0 46,0-24-46,0-1-1,0 25-15,0 1 16,0-1 31,-25 25 47,1 0-63,-1-25-31,0 25 125,75-25 16,-26 25-110,1 0 0,-25 25 282,0 0-142,0 0-155,25-25 0,-25 24-1,0 1 1,25 0 0,0 25-16,-25-1 15,0-24 1,24 0-1,1 0 17,0-1 15,0-24-32,0 0 1,-1 0 31,1 0-16,0 0-15,-25-124 93,0 75-93,0 24 30,-25 25 17,0-25-47,-24 0-1,24 25 1,-25-24 62,1-1-62,-1 25-1,25 0 1,1 0-1,24-25 17,0 0 93,24 25-47,100-25-63,-74 0-15,0 1 16,-1 24 0,-24 0-1,0-25 1,0 25 15,-25 25 188,0-1-203,0 1-16,0 0 31,0 0 0,0 0-15,0 0-1,0 24 1,0-24 0,0 0-16,0 0 15,24-25 1,26 24 15,0 1 0,-26-25 32,-24-25-16,0 1 15,0-26-46,0 25-16,0 0 31,0 1 47,0-26-62,-24 25-1,-1 0-15,0 25 16,25-25 15,-25 25-15,0-24 0,1 24-16,-1 0 93</inkml:trace>
  <inkml:trace contextRef="#ctx0" brushRef="#br0" timeOffset="161205.5213">15478 5159 0,'0'-24'47,"0"-1"-16,0 0-31,0 0 16,0 0 31,0 1-16,0-26-15,0 0-1,0 26 1,0-1 31,-24-99 93,-1 49-124,25 50 15,-25 25-15,25 75 296,0 99-296,0-125 0,0-24-1,25 0-15,-25 0 31,25-1 1,-1 26-32,1 0 15,0-26 1,-25 1-16,25-25 31,-25 25 0,0 0 16,25-25-31,-1 0 46,1 0-46,0 0 31,0-25 0,-25 0-32,0-24 17,0 24-17,0 0 1,0 0 171,-75 25-171,75-25-16,-24 25 16,-1 0-1,0 0 110,0 0-109,25-24 46,-25 24 32</inkml:trace>
  <inkml:trace contextRef="#ctx0" brushRef="#br0" timeOffset="162556.5319">15801 4986 0,'0'49'203,"0"-24"-171,0 0 30,25-25-46,-25 25-1,0 0 1,0 24 203,0-24-204,25 0 48,-25 0-48,0-1 64</inkml:trace>
  <inkml:trace contextRef="#ctx0" brushRef="#br0" timeOffset="163583.5198">15826 4862 0</inkml:trace>
  <inkml:trace contextRef="#ctx0" brushRef="#br0" timeOffset="165426.0968">15999 4614 0,'0'24'63,"0"1"-47,0 74-1,0-49-15,25-25 16,-25 0-1,25 0-15,-25-1 79,0 26-64,25-25 16,-25 24 79,0-24-79,0 0-31,25 0 16,-25 0-1,24-1 1,-24 1 0,0 0 93</inkml:trace>
  <inkml:trace contextRef="#ctx0" brushRef="#br0" timeOffset="168667.5423">15950 4986 0,'49'0'203,"-24"-25"-187,0 0 0,49 25-1,-24 0 1,-25-25-1,0 25 1,-25-24 0,24 24-1,1 0 1,50-25 0,-51 0 15,1 25-16,0 0 1,-50 0 328,-49 25-329,49 0 1,0-1 15,0 1 63,1 0-78,24 0 124,0 0-30,0-1-32,24-24-63,1 0-15,25 0 16,-25 0 31,-1 0 0,1 25 15,0-25-46,-25 25 62,0 0-62,0 0 77,0-1-77,0 1 0,0 0 15,-25-25 0,0 0 16,1 0-16,-1 0 47,0 0 188</inkml:trace>
  <inkml:trace contextRef="#ctx0" brushRef="#br0" timeOffset="170512.573">2233 12725 0,'49'0'110,"26"0"-95,222 0 1,-123 0-1,-50 0 1,25 0 0,-75 0-1,-24 0-15,-25 0 16,0 0 0,-25 25 15,24-25 63</inkml:trace>
  <inkml:trace contextRef="#ctx0" brushRef="#br0" timeOffset="174229.8029">5631 12626 0,'50'0'141,"24"0"-126,-24 24 1,-1-24-1,1 0-15,24 0 16,1 0 0,-26 0-1,1 0-15,0 0 16,-1 0 0,-24 0-1,25 0-15,-26 0 16,26 0-1,-25 0 1,24 0 0,1 0-1,0 0 1,-26 0 46,1 0-46,25 0 0,-25 0-16,24 0 31,-24 25 47,0-25-62,0 0-16,-1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8T04:42:40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1886 4986 0,'24'0'109,"76"0"-93,-26 25-1,-24-1 1,49 1 31,-99 0-16</inkml:trace>
  <inkml:trace contextRef="#ctx0" brushRef="#br0" timeOffset="1038.8445">2183 4887 0,'-25'0'93,"1"24"-61,24 51-32,-25-50 15,0 24 1,25-24 15,-25 0 0</inkml:trace>
  <inkml:trace contextRef="#ctx0" brushRef="#br0" timeOffset="2050.8776">3572 4887 0,'25'0'94,"0"0"-63,0 0-31,49 24 16,75 51 31,-124-50-47,24-25 47</inkml:trace>
  <inkml:trace contextRef="#ctx0" brushRef="#br0" timeOffset="2955.0734">3870 4787 0,'-25'0'16,"0"0"15,0 75-15,-49 49 31,24-99-47,50-1 31</inkml:trace>
  <inkml:trace contextRef="#ctx0" brushRef="#br0" timeOffset="56579.8909">7963 843 0,'0'25'62,"0"25"-46,0 123 31,24-123-47,-24 24 15,0-98 110,0-1-109,0-50 15,0 26-15,0 24-16,0 0 15,0 0 1,0-24 0,0 24-1,0 0-15,0-24 16,0 24 0,0 0-1,25 0 16,25-24 16,-1 49-31,-24 0 0,0 0-16,0 0 31,0 24-16,-25 26 1,0-25 0,-25 124 15,-50-100 16,51-24-47,-26 0 15,25 0 1,-24-1 0,24-24 15,50 0 141,24 0-157,1 0-15,74 25 16,-99-25 0,0 0-1,-1 0 1</inkml:trace>
  <inkml:trace contextRef="#ctx0" brushRef="#br0" timeOffset="57969.0043">8384 1042 0,'-24'0'31,"24"25"63,0 24-78,0-24 15,0 0-15,24-25 77,-24-25 48,0 0-110,0 0 16,0 1-31,0-1 31,0 0 0,0 0-1</inkml:trace>
  <inkml:trace contextRef="#ctx0" brushRef="#br0" timeOffset="61798.5502">8533 967 0,'0'25'47,"-25"0"-47,25 0 32,0 0 14,25-25 79,0 0-46,-25-25-33,0 0-46,0 0 47,0 0 172,25 25-203,-25-24-1,0 73 173,25-24-188,-25 0 15,24 0 1,1-25 31,0 0-16,0 0 16,-25-25 47,0 0-79,0 0 32,0 0-31,0 75 265,0-25-265,0 24-1,0-24 17,25-25 30,-1 0-46,-24-25 15,25 25-15,-25-24-1,0-1 79,25 50 15,0 347-62,-25-224 0,0-98-47,-25-50 31,0 0 79,25-50-63,0-123-16,0-26-31,25-148 16,49 99-1,-49 0-15,25 50 16,-25 98-1,-25 26 1,0 99 156,-50 24-156,25 26-1,-49-1 1,49-24-1,-25 148 32,50-123-47,0 24 47,0-49-47,25-26 16,0 1-16,0 0 15,24 0 1,-24 0 15,0-25-15,0 0 78,0 0-63,-25 24 16,0-48 125,24 24-141,-24-25-15,25 25 15,0-25 0,0 25 0,0 0-15,-1 0-16,1 0 16,-25 50-1,25-26 1,0 26-1,-25 0 1,0-1-16,0-24 16,0 0 15,25-25 0</inkml:trace>
  <inkml:trace contextRef="#ctx0" brushRef="#br0" timeOffset="63980.1531">6921 2332 0,'0'0'0,"25"0"62,49 0-46,50 0-1,50 0-15,99 0 16,74 0 0,174 0-1,148 0-15,1365 0 47,-917 124-16,-944-100-15,-123 1 0,-25-25-16,49 0 281,50 0-266,124 0 1,50 0-16,868 0 47,-769 0-47,620 75 47,-844-75-47,-123 24 15,-25-24 1,49 0 265,521-49-249,1514-224 14,-1712 273-46,-75 0 16,50 0 0,-49 0-1,-51 0-15,-73 0 16,-25 25 0,-50-25-1,-25 0 1,-50 0-16,1 0 15,-50-25 32,25 25 188,49 0-220,1 0 1,247 0 0,-173 0-16,25 0 15,-50 0 1,-50 0-1,-24 0 1,-26 0 15</inkml:trace>
  <inkml:trace contextRef="#ctx0" brushRef="#br0" timeOffset="74263.4956">9699 719 0</inkml:trace>
  <inkml:trace contextRef="#ctx0" brushRef="#br0" timeOffset="74948.3137">9699 1042 0</inkml:trace>
  <inkml:trace contextRef="#ctx0" brushRef="#br0" timeOffset="77806.4428">10493 1240 0,'0'25'156,"0"0"-140,0 0 15,0-1-15,0 1 46,0 0 1,0 0-16,25-25 15,24 0-46,-24 0 0,0 0-1,24 0-15,-24 0 16,25 0 31,-25 0-16,-25 25 31,0-1-46,24-24 0,-24 25-1,0 0 32,-24 25 0,-1-50-47,0 24 16,0-24-1,0 0 1,-24 25 0</inkml:trace>
  <inkml:trace contextRef="#ctx0" brushRef="#br0" timeOffset="78732.2407">10418 1240 0,'25'0'141,"0"0"-126,25 0 1,-1 0 0,26 0-1,-26 0 1,1 0 0,-25 0 30</inkml:trace>
  <inkml:trace contextRef="#ctx0" brushRef="#br0" timeOffset="79569.4451">11014 1538 0,'0'25'79,"0"-1"-64,0 1 1,0 0-1,0 0 17,0 0 15</inkml:trace>
  <inkml:trace contextRef="#ctx0" brushRef="#br0" timeOffset="81012.4417">11361 1141 0,'0'25'31,"0"0"-15,0 24 15,-25 1 0,-25-1 16,1 1-47,24-50 31,0 0 1,0 0-17,1 0 1,-1 0 15,25-25 16,0-49 0,0 49-47,0 0 31,0 0-15,25 1 15,-1-1-31,-24 0 16,75 25 30,-26 0-14,-24 0-17,0 0 1,0 25 0,0 0-1,0-1 1,-25 51-16,24-50 15,1-1 1,-25 26 0,0 49 31,-25-24-16,25-51-31,0 1 78</inkml:trace>
  <inkml:trace contextRef="#ctx0" brushRef="#br0" timeOffset="81864.4083">11758 1612 0,'0'25'125,"-25"74"-110,0-74 1,25 0 15</inkml:trace>
  <inkml:trace contextRef="#ctx0" brushRef="#br0" timeOffset="82928.1134">11956 1166 0,'0'0'0,"0"49"109,0 26-93,50 322-1,-25-174 1,-1-74-16,-24-50 15,0-74 1</inkml:trace>
  <inkml:trace contextRef="#ctx0" brushRef="#br0" timeOffset="84417.1077">12179 1612 0,'0'-99'47,"0"0"-32,25 49 16,0 25 1,0 25-17,49 0 32,-24 0-16,-25 0 16,-25 50-15,0 0-17,0-26 1,-25 26-1,25 0 32,-25-26-15,0-24-1,25 25-31,-25 0 31,1 0-15,-1 0 15,25 0 0,74-25 47,-24 0-62,-25 0 0,24 0-1,-24 0-15</inkml:trace>
  <inkml:trace contextRef="#ctx0" brushRef="#br0" timeOffset="85028.0104">12651 1662 0,'0'25'78,"0"24"-62,0 1-16,0 0 15,0-1 1,-25-24-16,25 0 16</inkml:trace>
  <inkml:trace contextRef="#ctx0" brushRef="#br0" timeOffset="86046.1554">13023 1290 0,'0'49'125,"0"51"-125,0 24 16,0 74 31,0-173-47</inkml:trace>
  <inkml:trace contextRef="#ctx0" brushRef="#br0" timeOffset="87522.143">13221 1463 0,'0'-49'78,"25"-1"-47,0 50 16,0 0 0,-1 0-16,-24 25-15,0 0-1,0 0 32,0 24 0,0-24-16,-24 0-15,48-25 156,1 0-157,0 0 1,25 25 47,-50-1-32,0 26 31,0-25-46,0 49-16,0-24 16,-50-25-1,50 0 1,-25-25-1,0 24 1,1-24 0,-1 0 31,-50 25-1</inkml:trace>
  <inkml:trace contextRef="#ctx0" brushRef="#br0" timeOffset="88425.4187">13569 1687 0,'0'49'94,"24"75"-63,-24 75 16,0-174-31</inkml:trace>
  <inkml:trace contextRef="#ctx0" brushRef="#br0" timeOffset="89715.5934">13866 1439 0,'0'0'0,"0"-25"110,0 0 15,0 50 109,0 173-187,0-148-47,0 24 47,0-49-47,0 0 93,0 25-46</inkml:trace>
  <inkml:trace contextRef="#ctx0" brushRef="#br0" timeOffset="91326.6354">14189 1389 0,'0'0'0,"-25"25"93,0 24-77,-74 75 0,99-99-1,-50 50 32,50-50-47,0 24 47,0-24-31,0 49-1,25-49 1,-25 0 0,25-25-1,0 0 1,49 0-1,-49 0-15,74-74 47,-74 24-47,0-74 47,-25 99-47,0 0 16,-25 25 93,0 0-78,-25 0 1,26 25 108,-51 99-108,75-99-32</inkml:trace>
  <inkml:trace contextRef="#ctx0" brushRef="#br0" timeOffset="92584.7614">14486 1761 0,'0'25'265,"0"0"-265,0 99 16,0-99-1,0-1 17,-25-24 61</inkml:trace>
  <inkml:trace contextRef="#ctx0" brushRef="#br0" timeOffset="94471.284">14685 1240 0,'0'50'47,"0"-1"-32,0-24 1,0 25-1,-25-1-15,25-24 16,0 0 0,0 0-1,25-25 95,0 0-95,-1 0 1,1 0 15,0 0-15,-25-25-1,0 0 95,25 25-95,-25-25-15,0 1 32,0-1 15,0 0 62,0 50 125,0 49-218,0 1 0,0 24-1,25 50 1,-25-75-16,0-49 15,0 25 32</inkml:trace>
  <inkml:trace contextRef="#ctx0" brushRef="#br0" timeOffset="96064.0921">15007 1315 0,'0'24'63,"0"1"-32,0 50 0,50-75 172,-25 0-187,-1 0 0,1 0-1,0 0 16,0 24 1,0 26 15,-25-25 31,0 0-78,0 24 15,0-24 17,0 25-17,-25-50-15,-124 74 47,124-74-31,-24 0 15</inkml:trace>
  <inkml:trace contextRef="#ctx0" brushRef="#br0" timeOffset="97829.656">15032 1166 0,'0'25'235,"0"-1"-188,0 1-32,25-25 313,0 0-312,-1-25 0,51 25-1,-26 0-15,-24 0 16,0 0-1,0 0 1</inkml:trace>
  <inkml:trace contextRef="#ctx0" brushRef="#br0" timeOffset="103130.6111">10716 1067 0,'-25'124'109,"-49"49"-62,-1 1-16,75-125-15,0 1-16</inkml:trace>
  <inkml:trace contextRef="#ctx0" brushRef="#br0" timeOffset="104650.9476">11634 992 0,'-25'0'62,"0"0"-46,25 25 0,-49 25-1,49 24 1,-50 0-16,0 1 15,26-26 1,-1 1 0,0 24-1,25-49 1,-25 25 15,0-25 79,0 24-79,25-24-16,-24-25 1,24 25-16</inkml:trace>
  <inkml:trace contextRef="#ctx0" brushRef="#br0" timeOffset="107637.8367">20539 17041 0,'49'0'141,"100"0"-110,-75 0-31,26 0 32,-51 0-17,-24 0 1,0 0-1,0 0 1,0 0 156,-1 0-172,1 0 16,0 0 62</inkml:trace>
  <inkml:trace contextRef="#ctx0" brushRef="#br0" timeOffset="113426.3274">13593 2158 0,'0'-25'109,"-24"25"125,24-25-140,0 1-63,0-1-15,0-25-16,0 25 16,0 1-1,0-76 1,0 76 0,0-26-1,0 25-15,0-24 31,0-1 16,0 25-47,0 0 32,0 0-17,0 1 1,0-1 15,0 0-31,0-25 16,0-24-1,0 0 1,0-1 0,0-98 15,0 123 16,-25 50 359,25 25-390,-25-25-1,25 25 16,-25-25 32,25 24-32,-25 1 16,0-25 47,25 25-16,0-50 141,25 0-204,-25-24 1,25 24 0,-25 0-1,50-24 79,-25-1-78,49 0 15,-49 75 219,-25 0-235,25 0 48,-1 0-32,-24-1 16</inkml:trace>
  <inkml:trace contextRef="#ctx0" brushRef="#br0" timeOffset="114446.7694">13668 496 0,'0'25'157,"0"25"-142,0-26 1,0 1 0,0 50 30</inkml:trace>
  <inkml:trace contextRef="#ctx0" brushRef="#br0" timeOffset="117206.7924">13841 471 0,'0'25'156,"0"0"-124,-24 0 14,24 0-46,-25-25 16,25 24 0,0 1 15,25-25 188,24 0-172,26 0-16,-51 0 125,-24-25-78,0 1-31,0-1 0,25 0-31,-25-25 30,0 25 17,0 50 156,0 0-204,0 0 1,0 0 0,0 24 15,0 1 16,0-25 62,0 0-93,0-1 31,0 1 62,0 0-93,0 0 15</inkml:trace>
  <inkml:trace contextRef="#ctx0" brushRef="#br0" timeOffset="121765.0972">11683 2108 0,'25'0'172,"74"0"-141,-24 0-15,-1 0-1,1 0-15,-1 0 16,25 0 0,0 0-1,1 0 1,-1 0-16,0 0 15,248 50 32,-99-25-15,-173-25-17,-1 0-15,-24 0 16,24 0-1,1 0 1,-50 0 0,24 0-1,1 0 1,-1 0 0,26 0-16,148 0 46,0 0 1,-148 0-47,-26 0 16,26 0 0,-26 0-16,1 0 15,0 0 1,-1 0-1,1 0 1,-25-25 0,223 25 15,-124 0 16,-100 0-47,26 0 15,-25 0 1,0 0 0,24 0-1,1 0 1,-1 0-16,-24 0 16,25 0-1,-1-25 1,51 0 31</inkml:trace>
  <inkml:trace contextRef="#ctx0" brushRef="#br0" timeOffset="127672.6674">8285 1687 0,'25'0'78,"0"0"-78,49-25 15,50-25 1,25 1 0,0-26-1,148-74 32,-222 149-16</inkml:trace>
  <inkml:trace contextRef="#ctx0" brushRef="#br0" timeOffset="128669.8434">7888 1786 0,'0'0'47,"50"-25"-47,-1-24 31,1 49-31,-25 0 16,0-25-1,173-75 1,-49 26 0,49 24-1,1-24 1,446-149 0,-422 148-1,248-98 16,-347 148 16</inkml:trace>
  <inkml:trace contextRef="#ctx0" brushRef="#br0" timeOffset="140783.473">11981 1910 0,'0'-25'93,"0"0"-77,50-49 0,-26 49-1,1-24 1,25-26-1,-25 1 1,24-1 0,75-49 31,-74 99 31,-50 1-63,25 24-15</inkml:trace>
  <inkml:trace contextRef="#ctx0" brushRef="#br0" timeOffset="142324.2158">12924 1910 0,'0'-25'63,"49"-24"-32,-49 24-16,25 0 17,0 0-17,24-24 17,-24-1-17,-25 25 32,25 25-31,-25-25 62,50 0-78,-50 1 15,24 24 1,-24-25 0,25 25 77,0-25-61,0 25 30,-25-25 1</inkml:trace>
  <inkml:trace contextRef="#ctx0" brushRef="#br0" timeOffset="151599.9269">17587 14436 0,'0'0'31,"-99"75"94,-1-1-109,76-49-1,-150-25 16,100 0-15,-1 0 0,1 0-16,-1 0 15,-24 25 1,0 0 0,-25-1-1,25 26 1,-1-25-16,-222 99 47,99-25-16,124-25-15,24-24-1,-49 24 1,0 1-16,50-26 15,-150 175 1,175-125 0,-1 0-1,-24 25-15,24 25 16,1-50 0,-75 298 15,124-99 16,0-224-32,0-24 1,0-1 0,0 26-16,24-1 15,1-24 1,50 49-1,24-25-15,-25 1 16,249 99 31,74-1-16,-249-98-15,-73-26-1,198 26 1,-199-75 0,-49 24-16,74-24 203,-25 0-188,75 0 1,50 0 0,-1-24-16,75-1 15,422-50 32,-472 51-47,124-1 47,-273 0-47,1 0 16,-26 25-16,100-74 15,-124 49 1,25 0 0,-1 25-1,-49-25 1,25 25-1,0-24-15,49-26 47,-74 25 125,75-74-141,-50 0 1,-25 74-17,0 0 1,24 0-16,-24 0 16,0 1-1,0-1 1,25 0-1,-25-25 17,0-74 15,0 0-1,0 100-14,0-1 15,0-25-32,0-24-15,0 24 47,0 25 0,0 1 31,0-26-47,-25-24-31,-49-100 47,24 149 0,50 0-16,0-124 204,0-24-220,0-26 1,0-49 0,-24-198 30,24 396-46,0 25 32,0 1 30,-50-51-62,25 26 16,-24-1-1,49 25 1,-25 0 0,25 1-1,-50-1 17,-49-25 14,74 25-46,-25 25 16,1 0-16,24 0 16,0-24-1,0 24 1,-99-50 0,75 50-1,-1 0-15,-24-25 16,-1 25-1,-73-25 32,123 25-47,-50-24 32,51 24-17,-26 0 1,0 0-16,26 0 15,-1 0 1,-25 0 0,25 0-1,1 0-15,-76 0 47,51 0 0,24 0 47,25 24-16,-25-24-47,0 0-31</inkml:trace>
  <inkml:trace contextRef="#ctx0" brushRef="#br0" timeOffset="162689.8897">21704 16297 0,'0'0'0,"-24"0"62,-51-50-31,50 25-15,1 25-16,-1 0 16,0-25-1,0 25 1,0-24-1,-24 24 1,-125-25-16,75 25 16,25-25-1,-1 0 1,1 25 0,-75-25 15,50 25 16,74 0-32,0 0 1,0 0 0,-24 0-1,24 0 1,-50 0-16,26 25 15,-100 25 32,50-25-15,24-1-32,51 1 15,-26-25 1,-24 50-1,24-25 1,25-1 0,0 26-1,0 0 1,-24-1-16,-1 51 16,-173 247 30,124-223-46,-25 149 32,74-125-17,1-73-15,49-1 16,-25-24 0,25 0-1,0-26-15,0 26 31,0 0-31,-25-50 16,25 49 0,-25 1-1,-24 99 17,24-125 14,0 200 33,0-100-64,0 25 1,-24 173 31,49-248-16</inkml:trace>
  <inkml:trace contextRef="#ctx0" brushRef="#br0" timeOffset="165537.647">21630 16272 0,'25'0'125,"0"25"-94,-1-1-31,26 26 16,0 0-1,123 99 1,-123-100 0,-25 1-1,24-25 1,100 99 15,-99-25 16,-25-74-47,-1-25 16,-24 24-1,25-24-15,-25 25 16,25 0 0,0 0-1,24 49 1,-24-49-1,50 49 32,-75-49-47,24 0 235,51 124-204,-26-50-15,-24 0-1,0-49-15,25 49 16,-26-49-1,-24-1 1,50 1 0,-50-25-16,50 99 47,-26-50-47,26 25 46,-50-74-30,0 0 31,25 0-47,-25 24 16,0 1 77,0 24-93,0 26 32,0-75-17,0 49 1,0-49-1,0 24-15,0 1 16,0-25 0,0 24-1,0 1 1,0 0 0,0-1 15</inkml:trace>
  <inkml:trace contextRef="#ctx0" brushRef="#br0" timeOffset="183119.1377">13717 1067 0,'25'0'94,"74"0"-47,50 0-16,-124 0-15,25 0-1,-26 0-15</inkml:trace>
  <inkml:trace contextRef="#ctx0" brushRef="#br0" timeOffset="184417.8333">14015 2307 0,'0'-25'125,"25"25"-94,-25-25-15,25 0 15,74-24 16,-99 24-47,25 25 16,-1 0-1,1 0 1,-25-25-1,25 25 1</inkml:trace>
  <inkml:trace contextRef="#ctx0" brushRef="#br0" timeOffset="185405.8192">14858 2183 0,'100'-25'47,"-26"-25"-47,75 1 16,99-100 31,-174 99-16,-74 26-15,25 24-1</inkml:trace>
  <inkml:trace contextRef="#ctx0" brushRef="#br0" timeOffset="189620.5312">14486 2009 0,'0'-25'47,"0"1"16,0-1-17,0 0 1,0 0-47,0 0 32,0 1-1,0-1-16,0-25 17,0 25 15,0 1-47,0-1 15,0 0 16,0 0-15,0 0-16,0 0 16,0 1-1,0-1 1,0 0 0,0-49 15,0 24 16,0 25-32,0 0-15,0 1 16,0-1 15,0 0-15,0 0-1,25 25-15,-25-25 16,0-24 15,0 24 1,25 0-32,0-24 46,-50 49 267,25 24-251,-25-24-46,25 25 15,-25-25-31,25 25 32,-25-25-17,1 0 16,24 25-31,-25-25 47,25 25-15,-25-1 30,25-48 126,0-1-173,25 0 1,0 0-1,-1 0 17,1-24 15,0 49-47,-25-25 46,25 25 126,-25-25-94,25 25 110,0 0-157,-1 25-31,-24 0 31,25-25-15,-25 25 93,25-25-93,-25 24 31,25-24 125,-25 25-157,25-25 1</inkml:trace>
  <inkml:trace contextRef="#ctx0" brushRef="#br0" timeOffset="191486.9211">14586 620 0,'0'0'0,"24"0"94,51 0-63,-50 0 0,-1 0-15,-24 25 15,0 0 16,0 24-31,0-24 31,-24 0-16,24 0 0,-25-25 32,25 25-48,-25-25 1,0 0 15,0 24 32,50-24 155,0 0-202,0 0-16,24 0 16,-24 0-1,0 0 1,74 0 0,-74 0-1,0 0 32</inkml:trace>
  <inkml:trace contextRef="#ctx0" brushRef="#br0" timeOffset="193458.7785">14958 595 0,'0'25'172,"0"0"-140,0 0 46,24-25 140,1 0-186,0 0-17,0 0-15,0 0 16,-1 0 0,1 0 15,0 0 0,-25 25 94,0-1-62,0 1-17,0 0-14,-25-25 15,0 0 62,1 25-31,-1-25-62</inkml:trace>
  <inkml:trace contextRef="#ctx0" brushRef="#br0" timeOffset="194638.9125">14933 521 0,'25'0'156,"24"0"-156,26 0 16,-51-25-1,26 25 1,24-25 15,-49 25 16</inkml:trace>
  <inkml:trace contextRef="#ctx0" brushRef="#br0" timeOffset="202582.5851">14139 397 0,'-25'0'172,"0"25"-141,-24-1-15,24 1-16,-25 0 15,-24 0 1,0-25-1,-1 50 1,1-1-16,-50-24 16,-75 49 31,174-74-47,-24 50 46</inkml:trace>
  <inkml:trace contextRef="#ctx0" brushRef="#br0" timeOffset="204002.6513">14288 1414 0,'-50'25'188,"-24"-25"-173,24 74 1,-74-49-16,-74 99 47,49-50 0,149-49-32,-50-25 48,1 25-32,49 0 31</inkml:trace>
  <inkml:trace contextRef="#ctx0" brushRef="#br0" timeOffset="212563.2251">19794 16396 0,'0'-25'157,"0"0"-126,0 0-15,0-24-16,50-1 15,-25 25 1,49-173 31,-74 148-47,75-49 31,-50 50-15,24-1-16,-49-24 15,75-26 1,-26 26-1,1-25 1,24 24 0,149-173-1,-148 149 1,198-149 15,-224 198-15,51-24 15,-76 49-31,1 0 31,0 25-31,0 0 16,24-49 0,-24 49-1,25-25 1,-1 0-1,26 0-15,198-124 47,-100 75 0,-123 74-31,24-25-16,1 25 15,-26 0 1,1 0 0,99-25-1,-124 25 1,24 0-16,-24 0 219,124 0-172,0 0-16,-100 0-16,1 0-15,-1 25 16,1 0 0,24 25-16,51 24 15,23 25 1,26 25 0,-25 0-1,0 75 1,545 619 31,-545-594-47,49 123 31,-173-248-15,0-74-16,-25 0 15,0 0 1,0 24-1,0 50-15,0 1 16,25-26 0,-25-24-1,25 24 251,-25-24-266,24 74 31,1-25-15,0 149-1,25-199 1,-50 26 0,24-25-1,-24 24 1,0-24-16,25 24 16,-25 0-1,25 75 32,-25 0-16,0-124-15,0 0 0,0 24-1,0 1 1,0-25-16,0-1 15,0 1 1,0 0 0,0 0-1,0 0-15,0 49 47,0-49 0,0 0-47,0 0 31,0-1-15,0 1 31,0 25 0,0-1-16,0-24-15,0 0-1,0 25-15,0-26 16,-25-24-1,25 25 1,0 0 0,0 0-1,-25 0 1,25-1 0,0 1 62,-24-25 15</inkml:trace>
  <inkml:trace contextRef="#ctx0" brushRef="#br0" timeOffset="217210.5105">15429 769 0,'0'25'172,"0"0"-110,0 24-31,0-24 16,-25-25 16,25 25-48,0 0 32</inkml:trace>
  <inkml:trace contextRef="#ctx0" brushRef="#br0" timeOffset="219510.7387">15602 496 0,'25'-25'172,"0"25"-156,0 0 0,0 0-1,24 0 32,-24 0 16,-25 25-1,0 0 1,0 0-48,-25 0 32,1-25-31,24 24-16,-25 1 15,0-25 17,0 0 30,50 0 188,0 0-219,0 0-15,-1 25 31,1-25-47,0 0 15,-25 25 17,25-25 15,-25 25-16,0-1 16,0 1 15,0 0-15,0 0-16,-25-25-15,25 25 0,-25-25-1,0 0 1,1 0-1,-1 0 32,0 0 16,0 0-32,0 0-15</inkml:trace>
  <inkml:trace contextRef="#ctx0" brushRef="#br0" timeOffset="222110.2661">16198 496 0,'0'0'0,"-25"0"47,0 0-16,0 0 0,1 0-15,-1 0 15,0 0 1,0 0 14,25 25-30,-25 0 31,25 0-31,0-1 30,0 1 33,0 0-33,0 0-14,25-25-32,0 0 47,0 0-1,0 0 1,-1 0-31,1 0 15,0 0 16,0 0 47,-25-25-47,0 0 0,0 0-16,0 1 31,0-1-46,0 0 78,-25 25 124,0 0-108</inkml:trace>
  <inkml:trace contextRef="#ctx0" brushRef="#br0" timeOffset="225627.5533">14858 1091 0,'75'-24'219,"-1"-1"-188,-24 25-31,24-25 0,1 25 15,-1 0 1,-24 0 0,24 0-1,-24 0 1,-1 0-16,1 0 16,124 0 30,-75 0-14,25-25-17,-75 25 1,1 0-16,0 0 16,-26 0 15,1 0-16,-25-25 1,50 25 0,-25-24-16</inkml:trace>
  <inkml:trace contextRef="#ctx0" brushRef="#br0" timeOffset="228755.8813">14759 2456 0,'0'-25'141,"0"0"-110,0 0 0,50-24-15,-25-1 0,-1 25-1,26-49 1,24 24-1,-24 1 1,0-26-16,148-98 47,-49 73 0,-124 100-47,-25-24 15,-25 73 142,-74 26-126,24-1-15,-24 25-1,-75 75 1,125-149-1,49-1 1,-25-24-16,25 25 16,0 0-1,-74 99 32,24-99-47,25 24 47,25-24 16,-25-25-48,1 25-15,24-50 203,0 0-203,0 1 32,24-1-17,1 0-15,124-173 63,0 74-32,-124 74-15,-1 50-1,1-25 16,0 25 235,-25-25-250,74-24 15,-49 49 0,-25-25-15,25 0 93,25-24-78</inkml:trace>
  <inkml:trace contextRef="#ctx0" brushRef="#br0" timeOffset="231940.1598">14834 1067 0,'49'0'203,"1"0"-172,-25 0 1,99 0 15,-75 0-16,-24 0-31,0 0 15,0 0 1,24 0-16,-24 0 16,25 0-1,-26 0 1,26 0 0,0 0-1,-26 0-15,1 0 16,50 0 31,-26 0-16,-24 0-31,50 0 16,-26 0-1,-24 0 1,0 0-1,0 0-15,-1-25 32,26 25-17,0 0 32,-26 0-16,1-25-15,0 25 31,0 0 0,0 0-32,-1 0 32,1 0 0,-25-25 16,25 25-16,0 0 15</inkml:trace>
  <inkml:trace contextRef="#ctx0" brushRef="#br0" timeOffset="241742.1781">19571 12328 0,'0'0'0,"-99"50"31,-50 24-31,-372 224 31,298-199-15,25 25 0,-50-25-1,49 25-15,26 0 16,24-49-1,0-1 1,74-49 0,-49 49-16,25-24 15,-273 123 32,298-148-47,-174 99 31,173-74-15,-24 24-16,25 1 16,-1-26-1,-24 26 1,-149 123 0,124-74-1,-25 25 1,-49 25-16,24 24 15,-421 596 32,446-75 0,149-471-47,0-25 16,0 25-1,0-49 1,49-1 0,1 75-1,0-74 1,99 297-16,-75-248 47,-24-174-47,74-74 31,-25 0-15,-50 0-16,26 0 15,-1 0 1,-24 0 0,-1 0-1</inkml:trace>
  <inkml:trace contextRef="#ctx0" brushRef="#br0" timeOffset="244690.2095">19497 12378 0,'0'-25'47,"273"-50"0,74 51-16,-149 24-15,-24 0-16,24 0 15,-24 24 1,-25 26-16,-25-25 16,25 24-1,0 1 1,24 24-1,522 249 17,74 148 15,-447-272-47,-49-1 15,-25 0 1,-49-24-16,-75-50 15,-75-74 1,-24-1 0,49-24 218,174 149-187,-99-50-47,422 719 47,-497-644-32,-24-26-15,-1-24 16,1 0 0,0 24-1,-1 1-15,1-50 16,-1 25 0,-24-50-1,0 0 1,0-49 31,-25-25-47,0 0 47</inkml:trace>
  <inkml:trace contextRef="#ctx0" brushRef="#br0" timeOffset="248678.801">14461 819 0,'25'0'79,"0"0"-64,0 0-15,0 0 16,49 0-1,1-25 1,148-50 31,-149 51-47,25-1 31,-74 25-15</inkml:trace>
  <inkml:trace contextRef="#ctx0" brushRef="#br0" timeOffset="249798.852">15503 670 0,'75'0'156,"421"-124"-125,74 49 16,-446 50-47,-74 25 16,-25 0-1,-25-24 32</inkml:trace>
  <inkml:trace contextRef="#ctx0" brushRef="#br0" timeOffset="251335.0265">15776 1811 0,'0'25'188,"0"-1"-157,0 26-31,0 0 16,0-1-16,0-24 15,0 0 17</inkml:trace>
  <inkml:trace contextRef="#ctx0" brushRef="#br0" timeOffset="252862.8111">16024 1414 0,'0'49'110,"0"-24"-110,0 25 15,0-1 1,0 1 0,0-25-16,0 0 31,0-50 110,25 25-126,0-25 1,24 0-1,-24 25 1,0 0 0,0 0 15,49 0 16,-49 25-47,-25 0 15,0 0 1,0 0 0,0-1 15,0 1-31,0 0 16,-25 0 15,0-25-31,-24 49 47</inkml:trace>
  <inkml:trace contextRef="#ctx0" brushRef="#br0" timeOffset="254759.217">16074 1364 0,'49'0'110,"1"0"-95,0-25 1,24 1 0,0-1-16,1 25 15,-26 0 1,1-25 31,-25 25-47,-25 50 218,-25 74-186,0-100-17,25 1 17,25-25 61,0 0-77,24 0 31,1-25-47,-25 25 15,0 0 64,0 0-64,-1 25 16,-24 0 16,0 25-31,0-26 15,0 1 0,-24-25-15,24 25 0,-25 0 15,-75 0 0,51 0 16</inkml:trace>
  <inkml:trace contextRef="#ctx0" brushRef="#br0" timeOffset="256033.0978">16545 1290 0,'25'0'62,"149"0"-15,-50-50 0,-100 50-47,1 0 141</inkml:trace>
  <inkml:trace contextRef="#ctx0" brushRef="#br0" timeOffset="259183.0982">14561 1811 0,'49'-50'235,"249"-148"-189,-124 98-46,-75 1 16,0 50 0,-74 24-1,0 0 1</inkml:trace>
  <inkml:trace contextRef="#ctx0" brushRef="#br0" timeOffset="260929.8056">15900 1860 0,'149'-74'63,"322"-149"-17,-272 148-46,396-98 47,-496 148-47,-74 0 16,0 25 0,0 0-1</inkml:trace>
  <inkml:trace contextRef="#ctx0" brushRef="#br0" timeOffset="266548.2243">13742 13940 0,'0'-25'63,"0"1"-16,0-26-32,0 0-15,0 26 16,25-26 0,0-24-1,24-50 1,26-25 0,24-25-1,50-24-15,372-373 47,124 125 0,-422 346-47,50 26 16,396-149-1,-371 173 1,-25 25-1,74-24 1,-24 24-16,-26-25 16,1 26-1,273-26 1,-348 25 15,-149 25-31,75-25 266,74 25-251,869 0 1,-423 0 0,51 100-1,24 48 1,0 150 0,-25 99-1,968 645 16,-1439-869-31,99 175 47,-297-299-47,-50 1 16</inkml:trace>
  <inkml:trace contextRef="#ctx0" brushRef="#br0" timeOffset="269347.8172">13792 13543 0,'0'25'109,"0"0"-109,0 74 31,0-24-15,-25 24 0,0 25-16,0 25 15,-24-1 1,24 26-1,-25 49 1,50 1 0,-24 48-16,-1 26 15,25 1240 32,0-1017-16,25-273-15,-1-25 0,1-49-16,25-25 15,-25-1 1,-1-73 0,1-1-1,-25-49 282,25 99-266,0-25-31,-25-49 16,0 0-16,0-1 16,25-49-1,-1 0 141</inkml:trace>
  <inkml:trace contextRef="#ctx0" brushRef="#br0" timeOffset="271814.7661">14908 13915 0,'50'0'46,"644"-24"1,-223-51 0,-396 50-31,-50 25 15</inkml:trace>
  <inkml:trace contextRef="#ctx0" brushRef="#br0" timeOffset="274402.8509">1761 5531 0,'0'0'16,"0"-24"31,50-1 15,248 0-30,-50-25-32,25 26 15,24-26 1,-24 0 0,50 1-1,-26-26 1,571-73-16,-595 148 15,25-25 1,545 25 31,-595 0-47,298 25 31,-248-25-15,-1 24-16,1 26 15,-100-50 1,-24 0 0,-99 0-1,-51 0 1,51 0 171,-1 0-171,50 0 0,75 0-1,1115-50 17,-619 26-17,347-26 16,-646 50-31,-123 0 16,-74 0 0,-100 25-1,-49 0-15,-26-25 16</inkml:trace>
  <inkml:trace contextRef="#ctx0" brushRef="#br0" timeOffset="276703.9028">15975 17587 0,'24'0'93,"51"0"-93,-1-25 16,273-50 31,1 26-16,-224 24-31,49 25 16,-73-25-1,24 25 1,-75 0 0,125 0-1,-100 0-15,-24 0 16,24 0-1,1 0 1,173-25 31,-124 25-16,-75-25-15,1 25-1,-25 0 1,0 0-16,-1 0 16,1 0 15,50 0-15,-51 0 15,1 0 31,0 0-46,0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8528CC-4494-4564-9FB6-BCE0150F1C26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5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11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13AB48-31D5-42D0-AEAD-9B41659870B4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2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2FB71D-8C96-4CB5-A375-A8638765BA41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3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584ED1-58A6-400E-996F-6AC2DA8E66A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8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6B8B83-F4A0-417C-981F-85DD9E1C1388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C33FB1-9A62-40EE-A5F6-49AC6102EFA5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6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133E95-522C-4FF8-BB71-609DB8EE8250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1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1811C3-B744-42A1-96B8-BCFDC1D481C5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6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6EA27F-7123-4167-8070-5A7D7B0ED68B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BCD-1AF5-435C-A18C-9203A2C581E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8A2D-52BD-4BE5-9A26-DD7142B8F7C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12F0-DEE6-476C-A9FA-381DB8A616A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8783E3F-30A7-449A-B6DC-C25269428DD1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01B1-58C4-4C06-8AB8-5B2C8E64C901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E031-2173-43C9-A938-9017AD0A2EB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265D-8F50-463C-8096-34B146E44AC9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2B0BD-3429-415B-AB4C-64C8DE50990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4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B7CB-EAB4-421F-8345-CF0F77C5168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C4-C73E-4A9E-840E-ED5530D4DC5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2B0BD-3429-415B-AB4C-64C8DE50990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070-F0D5-4B39-9BF9-DDF5A1C288F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C4A-40E6-4B4D-B9C6-4EC111D580C1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F1C9-DA77-4DD3-8289-8A8F6C1F459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338D-0AB7-4219-88B8-F36B9D6326D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t>COMP20411</a:t>
            </a:r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t>COMP24111  Machine Learning</a:t>
            </a:r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Greedy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2:</a:t>
            </a:r>
          </a:p>
          <a:p>
            <a:endParaRPr lang="en-US" dirty="0"/>
          </a:p>
          <a:p>
            <a:r>
              <a:rPr lang="en-US" dirty="0"/>
              <a:t>     1.</a:t>
            </a:r>
            <a:r>
              <a:rPr lang="en-US" dirty="0">
                <a:solidFill>
                  <a:srgbClr val="CC0000"/>
                </a:solidFill>
              </a:rPr>
              <a:t> sort</a:t>
            </a:r>
            <a:r>
              <a:rPr lang="en-US" dirty="0"/>
              <a:t> the activities </a:t>
            </a:r>
            <a:r>
              <a:rPr lang="en-US" dirty="0">
                <a:solidFill>
                  <a:srgbClr val="CC0000"/>
                </a:solidFill>
              </a:rPr>
              <a:t>by length</a:t>
            </a:r>
          </a:p>
          <a:p>
            <a:r>
              <a:rPr lang="en-US" dirty="0"/>
              <a:t>     2. pick the </a:t>
            </a:r>
            <a:r>
              <a:rPr lang="en-US" dirty="0">
                <a:solidFill>
                  <a:srgbClr val="CC0000"/>
                </a:solidFill>
              </a:rPr>
              <a:t>shortest activity</a:t>
            </a:r>
            <a:r>
              <a:rPr lang="en-US" dirty="0"/>
              <a:t>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2:</a:t>
            </a:r>
          </a:p>
          <a:p>
            <a:endParaRPr lang="en-US" dirty="0"/>
          </a:p>
          <a:p>
            <a:r>
              <a:rPr lang="en-US" dirty="0"/>
              <a:t>     1.</a:t>
            </a:r>
            <a:r>
              <a:rPr lang="en-US" dirty="0">
                <a:solidFill>
                  <a:srgbClr val="CC0000"/>
                </a:solidFill>
              </a:rPr>
              <a:t> sort</a:t>
            </a:r>
            <a:r>
              <a:rPr lang="en-US" dirty="0"/>
              <a:t> the activities </a:t>
            </a:r>
            <a:r>
              <a:rPr lang="en-US" dirty="0">
                <a:solidFill>
                  <a:srgbClr val="CC0000"/>
                </a:solidFill>
              </a:rPr>
              <a:t>by length</a:t>
            </a:r>
          </a:p>
          <a:p>
            <a:r>
              <a:rPr lang="en-US" dirty="0"/>
              <a:t>     2. pick the </a:t>
            </a:r>
            <a:r>
              <a:rPr lang="en-US" dirty="0">
                <a:solidFill>
                  <a:srgbClr val="CC0000"/>
                </a:solidFill>
              </a:rPr>
              <a:t>shortest activity</a:t>
            </a:r>
            <a:r>
              <a:rPr lang="en-US" dirty="0"/>
              <a:t>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V="1">
            <a:off x="437605" y="1422400"/>
            <a:ext cx="605155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3:</a:t>
            </a:r>
          </a:p>
          <a:p>
            <a:endParaRPr lang="en-US" dirty="0"/>
          </a:p>
          <a:p>
            <a:r>
              <a:rPr lang="en-US" dirty="0"/>
              <a:t>     1. </a:t>
            </a:r>
            <a:r>
              <a:rPr lang="en-US" dirty="0">
                <a:solidFill>
                  <a:srgbClr val="CC0000"/>
                </a:solidFill>
              </a:rPr>
              <a:t>sort</a:t>
            </a:r>
            <a:r>
              <a:rPr lang="en-US" dirty="0"/>
              <a:t> the activities by </a:t>
            </a:r>
            <a:r>
              <a:rPr lang="en-US" dirty="0">
                <a:solidFill>
                  <a:srgbClr val="CC0000"/>
                </a:solidFill>
              </a:rPr>
              <a:t>ending time</a:t>
            </a:r>
          </a:p>
          <a:p>
            <a:r>
              <a:rPr lang="en-US" dirty="0"/>
              <a:t>     2. </a:t>
            </a:r>
            <a:r>
              <a:rPr lang="en-US" dirty="0">
                <a:solidFill>
                  <a:srgbClr val="CC0000"/>
                </a:solidFill>
              </a:rPr>
              <a:t>pick</a:t>
            </a:r>
            <a:r>
              <a:rPr lang="en-US" dirty="0"/>
              <a:t> the activity </a:t>
            </a:r>
            <a:r>
              <a:rPr lang="en-US" b="1" i="1" dirty="0" smtClean="0"/>
              <a:t>a</a:t>
            </a:r>
            <a:r>
              <a:rPr lang="en-US" dirty="0" smtClean="0"/>
              <a:t> which </a:t>
            </a:r>
            <a:r>
              <a:rPr lang="en-US" dirty="0">
                <a:solidFill>
                  <a:srgbClr val="CC0000"/>
                </a:solidFill>
              </a:rPr>
              <a:t>ends first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3:</a:t>
            </a:r>
          </a:p>
          <a:p>
            <a:endParaRPr lang="en-US" dirty="0"/>
          </a:p>
          <a:p>
            <a:r>
              <a:rPr lang="en-US" dirty="0"/>
              <a:t>     1. </a:t>
            </a:r>
            <a:r>
              <a:rPr lang="en-US" dirty="0">
                <a:solidFill>
                  <a:srgbClr val="CC0000"/>
                </a:solidFill>
              </a:rPr>
              <a:t>sort</a:t>
            </a:r>
            <a:r>
              <a:rPr lang="en-US" dirty="0"/>
              <a:t> the activities by </a:t>
            </a:r>
            <a:r>
              <a:rPr lang="en-US" dirty="0">
                <a:solidFill>
                  <a:srgbClr val="CC0000"/>
                </a:solidFill>
              </a:rPr>
              <a:t>ending time</a:t>
            </a:r>
          </a:p>
          <a:p>
            <a:r>
              <a:rPr lang="en-US" dirty="0"/>
              <a:t>     2. </a:t>
            </a:r>
            <a:r>
              <a:rPr lang="en-US" dirty="0">
                <a:solidFill>
                  <a:srgbClr val="CC0000"/>
                </a:solidFill>
              </a:rPr>
              <a:t>pick</a:t>
            </a:r>
            <a:r>
              <a:rPr lang="en-US" dirty="0"/>
              <a:t> the activity </a:t>
            </a:r>
            <a:r>
              <a:rPr lang="en-US" b="1" i="1" dirty="0"/>
              <a:t>a</a:t>
            </a:r>
            <a:r>
              <a:rPr lang="en-US" dirty="0"/>
              <a:t> which </a:t>
            </a:r>
            <a:r>
              <a:rPr lang="en-US" dirty="0">
                <a:solidFill>
                  <a:srgbClr val="CC0000"/>
                </a:solidFill>
              </a:rPr>
              <a:t>ends first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3:</a:t>
            </a:r>
          </a:p>
          <a:p>
            <a:endParaRPr lang="en-US" dirty="0"/>
          </a:p>
          <a:p>
            <a:r>
              <a:rPr lang="en-US" dirty="0"/>
              <a:t>     1. </a:t>
            </a:r>
            <a:r>
              <a:rPr lang="en-US" dirty="0">
                <a:solidFill>
                  <a:srgbClr val="CC0000"/>
                </a:solidFill>
              </a:rPr>
              <a:t>sort</a:t>
            </a:r>
            <a:r>
              <a:rPr lang="en-US" dirty="0"/>
              <a:t> the activities by </a:t>
            </a:r>
            <a:r>
              <a:rPr lang="en-US" dirty="0">
                <a:solidFill>
                  <a:srgbClr val="CC0000"/>
                </a:solidFill>
              </a:rPr>
              <a:t>ending time</a:t>
            </a:r>
          </a:p>
          <a:p>
            <a:r>
              <a:rPr lang="en-US" dirty="0"/>
              <a:t>     2. </a:t>
            </a:r>
            <a:r>
              <a:rPr lang="en-US" dirty="0">
                <a:solidFill>
                  <a:srgbClr val="CC0000"/>
                </a:solidFill>
              </a:rPr>
              <a:t>pick</a:t>
            </a:r>
            <a:r>
              <a:rPr lang="en-US" dirty="0"/>
              <a:t> the activity </a:t>
            </a:r>
            <a:r>
              <a:rPr lang="en-US" b="1" i="1" dirty="0"/>
              <a:t>a</a:t>
            </a:r>
            <a:r>
              <a:rPr lang="en-US" dirty="0"/>
              <a:t> which </a:t>
            </a:r>
            <a:r>
              <a:rPr lang="en-US" dirty="0">
                <a:solidFill>
                  <a:srgbClr val="CC0000"/>
                </a:solidFill>
              </a:rPr>
              <a:t>ends first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Iterative Greedy Algorithm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860" y="1524000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r>
              <a:rPr lang="en-US" altLang="en-US" sz="2400" dirty="0" smtClean="0"/>
              <a:t>Running time is </a:t>
            </a:r>
            <a:r>
              <a:rPr lang="en-US" altLang="en-US" sz="2400" dirty="0">
                <a:sym typeface="Symbol" pitchFamily="18" charset="2"/>
              </a:rPr>
              <a:t>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GREEDY-ACTIVITY-SELECTOR </a:t>
            </a:r>
            <a:r>
              <a:rPr lang="en-US" altLang="en-US" sz="2000" dirty="0"/>
              <a:t>schedules a set of </a:t>
            </a:r>
            <a:r>
              <a:rPr lang="en-US" altLang="en-US" sz="2000" dirty="0" smtClean="0"/>
              <a:t>n activities </a:t>
            </a:r>
            <a:r>
              <a:rPr lang="en-US" altLang="en-US" sz="2000" dirty="0"/>
              <a:t>in </a:t>
            </a:r>
            <a:r>
              <a:rPr lang="en-US" altLang="en-US" sz="2000" dirty="0">
                <a:sym typeface="Symbol" pitchFamily="18" charset="2"/>
              </a:rPr>
              <a:t>(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 time</a:t>
            </a:r>
            <a:r>
              <a:rPr lang="en-US" altLang="en-US" sz="2000" dirty="0"/>
              <a:t>, </a:t>
            </a:r>
            <a:endParaRPr lang="en-US" altLang="en-US" sz="2000" dirty="0" smtClean="0"/>
          </a:p>
          <a:p>
            <a:pPr lvl="1" eaLnBrk="1" hangingPunct="1">
              <a:defRPr/>
            </a:pPr>
            <a:r>
              <a:rPr lang="en-US" altLang="en-US" sz="2000" dirty="0" smtClean="0"/>
              <a:t>assuming </a:t>
            </a:r>
            <a:r>
              <a:rPr lang="en-US" altLang="en-US" sz="2000" dirty="0"/>
              <a:t>that the activities were already sorted initially </a:t>
            </a:r>
            <a:r>
              <a:rPr lang="en-US" altLang="en-US" sz="2000" dirty="0" smtClean="0"/>
              <a:t>by their </a:t>
            </a:r>
            <a:r>
              <a:rPr lang="en-US" altLang="en-US" sz="2000" dirty="0"/>
              <a:t>finish times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275415" y="1168705"/>
            <a:ext cx="8626214" cy="384396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GREEDY-ACTIVITY-SELECTOR(</a:t>
            </a:r>
            <a:r>
              <a:rPr lang="en-US" altLang="en-US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//s: array containing start times of input activities</a:t>
            </a:r>
          </a:p>
          <a:p>
            <a:pPr marL="609600" indent="-609600">
              <a:buNone/>
              <a:defRPr/>
            </a:pP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//f: array containing finishing times of input activities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s.length</a:t>
            </a:r>
            <a:endParaRPr lang="en-US" altLang="en-US" sz="1800" i="1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3.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1	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//k: previously chosen activity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for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2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to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5.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if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≥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 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//find earliest-finishing activity m which is compatible with k</a:t>
            </a:r>
            <a:endParaRPr lang="en-US" altLang="en-US" sz="1800" i="1" kern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		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7.		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    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//f[k] = max{f[k]:k ∈ Α}, since activities are sorted</a:t>
            </a:r>
            <a:endParaRPr lang="en-US" altLang="en-US" sz="1800" i="1" kern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8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return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endParaRPr lang="en-US" altLang="en-US" sz="1800" i="1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66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Recursive Greedy Algorithm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826" y="1733323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smtClean="0"/>
              <a:t>Running time is </a:t>
            </a:r>
            <a:r>
              <a:rPr lang="en-US" altLang="en-US" sz="2400" dirty="0">
                <a:sym typeface="Symbol" pitchFamily="18" charset="2"/>
              </a:rPr>
              <a:t>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Assuming that the activities have already been sorted by finish times, 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the running time </a:t>
            </a:r>
            <a:r>
              <a:rPr lang="en-US" altLang="en-US" sz="2000" dirty="0"/>
              <a:t>of the call </a:t>
            </a:r>
            <a:r>
              <a:rPr lang="en-US" altLang="en-US" sz="2000" dirty="0" smtClean="0"/>
              <a:t>RECURSIVE-ACTIVITY-SELECTOR is </a:t>
            </a:r>
            <a:r>
              <a:rPr lang="en-US" altLang="en-US" sz="2000" dirty="0" smtClean="0">
                <a:sym typeface="Symbol" pitchFamily="18" charset="2"/>
              </a:rPr>
              <a:t></a:t>
            </a:r>
            <a:r>
              <a:rPr lang="en-US" altLang="en-US" sz="2000" dirty="0">
                <a:sym typeface="Symbol" pitchFamily="18" charset="2"/>
              </a:rPr>
              <a:t>(</a:t>
            </a:r>
            <a:r>
              <a:rPr lang="en-US" altLang="en-US" sz="2000" i="1" dirty="0"/>
              <a:t>n</a:t>
            </a:r>
            <a:r>
              <a:rPr lang="en-US" altLang="en-US" sz="2000" dirty="0" smtClean="0"/>
              <a:t>)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Because, over </a:t>
            </a:r>
            <a:r>
              <a:rPr lang="en-US" altLang="en-US" sz="2000" dirty="0"/>
              <a:t>all recursive calls, each activity is examined exactly </a:t>
            </a:r>
            <a:r>
              <a:rPr lang="en-US" altLang="en-US" sz="2000" dirty="0" smtClean="0"/>
              <a:t>once in </a:t>
            </a:r>
            <a:r>
              <a:rPr lang="en-US" altLang="en-US" sz="2000" dirty="0"/>
              <a:t>the while loop test of line </a:t>
            </a:r>
            <a:r>
              <a:rPr lang="en-US" altLang="en-US" sz="2000" dirty="0" smtClean="0"/>
              <a:t>3.</a:t>
            </a:r>
            <a:endParaRPr lang="en-US" altLang="en-US" sz="2400" b="1" dirty="0" smtClean="0">
              <a:latin typeface="Courier New" pitchFamily="49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4068" y="1400055"/>
            <a:ext cx="9099932" cy="345838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RECURSIVE-ACTIVITY-SELECTOR(</a:t>
            </a:r>
            <a:r>
              <a:rPr lang="en-US" altLang="en-US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f, </a:t>
            </a:r>
            <a:r>
              <a:rPr lang="en-US" altLang="en-US" sz="24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//Solves the subproblem S</a:t>
            </a:r>
            <a:r>
              <a:rPr lang="en-US" altLang="en-US" sz="1800" i="1" kern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i+1,n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{a</a:t>
            </a:r>
            <a:r>
              <a:rPr lang="en-US" altLang="en-US" sz="1800" i="1" kern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i+1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a</a:t>
            </a:r>
            <a:r>
              <a:rPr lang="en-US" altLang="en-US" sz="1800" i="1" kern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i+2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a</a:t>
            </a:r>
            <a:r>
              <a:rPr lang="en-US" altLang="en-US" sz="1800" i="1" kern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 of the problem </a:t>
            </a:r>
            <a:r>
              <a:rPr lang="en-US" altLang="en-US" sz="1800" i="1" kern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1800" i="1" kern="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i,n</a:t>
            </a:r>
            <a:r>
              <a:rPr lang="en-US" altLang="en-US" sz="1800" i="1" kern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={a</a:t>
            </a:r>
            <a:r>
              <a:rPr lang="en-US" altLang="en-US" sz="1800" i="1" kern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,a</a:t>
            </a:r>
            <a:r>
              <a:rPr lang="en-US" altLang="en-US" sz="1800" i="1" kern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i+1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,…,a</a:t>
            </a:r>
            <a:r>
              <a:rPr lang="en-US" altLang="en-US" sz="1800" i="1" kern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i.e., </a:t>
            </a:r>
          </a:p>
          <a:p>
            <a:pPr marL="609600" indent="-609600">
              <a:buNone/>
              <a:defRPr/>
            </a:pP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//computes mutually compatible activities in the set S</a:t>
            </a:r>
            <a:r>
              <a:rPr lang="en-US" altLang="en-US" sz="1800" i="1" kern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i+1,n 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given that </a:t>
            </a:r>
            <a:r>
              <a:rPr lang="en-US" altLang="en-US" sz="1800" i="1" kern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en-US" sz="1800" i="1" kern="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800" dirty="0" smtClean="0"/>
              <a:t>∈</a:t>
            </a:r>
            <a:r>
              <a:rPr lang="en-US" altLang="en-US" sz="1800" i="1" kern="0" dirty="0" smtClean="0">
                <a:latin typeface="Cambria Math"/>
                <a:ea typeface="Cambria Math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800" i="1" kern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en-US" sz="1800" i="1" kern="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i,n</a:t>
            </a:r>
            <a:r>
              <a:rPr lang="en-US" altLang="en-US" sz="18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 solution set of </a:t>
            </a:r>
            <a:r>
              <a:rPr lang="en-US" altLang="en-US" sz="1800" i="1" kern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1800" i="1" kern="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i,n</a:t>
            </a:r>
            <a:endParaRPr lang="en-US" altLang="en-US" sz="1800" i="1" kern="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s.length</a:t>
            </a: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i+1</a:t>
            </a: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while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≤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and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&lt;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         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//skip all activities which are incompatible with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en-US" sz="1800" i="1" kern="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	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if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≤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	//if an activity is found in S</a:t>
            </a:r>
            <a:r>
              <a:rPr lang="en-US" alt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i+1,n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which is compatible with </a:t>
            </a:r>
            <a:r>
              <a:rPr lang="en-US" alt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endParaRPr lang="en-US" altLang="en-US" sz="1800" i="1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	return {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U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RECURSIVE-ACTIVITY-SELECTOR(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m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//add 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to solution set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6.  </a:t>
            </a:r>
            <a:r>
              <a:rPr lang="en-US" altLang="en-US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else</a:t>
            </a:r>
            <a:r>
              <a:rPr lang="en-US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return 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Ø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267" y="979576"/>
            <a:ext cx="6758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Initial call: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RECURSIVE-ACTIVITY-SELECTOR(</a:t>
            </a:r>
            <a:r>
              <a:rPr lang="en-US" altLang="en-US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f, 0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86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1      2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3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4     5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6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7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8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9    10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11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12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13   14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15   16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9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1      2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3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4     5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6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7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8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9    10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11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12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13   14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15   16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1      2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3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4     5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6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7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8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9    10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11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12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13   14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15   16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9104539" cy="5765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Solves an optimization problem</a:t>
            </a:r>
            <a:endParaRPr lang="en-US" alt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For </a:t>
            </a:r>
            <a:r>
              <a:rPr lang="en-US" altLang="en-US" sz="2000" dirty="0"/>
              <a:t>many optimization problems, greedy algorithm can be used. (not always</a:t>
            </a:r>
            <a:r>
              <a:rPr lang="en-US" altLang="en-US" sz="2000" dirty="0" smtClean="0"/>
              <a:t>)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Greedy algorithm </a:t>
            </a:r>
            <a:r>
              <a:rPr lang="en-US" altLang="en-US" sz="2400" dirty="0"/>
              <a:t>for optimization problems typically go through a sequence of steps, with a set of choices at each step</a:t>
            </a:r>
            <a:r>
              <a:rPr lang="en-US" altLang="en-US" sz="2400" dirty="0" smtClean="0"/>
              <a:t>. 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Current choice </a:t>
            </a:r>
            <a:r>
              <a:rPr lang="en-US" altLang="en-US" dirty="0"/>
              <a:t>does not depend on evaluating potential future choices or </a:t>
            </a:r>
            <a:r>
              <a:rPr lang="en-US" altLang="en-US" dirty="0" smtClean="0"/>
              <a:t>pre-solving repeatedly occurring </a:t>
            </a:r>
            <a:r>
              <a:rPr lang="en-US" altLang="en-US" dirty="0" err="1" smtClean="0"/>
              <a:t>subproblems</a:t>
            </a:r>
            <a:r>
              <a:rPr lang="en-US" altLang="en-US" dirty="0" smtClean="0"/>
              <a:t> (a.k.a., </a:t>
            </a:r>
            <a:r>
              <a:rPr lang="en-US" altLang="en-US" i="1" dirty="0" smtClean="0"/>
              <a:t>overlapping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subproblems</a:t>
            </a:r>
            <a:r>
              <a:rPr lang="en-US" altLang="en-US" dirty="0" smtClean="0"/>
              <a:t>). 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With </a:t>
            </a:r>
            <a:r>
              <a:rPr lang="en-US" altLang="en-US" dirty="0"/>
              <a:t>each step, </a:t>
            </a:r>
            <a:r>
              <a:rPr lang="en-US" altLang="en-US" dirty="0" smtClean="0"/>
              <a:t>the original problem is reduced to </a:t>
            </a:r>
            <a:r>
              <a:rPr lang="en-US" altLang="en-US" dirty="0"/>
              <a:t>a smaller </a:t>
            </a:r>
            <a:r>
              <a:rPr lang="en-US" altLang="en-US" dirty="0" smtClean="0"/>
              <a:t>problem.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Greedy algorithm always makes the choice that looks best at the </a:t>
            </a:r>
            <a:r>
              <a:rPr lang="en-US" altLang="en-US" sz="2400" dirty="0" smtClean="0"/>
              <a:t>moment.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It makes a </a:t>
            </a:r>
            <a:r>
              <a:rPr lang="en-US" altLang="en-US" sz="2400" u="sng" dirty="0"/>
              <a:t>locally optimal choice</a:t>
            </a:r>
            <a:r>
              <a:rPr lang="en-US" altLang="en-US" sz="2400" dirty="0"/>
              <a:t> in the hope that this choice will lead to a globally optimal solution.</a:t>
            </a:r>
          </a:p>
          <a:p>
            <a:pPr lvl="1" eaLnBrk="1" hangingPunct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207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1      2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3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4     5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6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7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8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9    10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11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12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13   14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15   16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1      2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3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4     5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6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7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8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9    10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11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12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13   14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15   16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3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1      2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3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4     5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6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7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8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9    10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11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12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13   14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15   16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1      2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3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4     5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6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7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8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9    10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11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12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13   14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15   16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1      2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3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4     5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6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7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8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9    10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11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12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13   14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15   16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Properties of Greedy 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1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How can one tell if a greedy algorithm will be able to solve an optimization problem i.e., whether a problem is a “Greedy problem”?</a:t>
            </a:r>
            <a:endParaRPr lang="en-US" altLang="en-US" sz="1050" dirty="0" smtClean="0"/>
          </a:p>
          <a:p>
            <a:pPr eaLnBrk="1" hangingPunct="1"/>
            <a:r>
              <a:rPr lang="en-US" altLang="en-US" sz="2400" dirty="0" smtClean="0"/>
              <a:t>There is no way in general. But there are 2 ingredients exhibited by most Greedy Problems (problems solvable via a </a:t>
            </a:r>
            <a:r>
              <a:rPr lang="en-US" altLang="en-US" sz="2400" smtClean="0"/>
              <a:t>greedy algorithm):</a:t>
            </a:r>
            <a:endParaRPr lang="en-US" altLang="en-US" sz="2000" dirty="0" smtClean="0"/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 smtClean="0"/>
              <a:t>Greedy Choice Property</a:t>
            </a:r>
            <a:r>
              <a:rPr lang="en-US" altLang="en-US" sz="2400" dirty="0" smtClean="0"/>
              <a:t>: there is an optimal solution that contains the first greedy choice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 smtClean="0"/>
              <a:t>It implies </a:t>
            </a:r>
            <a:r>
              <a:rPr lang="en-US" altLang="en-US" dirty="0" smtClean="0"/>
              <a:t>that a globally optimal solution can be arrived at by making a locally optimal (Greedy) choice.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dirty="0" smtClean="0"/>
              <a:t>So we can make whatever choice seems best at this moment (i.e., greedy choice) and then solve the subproblem that results after the choice is made.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dirty="0"/>
              <a:t>Thus, a greedy strategy usually  progresses in a </a:t>
            </a:r>
            <a:r>
              <a:rPr lang="en-US" altLang="en-US" b="1" i="1" dirty="0">
                <a:solidFill>
                  <a:srgbClr val="990000"/>
                </a:solidFill>
              </a:rPr>
              <a:t>top-down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dirty="0"/>
              <a:t>fashion, making one greedy choice after another, iteratively reducing each given problem instance to a smaller one</a:t>
            </a:r>
            <a:r>
              <a:rPr lang="en-US" altLang="en-US" dirty="0" smtClean="0"/>
              <a:t>.</a:t>
            </a:r>
            <a:endParaRPr lang="en-US" altLang="en-US" sz="2000" dirty="0" smtClean="0"/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 smtClean="0"/>
              <a:t>Optimal Sub Structure Property</a:t>
            </a:r>
            <a:r>
              <a:rPr lang="en-US" altLang="en-US" sz="2400" dirty="0" smtClean="0"/>
              <a:t>: Optimal solution of a problem contains within it optimal solution of its </a:t>
            </a:r>
            <a:r>
              <a:rPr lang="en-US" altLang="en-US" sz="2400" dirty="0" err="1" smtClean="0"/>
              <a:t>subproblem</a:t>
            </a:r>
            <a:r>
              <a:rPr lang="en-US" altLang="en-US" sz="2400" dirty="0" smtClean="0"/>
              <a:t>(s)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 smtClean="0"/>
              <a:t>It implies that the optimal solution of </a:t>
            </a:r>
            <a:r>
              <a:rPr lang="en-US" altLang="en-US" sz="2000" dirty="0" err="1" smtClean="0"/>
              <a:t>subproblem</a:t>
            </a:r>
            <a:r>
              <a:rPr lang="en-US" altLang="en-US" sz="2000" dirty="0" smtClean="0"/>
              <a:t>(s) can be combined together to obtain the optimal solution of the problem itself</a:t>
            </a:r>
            <a:endParaRPr lang="en-US" altLang="en-US" sz="2400" dirty="0" smtClean="0"/>
          </a:p>
          <a:p>
            <a:pPr marL="914400" indent="-342900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13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Greedy Choice Property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73462"/>
              </p:ext>
            </p:extLst>
          </p:nvPr>
        </p:nvGraphicFramePr>
        <p:xfrm>
          <a:off x="1524000" y="1600200"/>
          <a:ext cx="6096000" cy="1112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S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f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28956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 An optimal solution which does not begin with activity 1 is: A={2,4,9,11}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 Let </a:t>
            </a:r>
            <a:r>
              <a:rPr lang="en-US" sz="1800" b="1" dirty="0" smtClean="0">
                <a:solidFill>
                  <a:prstClr val="black"/>
                </a:solidFill>
                <a:latin typeface="Calibri"/>
                <a:cs typeface="+mn-cs"/>
              </a:rPr>
              <a:t>B = A – {2} U {1} = {1,4,9,11};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B is an optimal solution, too. 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+mn-cs"/>
              </a:rPr>
              <a:t>Why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 Activity 2 doesn’t clash with 4,9, or 11.  Activity 1 finishes before 2 finishes and as such 1 cannot clash with 4,9, or 11, either. Also, activities 4,9, and 11 do not clash with each other (otherwise they wouldn’t be members of A).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 Hence B = {1,4,9,11} is a valid solution. Since |B| = |A|, B is an optimal solution.</a:t>
            </a:r>
            <a:endParaRPr lang="en-US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Substructure Property Illustration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823172" cy="5747439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endParaRPr lang="en-US" altLang="zh-TW" dirty="0" smtClean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dirty="0" smtClean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dirty="0" smtClean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dirty="0" smtClean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88925" lvl="1" indent="168275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Take an optimal solution of S = {1,2,3,4,5,6,7,8,9,10,11} which contains activity 1: A = {1,4,9,11}</a:t>
            </a:r>
          </a:p>
          <a:p>
            <a:pPr marL="288925" lvl="1" indent="168275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According to the optimal substructure property: </a:t>
            </a:r>
          </a:p>
          <a:p>
            <a:pPr marL="746125" lvl="2" indent="168275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A’ = A-{1} = {4,9,11} is an optimal solution of </a:t>
            </a:r>
          </a:p>
          <a:p>
            <a:pPr marL="746125" lvl="2" indent="168275">
              <a:lnSpc>
                <a:spcPct val="110000"/>
              </a:lnSpc>
            </a:pPr>
            <a:r>
              <a:rPr lang="en-US" altLang="zh-TW" sz="2400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S’ = {4,6,7,8,9,11} </a:t>
            </a:r>
            <a:r>
              <a:rPr lang="en-US" altLang="zh-TW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a.k.a.</a:t>
            </a:r>
            <a:r>
              <a:rPr lang="en-US" altLang="zh-TW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 a subproblem of the original problem 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73462"/>
              </p:ext>
            </p:extLst>
          </p:nvPr>
        </p:nvGraphicFramePr>
        <p:xfrm>
          <a:off x="1205428" y="997932"/>
          <a:ext cx="6096000" cy="1112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S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f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97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0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Implications of greedy choice and optimal substructure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9143999" cy="5500037"/>
          </a:xfrm>
        </p:spPr>
        <p:txBody>
          <a:bodyPr/>
          <a:lstStyle/>
          <a:p>
            <a:pPr marL="231775" lvl="1" indent="-168275" algn="just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新細明體" panose="02020500000000000000" pitchFamily="18" charset="-120"/>
              </a:rPr>
              <a:t>After each greedy choice is made, we are left with an smaller optimization problem (called a subproblem) of the same form as the original problem</a:t>
            </a:r>
          </a:p>
          <a:p>
            <a:pPr marL="231775" lvl="1" indent="-168275" algn="just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新細明體" panose="02020500000000000000" pitchFamily="18" charset="-120"/>
              </a:rPr>
              <a:t>By induction, making the greedy choice for every subproblem produces an optimal solution of the whole problem</a:t>
            </a:r>
          </a:p>
          <a:p>
            <a:pPr lvl="1" algn="just"/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12403"/>
              </p:ext>
            </p:extLst>
          </p:nvPr>
        </p:nvGraphicFramePr>
        <p:xfrm>
          <a:off x="88804" y="4035915"/>
          <a:ext cx="8975534" cy="249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066">
                  <a:extLst>
                    <a:ext uri="{9D8B030D-6E8A-4147-A177-3AD203B41FA5}">
                      <a16:colId xmlns:a16="http://schemas.microsoft.com/office/drawing/2014/main" val="3170843714"/>
                    </a:ext>
                  </a:extLst>
                </a:gridCol>
                <a:gridCol w="2304167">
                  <a:extLst>
                    <a:ext uri="{9D8B030D-6E8A-4147-A177-3AD203B41FA5}">
                      <a16:colId xmlns:a16="http://schemas.microsoft.com/office/drawing/2014/main" val="2042695481"/>
                    </a:ext>
                  </a:extLst>
                </a:gridCol>
                <a:gridCol w="3639301">
                  <a:extLst>
                    <a:ext uri="{9D8B030D-6E8A-4147-A177-3AD203B41FA5}">
                      <a16:colId xmlns:a16="http://schemas.microsoft.com/office/drawing/2014/main" val="613346829"/>
                    </a:ext>
                  </a:extLst>
                </a:gridCol>
              </a:tblGrid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Current Problem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Greedy Choice for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Current</a:t>
                      </a:r>
                      <a:r>
                        <a:rPr lang="en-US" sz="2000" baseline="0" dirty="0" smtClean="0">
                          <a:latin typeface="+mn-lt"/>
                          <a:cs typeface="Arial" panose="020B0604020202020204" pitchFamily="34" charset="0"/>
                        </a:rPr>
                        <a:t> Problem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Solution to current problem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48272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 = {1,2,3,4,5,6,7,8,9,10,11}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A = {1,</a:t>
                      </a:r>
                      <a:r>
                        <a:rPr lang="en-US" sz="2000" baseline="0" dirty="0" smtClean="0">
                          <a:latin typeface="+mn-lt"/>
                          <a:cs typeface="Arial" panose="020B0604020202020204" pitchFamily="34" charset="0"/>
                        </a:rPr>
                        <a:t> ….</a:t>
                      </a:r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82968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S’ = {4,6,7,8,9,11}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A’= {4, ….}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33671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S’’= {6,7,8,9,11}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A’’ = {6, …}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52975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S’’’ = ?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?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?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61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07423"/>
              </p:ext>
            </p:extLst>
          </p:nvPr>
        </p:nvGraphicFramePr>
        <p:xfrm>
          <a:off x="1506536" y="2907137"/>
          <a:ext cx="6096000" cy="1107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S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f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330560" y="4161240"/>
              <a:ext cx="7769160" cy="2607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0" y="4151880"/>
                <a:ext cx="7787880" cy="262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0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Problem on 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9143999" cy="5500037"/>
          </a:xfrm>
        </p:spPr>
        <p:txBody>
          <a:bodyPr/>
          <a:lstStyle/>
          <a:p>
            <a:pPr lvl="1" algn="just"/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50479"/>
              </p:ext>
            </p:extLst>
          </p:nvPr>
        </p:nvGraphicFramePr>
        <p:xfrm>
          <a:off x="155574" y="2437038"/>
          <a:ext cx="8975534" cy="249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066">
                  <a:extLst>
                    <a:ext uri="{9D8B030D-6E8A-4147-A177-3AD203B41FA5}">
                      <a16:colId xmlns:a16="http://schemas.microsoft.com/office/drawing/2014/main" val="3170843714"/>
                    </a:ext>
                  </a:extLst>
                </a:gridCol>
                <a:gridCol w="2304167">
                  <a:extLst>
                    <a:ext uri="{9D8B030D-6E8A-4147-A177-3AD203B41FA5}">
                      <a16:colId xmlns:a16="http://schemas.microsoft.com/office/drawing/2014/main" val="2042695481"/>
                    </a:ext>
                  </a:extLst>
                </a:gridCol>
                <a:gridCol w="3639301">
                  <a:extLst>
                    <a:ext uri="{9D8B030D-6E8A-4147-A177-3AD203B41FA5}">
                      <a16:colId xmlns:a16="http://schemas.microsoft.com/office/drawing/2014/main" val="613346829"/>
                    </a:ext>
                  </a:extLst>
                </a:gridCol>
              </a:tblGrid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Current Problem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Greedy Choice for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Current</a:t>
                      </a:r>
                      <a:r>
                        <a:rPr lang="en-US" sz="2000" baseline="0" dirty="0" smtClean="0">
                          <a:latin typeface="+mn-lt"/>
                          <a:cs typeface="Arial" panose="020B0604020202020204" pitchFamily="34" charset="0"/>
                        </a:rPr>
                        <a:t> Problem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Solution to current problem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48272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82968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33671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52975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61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80781"/>
              </p:ext>
            </p:extLst>
          </p:nvPr>
        </p:nvGraphicFramePr>
        <p:xfrm>
          <a:off x="1404936" y="1223480"/>
          <a:ext cx="6096000" cy="1107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S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f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4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Finding the global minima of a 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939800"/>
            <a:ext cx="8856223" cy="575845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start from an arbitrary value of x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If f(x+1) &lt; f(x) then set x = x+1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Otherwise if f(x-1) &lt; f(x) then set x = x-1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Continue until changing x doesn’t decrease f(x)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723440" y="2675262"/>
            <a:ext cx="6867181" cy="2381479"/>
            <a:chOff x="304800" y="1981200"/>
            <a:chExt cx="7696200" cy="2622550"/>
          </a:xfrm>
        </p:grpSpPr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6248400" y="3962400"/>
              <a:ext cx="16002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Global optimum</a:t>
              </a:r>
            </a:p>
          </p:txBody>
        </p:sp>
        <p:sp>
          <p:nvSpPr>
            <p:cNvPr id="8206" name="Text Box 13"/>
            <p:cNvSpPr txBox="1">
              <a:spLocks noChangeArrowheads="1"/>
            </p:cNvSpPr>
            <p:nvPr/>
          </p:nvSpPr>
          <p:spPr bwMode="auto">
            <a:xfrm>
              <a:off x="4953000" y="3962400"/>
              <a:ext cx="1524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Local optimum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04800" y="1981200"/>
              <a:ext cx="7696200" cy="2546350"/>
              <a:chOff x="304800" y="1981200"/>
              <a:chExt cx="7696200" cy="2546350"/>
            </a:xfrm>
          </p:grpSpPr>
          <p:sp>
            <p:nvSpPr>
              <p:cNvPr id="8196" name="Line 3"/>
              <p:cNvSpPr>
                <a:spLocks noChangeShapeType="1"/>
              </p:cNvSpPr>
              <p:nvPr/>
            </p:nvSpPr>
            <p:spPr bwMode="auto">
              <a:xfrm flipV="1">
                <a:off x="990600" y="1981200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2209800"/>
                <a:ext cx="641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400">
                    <a:latin typeface="Times New Roman" panose="02020603050405020304" pitchFamily="18" charset="0"/>
                  </a:rPr>
                  <a:t>f(x)</a:t>
                </a:r>
              </a:p>
            </p:txBody>
          </p:sp>
          <p:sp>
            <p:nvSpPr>
              <p:cNvPr id="8198" name="Freeform 5"/>
              <p:cNvSpPr>
                <a:spLocks/>
              </p:cNvSpPr>
              <p:nvPr/>
            </p:nvSpPr>
            <p:spPr bwMode="auto">
              <a:xfrm>
                <a:off x="1143000" y="2489200"/>
                <a:ext cx="1600200" cy="635000"/>
              </a:xfrm>
              <a:custGeom>
                <a:avLst/>
                <a:gdLst>
                  <a:gd name="T0" fmla="*/ 0 w 1008"/>
                  <a:gd name="T1" fmla="*/ 16 h 400"/>
                  <a:gd name="T2" fmla="*/ 192 w 1008"/>
                  <a:gd name="T3" fmla="*/ 64 h 400"/>
                  <a:gd name="T4" fmla="*/ 384 w 1008"/>
                  <a:gd name="T5" fmla="*/ 352 h 400"/>
                  <a:gd name="T6" fmla="*/ 624 w 1008"/>
                  <a:gd name="T7" fmla="*/ 352 h 400"/>
                  <a:gd name="T8" fmla="*/ 768 w 1008"/>
                  <a:gd name="T9" fmla="*/ 112 h 400"/>
                  <a:gd name="T10" fmla="*/ 960 w 1008"/>
                  <a:gd name="T11" fmla="*/ 16 h 400"/>
                  <a:gd name="T12" fmla="*/ 1008 w 1008"/>
                  <a:gd name="T13" fmla="*/ 16 h 4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8"/>
                  <a:gd name="T22" fmla="*/ 0 h 400"/>
                  <a:gd name="T23" fmla="*/ 1008 w 1008"/>
                  <a:gd name="T24" fmla="*/ 400 h 4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8" h="400">
                    <a:moveTo>
                      <a:pt x="0" y="16"/>
                    </a:moveTo>
                    <a:cubicBezTo>
                      <a:pt x="64" y="12"/>
                      <a:pt x="128" y="8"/>
                      <a:pt x="192" y="64"/>
                    </a:cubicBezTo>
                    <a:cubicBezTo>
                      <a:pt x="256" y="120"/>
                      <a:pt x="312" y="304"/>
                      <a:pt x="384" y="352"/>
                    </a:cubicBezTo>
                    <a:cubicBezTo>
                      <a:pt x="456" y="400"/>
                      <a:pt x="560" y="392"/>
                      <a:pt x="624" y="352"/>
                    </a:cubicBezTo>
                    <a:cubicBezTo>
                      <a:pt x="688" y="312"/>
                      <a:pt x="712" y="168"/>
                      <a:pt x="768" y="112"/>
                    </a:cubicBezTo>
                    <a:cubicBezTo>
                      <a:pt x="824" y="56"/>
                      <a:pt x="920" y="32"/>
                      <a:pt x="960" y="16"/>
                    </a:cubicBezTo>
                    <a:cubicBezTo>
                      <a:pt x="1000" y="0"/>
                      <a:pt x="1004" y="8"/>
                      <a:pt x="1008" y="1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199" name="Line 6"/>
              <p:cNvSpPr>
                <a:spLocks noChangeShapeType="1"/>
              </p:cNvSpPr>
              <p:nvPr/>
            </p:nvSpPr>
            <p:spPr bwMode="auto">
              <a:xfrm>
                <a:off x="914400" y="3657600"/>
                <a:ext cx="2057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Line 7"/>
              <p:cNvSpPr>
                <a:spLocks noChangeShapeType="1"/>
              </p:cNvSpPr>
              <p:nvPr/>
            </p:nvSpPr>
            <p:spPr bwMode="auto">
              <a:xfrm flipV="1">
                <a:off x="4953000" y="1981200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1" name="Text Box 8"/>
              <p:cNvSpPr txBox="1">
                <a:spLocks noChangeArrowheads="1"/>
              </p:cNvSpPr>
              <p:nvPr/>
            </p:nvSpPr>
            <p:spPr bwMode="auto">
              <a:xfrm>
                <a:off x="4267200" y="2209800"/>
                <a:ext cx="641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400">
                    <a:latin typeface="Times New Roman" panose="02020603050405020304" pitchFamily="18" charset="0"/>
                  </a:rPr>
                  <a:t>f(x)</a:t>
                </a:r>
              </a:p>
            </p:txBody>
          </p:sp>
          <p:sp>
            <p:nvSpPr>
              <p:cNvPr id="8202" name="Line 9"/>
              <p:cNvSpPr>
                <a:spLocks noChangeShapeType="1"/>
              </p:cNvSpPr>
              <p:nvPr/>
            </p:nvSpPr>
            <p:spPr bwMode="auto">
              <a:xfrm>
                <a:off x="4876800" y="3657600"/>
                <a:ext cx="3124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3" name="Freeform 10"/>
              <p:cNvSpPr>
                <a:spLocks/>
              </p:cNvSpPr>
              <p:nvPr/>
            </p:nvSpPr>
            <p:spPr bwMode="auto">
              <a:xfrm>
                <a:off x="5181600" y="2095500"/>
                <a:ext cx="2209800" cy="1435100"/>
              </a:xfrm>
              <a:custGeom>
                <a:avLst/>
                <a:gdLst>
                  <a:gd name="T0" fmla="*/ 0 w 1392"/>
                  <a:gd name="T1" fmla="*/ 216 h 904"/>
                  <a:gd name="T2" fmla="*/ 192 w 1392"/>
                  <a:gd name="T3" fmla="*/ 264 h 904"/>
                  <a:gd name="T4" fmla="*/ 336 w 1392"/>
                  <a:gd name="T5" fmla="*/ 408 h 904"/>
                  <a:gd name="T6" fmla="*/ 480 w 1392"/>
                  <a:gd name="T7" fmla="*/ 360 h 904"/>
                  <a:gd name="T8" fmla="*/ 528 w 1392"/>
                  <a:gd name="T9" fmla="*/ 264 h 904"/>
                  <a:gd name="T10" fmla="*/ 576 w 1392"/>
                  <a:gd name="T11" fmla="*/ 120 h 904"/>
                  <a:gd name="T12" fmla="*/ 720 w 1392"/>
                  <a:gd name="T13" fmla="*/ 120 h 904"/>
                  <a:gd name="T14" fmla="*/ 1008 w 1392"/>
                  <a:gd name="T15" fmla="*/ 840 h 904"/>
                  <a:gd name="T16" fmla="*/ 1248 w 1392"/>
                  <a:gd name="T17" fmla="*/ 504 h 904"/>
                  <a:gd name="T18" fmla="*/ 1392 w 1392"/>
                  <a:gd name="T19" fmla="*/ 216 h 9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2"/>
                  <a:gd name="T31" fmla="*/ 0 h 904"/>
                  <a:gd name="T32" fmla="*/ 1392 w 1392"/>
                  <a:gd name="T33" fmla="*/ 904 h 90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2" h="904">
                    <a:moveTo>
                      <a:pt x="0" y="216"/>
                    </a:moveTo>
                    <a:cubicBezTo>
                      <a:pt x="68" y="224"/>
                      <a:pt x="136" y="232"/>
                      <a:pt x="192" y="264"/>
                    </a:cubicBezTo>
                    <a:cubicBezTo>
                      <a:pt x="248" y="296"/>
                      <a:pt x="288" y="392"/>
                      <a:pt x="336" y="408"/>
                    </a:cubicBezTo>
                    <a:cubicBezTo>
                      <a:pt x="384" y="424"/>
                      <a:pt x="448" y="384"/>
                      <a:pt x="480" y="360"/>
                    </a:cubicBezTo>
                    <a:cubicBezTo>
                      <a:pt x="512" y="336"/>
                      <a:pt x="512" y="304"/>
                      <a:pt x="528" y="264"/>
                    </a:cubicBezTo>
                    <a:cubicBezTo>
                      <a:pt x="544" y="224"/>
                      <a:pt x="544" y="144"/>
                      <a:pt x="576" y="120"/>
                    </a:cubicBezTo>
                    <a:cubicBezTo>
                      <a:pt x="608" y="96"/>
                      <a:pt x="648" y="0"/>
                      <a:pt x="720" y="120"/>
                    </a:cubicBezTo>
                    <a:cubicBezTo>
                      <a:pt x="792" y="240"/>
                      <a:pt x="920" y="776"/>
                      <a:pt x="1008" y="840"/>
                    </a:cubicBezTo>
                    <a:cubicBezTo>
                      <a:pt x="1096" y="904"/>
                      <a:pt x="1184" y="608"/>
                      <a:pt x="1248" y="504"/>
                    </a:cubicBezTo>
                    <a:cubicBezTo>
                      <a:pt x="1312" y="400"/>
                      <a:pt x="1352" y="308"/>
                      <a:pt x="1392" y="21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04" name="Line 11"/>
              <p:cNvSpPr>
                <a:spLocks noChangeShapeType="1"/>
              </p:cNvSpPr>
              <p:nvPr/>
            </p:nvSpPr>
            <p:spPr bwMode="auto">
              <a:xfrm flipV="1">
                <a:off x="6553200" y="3505200"/>
                <a:ext cx="22860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Line 14"/>
              <p:cNvSpPr>
                <a:spLocks noChangeShapeType="1"/>
              </p:cNvSpPr>
              <p:nvPr/>
            </p:nvSpPr>
            <p:spPr bwMode="auto">
              <a:xfrm flipV="1">
                <a:off x="5715000" y="2895600"/>
                <a:ext cx="0" cy="1219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8" name="Text Box 15"/>
              <p:cNvSpPr txBox="1">
                <a:spLocks noChangeArrowheads="1"/>
              </p:cNvSpPr>
              <p:nvPr/>
            </p:nvSpPr>
            <p:spPr bwMode="auto">
              <a:xfrm>
                <a:off x="1143000" y="3886200"/>
                <a:ext cx="160020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Times New Roman" panose="02020603050405020304" pitchFamily="18" charset="0"/>
                  </a:rPr>
                  <a:t>Global optimum</a:t>
                </a:r>
              </a:p>
            </p:txBody>
          </p:sp>
          <p:sp>
            <p:nvSpPr>
              <p:cNvPr id="8209" name="Line 16"/>
              <p:cNvSpPr>
                <a:spLocks noChangeShapeType="1"/>
              </p:cNvSpPr>
              <p:nvPr/>
            </p:nvSpPr>
            <p:spPr bwMode="auto">
              <a:xfrm flipV="1">
                <a:off x="1524000" y="3200400"/>
                <a:ext cx="38100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17"/>
              <p:cNvSpPr>
                <a:spLocks noChangeShapeType="1"/>
              </p:cNvSpPr>
              <p:nvPr/>
            </p:nvSpPr>
            <p:spPr bwMode="auto">
              <a:xfrm flipH="1">
                <a:off x="2209800" y="2667000"/>
                <a:ext cx="152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Text Box 18"/>
              <p:cNvSpPr txBox="1">
                <a:spLocks noChangeArrowheads="1"/>
              </p:cNvSpPr>
              <p:nvPr/>
            </p:nvSpPr>
            <p:spPr bwMode="auto">
              <a:xfrm>
                <a:off x="2209800" y="2286000"/>
                <a:ext cx="3683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212" name="Text Box 19"/>
              <p:cNvSpPr txBox="1">
                <a:spLocks noChangeArrowheads="1"/>
              </p:cNvSpPr>
              <p:nvPr/>
            </p:nvSpPr>
            <p:spPr bwMode="auto">
              <a:xfrm>
                <a:off x="1752600" y="2743200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213" name="Oval 20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4" name="Oval 21"/>
              <p:cNvSpPr>
                <a:spLocks noChangeArrowheads="1"/>
              </p:cNvSpPr>
              <p:nvPr/>
            </p:nvSpPr>
            <p:spPr bwMode="auto">
              <a:xfrm>
                <a:off x="1981200" y="3048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5" name="Oval 22"/>
              <p:cNvSpPr>
                <a:spLocks noChangeArrowheads="1"/>
              </p:cNvSpPr>
              <p:nvPr/>
            </p:nvSpPr>
            <p:spPr bwMode="auto">
              <a:xfrm>
                <a:off x="2362200" y="2590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6" name="Oval 23"/>
              <p:cNvSpPr>
                <a:spLocks noChangeArrowheads="1"/>
              </p:cNvSpPr>
              <p:nvPr/>
            </p:nvSpPr>
            <p:spPr bwMode="auto">
              <a:xfrm>
                <a:off x="5715000" y="2743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7" name="Oval 24"/>
              <p:cNvSpPr>
                <a:spLocks noChangeArrowheads="1"/>
              </p:cNvSpPr>
              <p:nvPr/>
            </p:nvSpPr>
            <p:spPr bwMode="auto">
              <a:xfrm>
                <a:off x="6781800" y="3429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8" name="Line 25"/>
              <p:cNvSpPr>
                <a:spLocks noChangeShapeType="1"/>
              </p:cNvSpPr>
              <p:nvPr/>
            </p:nvSpPr>
            <p:spPr bwMode="auto">
              <a:xfrm flipH="1">
                <a:off x="5943600" y="2362200"/>
                <a:ext cx="152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Text Box 26"/>
              <p:cNvSpPr txBox="1">
                <a:spLocks noChangeArrowheads="1"/>
              </p:cNvSpPr>
              <p:nvPr/>
            </p:nvSpPr>
            <p:spPr bwMode="auto">
              <a:xfrm>
                <a:off x="5791200" y="2057400"/>
                <a:ext cx="3683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220" name="Text Box 27"/>
              <p:cNvSpPr txBox="1">
                <a:spLocks noChangeArrowheads="1"/>
              </p:cNvSpPr>
              <p:nvPr/>
            </p:nvSpPr>
            <p:spPr bwMode="auto">
              <a:xfrm>
                <a:off x="5562600" y="2422525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221" name="Text Box 28"/>
              <p:cNvSpPr txBox="1">
                <a:spLocks noChangeArrowheads="1"/>
              </p:cNvSpPr>
              <p:nvPr/>
            </p:nvSpPr>
            <p:spPr bwMode="auto">
              <a:xfrm>
                <a:off x="6629400" y="3048000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</p:grpSp>
      <p:sp>
        <p:nvSpPr>
          <p:cNvPr id="707613" name="Text Box 29"/>
          <p:cNvSpPr txBox="1">
            <a:spLocks noChangeArrowheads="1"/>
          </p:cNvSpPr>
          <p:nvPr/>
        </p:nvSpPr>
        <p:spPr bwMode="auto">
          <a:xfrm>
            <a:off x="571691" y="4997029"/>
            <a:ext cx="79406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If we start at A and move in the direction of descent, we will end up at the local optimum, B.</a:t>
            </a:r>
          </a:p>
          <a:p>
            <a:r>
              <a:rPr lang="en-US" sz="2400" dirty="0">
                <a:latin typeface="+mn-lt"/>
              </a:rPr>
              <a:t>On the left graph, B is also at the global optimum.</a:t>
            </a:r>
          </a:p>
          <a:p>
            <a:r>
              <a:rPr lang="en-US" sz="2400" dirty="0">
                <a:latin typeface="+mn-lt"/>
              </a:rPr>
              <a:t>On the right graph, the global optimum is elsewhere, at 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61080" y="3018240"/>
              <a:ext cx="3732840" cy="1482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720" y="3008880"/>
                <a:ext cx="3751560" cy="15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2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161926"/>
            <a:ext cx="8797925" cy="11334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Greedy-Choice Property of Activity Selection Problem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91600" cy="574743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b="1" u="sng" dirty="0" smtClean="0">
                <a:ea typeface="新細明體" panose="02020500000000000000" pitchFamily="18" charset="-120"/>
              </a:rPr>
              <a:t>Claim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 There is an optimal solution that contains the first greedy choice 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i.e.,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activity 1, which has the earliest finish time)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u="sng" dirty="0" smtClean="0">
                <a:ea typeface="新細明體" panose="02020500000000000000" pitchFamily="18" charset="-120"/>
              </a:rPr>
              <a:t>Proof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Let S = {1,2,…, n} be the set of input activities sorted by their finishing times,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i.e.,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≤ f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≤ … ≤ f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An optimal solution will be a subset of 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Suppose A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 S is an optimal solution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Order the activities in A by finish time. Let k be the first activity in A in this order.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If k = 1, the solution A contains activity 1 and the proof completes.</a:t>
            </a:r>
          </a:p>
          <a:p>
            <a:pPr lvl="2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If k  1, we have to show that there is an optimal solution B  S which contains activity 1</a:t>
            </a:r>
          </a:p>
        </p:txBody>
      </p:sp>
    </p:spTree>
    <p:extLst>
      <p:ext uri="{BB962C8B-B14F-4D97-AF65-F5344CB8AC3E}">
        <p14:creationId xmlns:p14="http://schemas.microsoft.com/office/powerpoint/2010/main" val="28789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110561"/>
            <a:ext cx="8988424" cy="5747439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Let B = A 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–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{k}  {1}. </a:t>
            </a:r>
            <a:endParaRPr lang="en-US" altLang="zh-TW" sz="1800" i="1" dirty="0" smtClean="0">
              <a:ea typeface="新細明體" panose="02020500000000000000" pitchFamily="18" charset="-120"/>
            </a:endParaRPr>
          </a:p>
          <a:p>
            <a:pPr lvl="2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sz="1800" dirty="0" smtClean="0">
                <a:ea typeface="新細明體" panose="02020500000000000000" pitchFamily="18" charset="-120"/>
              </a:rPr>
              <a:t> activity 1 has the earliest finish time in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S =&gt; f</a:t>
            </a:r>
            <a:r>
              <a:rPr lang="en-US" altLang="zh-TW" sz="1800" i="1" baseline="-25000" dirty="0" smtClean="0">
                <a:ea typeface="新細明體" panose="02020500000000000000" pitchFamily="18" charset="-120"/>
              </a:rPr>
              <a:t>1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800" i="1" dirty="0" err="1" smtClean="0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1800" i="1" baseline="-25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…..(1) and</a:t>
            </a:r>
          </a:p>
          <a:p>
            <a:pPr lvl="2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sz="1800" dirty="0" smtClean="0">
                <a:ea typeface="新細明體" panose="02020500000000000000" pitchFamily="18" charset="-120"/>
              </a:rPr>
              <a:t> activity k finishes before other activities in A starts (otherwise, activity k would clash with other activities in set A) =&gt;</a:t>
            </a:r>
            <a:r>
              <a:rPr lang="en-US" altLang="zh-TW" sz="18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i="1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f</a:t>
            </a:r>
            <a:r>
              <a:rPr lang="en-US" altLang="zh-TW" sz="1800" i="1" baseline="-25000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1800" i="1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1800" i="1" baseline="-25000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 i="1" baseline="-250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…..(2) 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for all j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∈ A-{k}</a:t>
            </a:r>
          </a:p>
          <a:p>
            <a:pPr lvl="2">
              <a:lnSpc>
                <a:spcPct val="11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(1)&amp;(2)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 =&gt;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f</a:t>
            </a:r>
            <a:r>
              <a:rPr lang="en-US" altLang="zh-TW" sz="1800" baseline="-250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1800" i="1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1800" i="1" baseline="-25000" dirty="0" err="1" smtClean="0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 i="1" baseline="-250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for all j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∈ A-{k} =&gt; </a:t>
            </a: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activity 1 doesn’t clash with other activities in B</a:t>
            </a:r>
          </a:p>
          <a:p>
            <a:pPr lvl="2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Also,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activities in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A-{k} do not clash with each other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(Since, A is a valid solution)</a:t>
            </a:r>
            <a:endParaRPr lang="en-US" altLang="zh-TW" sz="1800" dirty="0" smtClean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Hence activities in B are mutually compatible. Also, |B| = |A|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 smtClean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Thus, B is an optimal solution which contains activity 1 (the first greedy choice)</a:t>
            </a:r>
            <a:endParaRPr lang="en-US" altLang="zh-TW" sz="1800" dirty="0" smtClean="0">
              <a:ea typeface="新細明體" panose="02020500000000000000" pitchFamily="18" charset="-12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5575" y="161926"/>
            <a:ext cx="8797925" cy="1133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Greedy-Choice Property of Activity Selection Problem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10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Optimal Substructure Property of Activity Selection Problem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97925" cy="5237163"/>
          </a:xfrm>
        </p:spPr>
        <p:txBody>
          <a:bodyPr>
            <a:normAutofit/>
          </a:bodyPr>
          <a:lstStyle/>
          <a:p>
            <a:pPr marL="449263"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Once the greedy choice of activity 1 is made, the problem reduces to finding an optimal solution for the activity-selection problem over those activities in S that are compatible with activity 1</a:t>
            </a:r>
          </a:p>
          <a:p>
            <a:pPr marL="449263" lvl="2" eaLnBrk="1" hangingPunct="1"/>
            <a:r>
              <a:rPr lang="en-US" altLang="zh-TW" sz="24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Optimal Substructure property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449263" lvl="2"/>
            <a:r>
              <a:rPr lang="en-US" altLang="zh-TW" sz="2400" dirty="0" smtClean="0">
                <a:ea typeface="新細明體" panose="02020500000000000000" pitchFamily="18" charset="-120"/>
              </a:rPr>
              <a:t>If A is an optimal solution of input S which contains the first greedy choice (activity 1), then A’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= A </a:t>
            </a:r>
            <a:r>
              <a:rPr lang="en-US" altLang="zh-TW" sz="2400" i="1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{1}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 is an optimal solution of input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S’={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S: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}</a:t>
            </a:r>
          </a:p>
          <a:p>
            <a:pPr marL="449263" lvl="2" eaLnBrk="1" hangingPunct="1"/>
            <a:r>
              <a:rPr lang="en-US" altLang="zh-TW" sz="2400" b="1" dirty="0" smtClean="0">
                <a:ea typeface="新細明體" panose="02020500000000000000" pitchFamily="18" charset="-120"/>
              </a:rPr>
              <a:t>Proof:</a:t>
            </a:r>
          </a:p>
          <a:p>
            <a:pPr marL="449263" lvl="2"/>
            <a:r>
              <a:rPr lang="en-US" altLang="zh-TW" sz="2400" dirty="0" smtClean="0">
                <a:ea typeface="新細明體" panose="02020500000000000000" pitchFamily="18" charset="-120"/>
              </a:rPr>
              <a:t>If we could find an optimal solution, B’ of S’ where |B’| &gt; |A’|, then B = B’U{1} would be an optimal solution of S which contains more activities than A </a:t>
            </a:r>
          </a:p>
          <a:p>
            <a:pPr marL="449263" lvl="2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(since |B| = |B’|+1 &gt; |A’|+1 =|A|), </a:t>
            </a:r>
          </a:p>
          <a:p>
            <a:pPr marL="449263" lvl="2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But this 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contradicts our premise that A is an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22251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Fractional Knapsack Problem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/>
                </a:solidFill>
              </a:rPr>
              <a:t>Given:</a:t>
            </a:r>
            <a:r>
              <a:rPr lang="en-US" sz="2000" dirty="0"/>
              <a:t> A set S of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b="1" dirty="0">
                <a:solidFill>
                  <a:srgbClr val="CC0000"/>
                </a:solidFill>
              </a:rPr>
              <a:t>n</a:t>
            </a:r>
            <a:r>
              <a:rPr lang="en-US" sz="2000" dirty="0"/>
              <a:t> items, with each item </a:t>
            </a:r>
            <a:r>
              <a:rPr lang="en-US" sz="2000" b="1" dirty="0" err="1">
                <a:solidFill>
                  <a:srgbClr val="CC0000"/>
                </a:solidFill>
              </a:rPr>
              <a:t>i</a:t>
            </a:r>
            <a:r>
              <a:rPr lang="en-US" sz="2000" dirty="0"/>
              <a:t> having</a:t>
            </a:r>
          </a:p>
          <a:p>
            <a:pPr lvl="1"/>
            <a:r>
              <a:rPr lang="en-US" sz="1800" b="1" dirty="0"/>
              <a:t>b</a:t>
            </a:r>
            <a:r>
              <a:rPr lang="en-US" sz="1800" b="1" baseline="-25000" dirty="0"/>
              <a:t>i</a:t>
            </a:r>
            <a:r>
              <a:rPr lang="en-US" sz="1800" dirty="0"/>
              <a:t> - a positive benefit</a:t>
            </a:r>
          </a:p>
          <a:p>
            <a:pPr lvl="1"/>
            <a:r>
              <a:rPr lang="en-US" sz="1800" b="1" dirty="0" err="1"/>
              <a:t>w</a:t>
            </a:r>
            <a:r>
              <a:rPr lang="en-US" sz="1800" b="1" baseline="-25000" dirty="0" err="1"/>
              <a:t>i</a:t>
            </a:r>
            <a:r>
              <a:rPr lang="en-US" sz="1800" dirty="0"/>
              <a:t> - a positive weight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Goal:</a:t>
            </a:r>
            <a:r>
              <a:rPr lang="en-US" sz="2000" dirty="0"/>
              <a:t> Choose items with maximum total benefit but with weight at most </a:t>
            </a:r>
            <a:r>
              <a:rPr lang="en-US" sz="2000" b="1" dirty="0"/>
              <a:t>W</a:t>
            </a:r>
            <a:r>
              <a:rPr lang="en-US" sz="2000" dirty="0"/>
              <a:t>.</a:t>
            </a:r>
          </a:p>
        </p:txBody>
      </p:sp>
      <p:pic>
        <p:nvPicPr>
          <p:cNvPr id="16389" name="Picture 4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3913188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3532188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4217988"/>
            <a:ext cx="3254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7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3733800"/>
            <a:ext cx="5953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8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4267200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" y="48006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Weight: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474663" y="5181600"/>
            <a:ext cx="123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Benefit: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189547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263842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3328988" y="44196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21138" y="44196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69582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173196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4 ml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247491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8 ml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165475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2 ml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3857625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6 ml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453231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1 ml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1765300" y="5257800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$12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25066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$32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319881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$40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38909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$30</a:t>
            </a:r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45640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$50</a:t>
            </a: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627063" y="41148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Items:</a:t>
            </a:r>
          </a:p>
        </p:txBody>
      </p:sp>
      <p:sp>
        <p:nvSpPr>
          <p:cNvPr id="713755" name="Text Box 27"/>
          <p:cNvSpPr txBox="1">
            <a:spLocks noChangeArrowheads="1"/>
          </p:cNvSpPr>
          <p:nvPr/>
        </p:nvSpPr>
        <p:spPr bwMode="auto">
          <a:xfrm>
            <a:off x="658813" y="55626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Value:</a:t>
            </a:r>
          </a:p>
        </p:txBody>
      </p:sp>
      <p:sp>
        <p:nvSpPr>
          <p:cNvPr id="713756" name="Text Box 28"/>
          <p:cNvSpPr txBox="1">
            <a:spLocks noChangeArrowheads="1"/>
          </p:cNvSpPr>
          <p:nvPr/>
        </p:nvSpPr>
        <p:spPr bwMode="auto">
          <a:xfrm>
            <a:off x="188912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13757" name="Text Box 29"/>
          <p:cNvSpPr txBox="1">
            <a:spLocks noChangeArrowheads="1"/>
          </p:cNvSpPr>
          <p:nvPr/>
        </p:nvSpPr>
        <p:spPr bwMode="auto">
          <a:xfrm>
            <a:off x="474663" y="5867400"/>
            <a:ext cx="1201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($ per ml)</a:t>
            </a:r>
          </a:p>
        </p:txBody>
      </p:sp>
      <p:sp>
        <p:nvSpPr>
          <p:cNvPr id="713758" name="Text Box 30"/>
          <p:cNvSpPr txBox="1">
            <a:spLocks noChangeArrowheads="1"/>
          </p:cNvSpPr>
          <p:nvPr/>
        </p:nvSpPr>
        <p:spPr bwMode="auto">
          <a:xfrm>
            <a:off x="263207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13759" name="Text Box 31"/>
          <p:cNvSpPr txBox="1">
            <a:spLocks noChangeArrowheads="1"/>
          </p:cNvSpPr>
          <p:nvPr/>
        </p:nvSpPr>
        <p:spPr bwMode="auto">
          <a:xfrm>
            <a:off x="3260725" y="5638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20</a:t>
            </a:r>
          </a:p>
        </p:txBody>
      </p:sp>
      <p:sp>
        <p:nvSpPr>
          <p:cNvPr id="713760" name="Text Box 32"/>
          <p:cNvSpPr txBox="1">
            <a:spLocks noChangeArrowheads="1"/>
          </p:cNvSpPr>
          <p:nvPr/>
        </p:nvSpPr>
        <p:spPr bwMode="auto">
          <a:xfrm>
            <a:off x="401637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4627563" y="5638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50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732463" y="2978150"/>
            <a:ext cx="1247775" cy="2722563"/>
            <a:chOff x="4180" y="2068"/>
            <a:chExt cx="786" cy="1715"/>
          </a:xfrm>
        </p:grpSpPr>
        <p:sp>
          <p:nvSpPr>
            <p:cNvPr id="16423" name="Freeform 35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4" name="Freeform 36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5" name="Freeform 37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6" name="Freeform 38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7" name="Freeform 39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8" name="Freeform 40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9" name="Text Box 41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ahoma" panose="020B0604030504040204" pitchFamily="34" charset="0"/>
                </a:rPr>
                <a:t>10 ml</a:t>
              </a:r>
            </a:p>
          </p:txBody>
        </p:sp>
      </p:grpSp>
      <p:sp>
        <p:nvSpPr>
          <p:cNvPr id="16420" name="Line 42"/>
          <p:cNvSpPr>
            <a:spLocks noChangeShapeType="1"/>
          </p:cNvSpPr>
          <p:nvPr/>
        </p:nvSpPr>
        <p:spPr bwMode="auto">
          <a:xfrm>
            <a:off x="5351463" y="3200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71" name="Text Box 43"/>
          <p:cNvSpPr txBox="1">
            <a:spLocks noChangeArrowheads="1"/>
          </p:cNvSpPr>
          <p:nvPr/>
        </p:nvSpPr>
        <p:spPr bwMode="auto">
          <a:xfrm>
            <a:off x="7180263" y="3657600"/>
            <a:ext cx="196373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ahoma" panose="020B0604030504040204" pitchFamily="34" charset="0"/>
              </a:rPr>
              <a:t>Solution:   P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1 ml of 5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50$</a:t>
            </a:r>
            <a:r>
              <a:rPr lang="en-US" sz="2000">
                <a:latin typeface="Tahoma" panose="020B0604030504040204" pitchFamily="3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2 ml of 3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40$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6 ml of 4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30$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1 ml of 2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 4$</a:t>
            </a:r>
          </a:p>
          <a:p>
            <a:pPr eaLnBrk="1" hangingPunct="1">
              <a:buFontTx/>
              <a:buChar char="•"/>
            </a:pPr>
            <a:endParaRPr lang="en-US" sz="1600">
              <a:latin typeface="Tahoma" panose="020B060403050404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1600">
                <a:latin typeface="Tahoma" panose="020B0604030504040204" pitchFamily="34" charset="0"/>
              </a:rPr>
              <a:t>Total </a:t>
            </a:r>
            <a:r>
              <a:rPr lang="en-US" sz="1600">
                <a:solidFill>
                  <a:srgbClr val="008000"/>
                </a:solidFill>
                <a:latin typeface="Tahoma" panose="020B0604030504040204" pitchFamily="34" charset="0"/>
              </a:rPr>
              <a:t>Profit:124$</a:t>
            </a:r>
          </a:p>
        </p:txBody>
      </p:sp>
      <p:sp>
        <p:nvSpPr>
          <p:cNvPr id="16422" name="Text Box 44"/>
          <p:cNvSpPr txBox="1">
            <a:spLocks noChangeArrowheads="1"/>
          </p:cNvSpPr>
          <p:nvPr/>
        </p:nvSpPr>
        <p:spPr bwMode="auto">
          <a:xfrm>
            <a:off x="6951663" y="2971800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“knapsack”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9280" y="2232360"/>
              <a:ext cx="9037440" cy="375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20" y="2223000"/>
                <a:ext cx="905616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1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55" grpId="0"/>
      <p:bldP spid="713756" grpId="0"/>
      <p:bldP spid="713757" grpId="0"/>
      <p:bldP spid="713758" grpId="0"/>
      <p:bldP spid="713759" grpId="0"/>
      <p:bldP spid="713760" grpId="0"/>
      <p:bldP spid="7137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Fractional Knapsack Problem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Given:</a:t>
            </a:r>
            <a:r>
              <a:rPr lang="en-US" sz="2000" dirty="0" smtClean="0"/>
              <a:t> A set S of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b="1" dirty="0" smtClean="0">
                <a:solidFill>
                  <a:srgbClr val="CC0000"/>
                </a:solidFill>
              </a:rPr>
              <a:t>n</a:t>
            </a:r>
            <a:r>
              <a:rPr lang="en-US" sz="2000" dirty="0" smtClean="0"/>
              <a:t> items, with each item </a:t>
            </a:r>
            <a:r>
              <a:rPr lang="en-US" sz="2000" b="1" dirty="0" err="1" smtClean="0">
                <a:solidFill>
                  <a:srgbClr val="CC0000"/>
                </a:solidFill>
              </a:rPr>
              <a:t>i</a:t>
            </a:r>
            <a:r>
              <a:rPr lang="en-US" sz="2000" dirty="0" smtClean="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b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err="1" smtClean="0"/>
              <a:t>w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Goal:</a:t>
            </a:r>
            <a:r>
              <a:rPr lang="en-US" sz="2000" dirty="0" smtClean="0"/>
              <a:t> Choose items with maximum total benefit but with weight at most </a:t>
            </a:r>
            <a:r>
              <a:rPr lang="en-US" sz="2000" b="1" dirty="0" smtClean="0"/>
              <a:t>W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If we are allowed to take fractional amounts, then this is the </a:t>
            </a:r>
            <a:r>
              <a:rPr lang="en-US" sz="2000" b="1" dirty="0" smtClean="0">
                <a:solidFill>
                  <a:schemeClr val="tx2"/>
                </a:solidFill>
              </a:rPr>
              <a:t>fractional knapsack problem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 this case, we let x</a:t>
            </a:r>
            <a:r>
              <a:rPr lang="en-US" sz="1800" baseline="-25000" dirty="0" smtClean="0"/>
              <a:t>i </a:t>
            </a:r>
            <a:r>
              <a:rPr lang="en-US" sz="1800" dirty="0" smtClean="0"/>
              <a:t>denote the amount we take of item </a:t>
            </a:r>
            <a:r>
              <a:rPr lang="en-US" sz="1800" dirty="0" err="1" smtClean="0"/>
              <a:t>i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Objective: maximize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Constraint:</a:t>
            </a:r>
            <a:endParaRPr lang="en-US" sz="18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712708" name="Object 4"/>
          <p:cNvGraphicFramePr>
            <a:graphicFrameLocks noChangeAspect="1"/>
          </p:cNvGraphicFramePr>
          <p:nvPr/>
        </p:nvGraphicFramePr>
        <p:xfrm>
          <a:off x="4114800" y="4267200"/>
          <a:ext cx="1951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787058" imgH="342751" progId="Equation.3">
                  <p:embed/>
                </p:oleObj>
              </mc:Choice>
              <mc:Fallback>
                <p:oleObj name="Equation" r:id="rId3" imgW="787058" imgH="34275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67200"/>
                        <a:ext cx="195103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09" name="Object 5"/>
          <p:cNvGraphicFramePr>
            <a:graphicFrameLocks noChangeAspect="1"/>
          </p:cNvGraphicFramePr>
          <p:nvPr/>
        </p:nvGraphicFramePr>
        <p:xfrm>
          <a:off x="2895600" y="5181600"/>
          <a:ext cx="33353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1346200" imgH="342900" progId="Equation.3">
                  <p:embed/>
                </p:oleObj>
              </mc:Choice>
              <mc:Fallback>
                <p:oleObj name="Equation" r:id="rId5" imgW="13462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33533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7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The Fractional Knapsack Algorithm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Greedy choice: Keep taking item with highest </a:t>
            </a:r>
            <a:r>
              <a:rPr lang="en-US" sz="2000" b="1" smtClean="0">
                <a:solidFill>
                  <a:schemeClr val="tx2"/>
                </a:solidFill>
              </a:rPr>
              <a:t>value</a:t>
            </a:r>
            <a:r>
              <a:rPr lang="en-US" sz="2000" smtClean="0"/>
              <a:t> (benefit to weight ratio)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Since 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57200" y="2368550"/>
            <a:ext cx="8229600" cy="406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429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2C61F6"/>
                </a:solidFill>
                <a:latin typeface="Times New Roman" panose="02020603050405020304" pitchFamily="18" charset="0"/>
              </a:rPr>
              <a:t>fractionalKnapsack</a:t>
            </a:r>
            <a:r>
              <a:rPr lang="en-US" sz="2000" dirty="0">
                <a:solidFill>
                  <a:srgbClr val="2C61F6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2C61F6"/>
                </a:solidFill>
                <a:latin typeface="Times New Roman" panose="02020603050405020304" pitchFamily="18" charset="0"/>
              </a:rPr>
              <a:t>S,</a:t>
            </a:r>
            <a:r>
              <a:rPr lang="en-US" sz="2000" dirty="0">
                <a:solidFill>
                  <a:srgbClr val="2C61F6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2C61F6"/>
                </a:solidFill>
                <a:latin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2C61F6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items w/ benefit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and weight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; max.  weight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amount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each item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to maximize benefit w/ weight at most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endParaRPr 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for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each item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in S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v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 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		</a:t>
            </a:r>
            <a:r>
              <a:rPr lang="en-US" sz="2000" dirty="0">
                <a:latin typeface="Times New Roman" panose="02020603050405020304" pitchFamily="18" charset="0"/>
              </a:rPr>
              <a:t>{value}</a:t>
            </a:r>
            <a:endParaRPr lang="en-US" sz="2000" baseline="-25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				</a:t>
            </a:r>
            <a:r>
              <a:rPr lang="en-US" dirty="0">
                <a:latin typeface="Times New Roman" panose="02020603050405020304" pitchFamily="18" charset="0"/>
              </a:rPr>
              <a:t>{total weight}</a:t>
            </a:r>
            <a:endParaRPr lang="en-US" sz="2000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 &lt; W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remove item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with highest v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sz="20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min{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W - 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+ 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362200" y="17526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688367" imgH="342751" progId="Equation.3">
                  <p:embed/>
                </p:oleObj>
              </mc:Choice>
              <mc:Fallback>
                <p:oleObj name="Equation" r:id="rId3" imgW="1688367" imgH="34275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251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4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The Fractional Knapsack Algorithm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Running time: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Given a collection S of n items, such that each item </a:t>
            </a:r>
            <a:r>
              <a:rPr lang="en-US" dirty="0" err="1" smtClean="0"/>
              <a:t>i</a:t>
            </a:r>
            <a:r>
              <a:rPr lang="en-US" dirty="0" smtClean="0"/>
              <a:t> has a benefit b</a:t>
            </a:r>
            <a:r>
              <a:rPr lang="en-US" baseline="-25000" dirty="0" smtClean="0"/>
              <a:t>i</a:t>
            </a:r>
            <a:r>
              <a:rPr lang="en-US" dirty="0" smtClean="0"/>
              <a:t> and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we can construct a maximum-benefit subset of S, allowing for fractional amounts, that has a total weight W in </a:t>
            </a:r>
            <a:r>
              <a:rPr lang="en-US" dirty="0" smtClean="0">
                <a:solidFill>
                  <a:srgbClr val="CC0000"/>
                </a:solidFill>
              </a:rPr>
              <a:t>O(</a:t>
            </a:r>
            <a:r>
              <a:rPr lang="en-US" dirty="0" err="1" smtClean="0">
                <a:solidFill>
                  <a:srgbClr val="CC0000"/>
                </a:solidFill>
              </a:rPr>
              <a:t>nlogn</a:t>
            </a:r>
            <a:r>
              <a:rPr lang="en-US" dirty="0" smtClean="0">
                <a:solidFill>
                  <a:srgbClr val="CC0000"/>
                </a:solidFill>
              </a:rPr>
              <a:t>)</a:t>
            </a:r>
            <a:r>
              <a:rPr lang="en-US" dirty="0" smtClean="0"/>
              <a:t> time. (how?)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Use heap-based priority queue to store 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Removing the item with the highest value takes O(</a:t>
            </a:r>
            <a:r>
              <a:rPr lang="en-US" sz="2800" dirty="0" err="1" smtClean="0"/>
              <a:t>logn</a:t>
            </a:r>
            <a:r>
              <a:rPr lang="en-US" sz="2800" dirty="0" smtClean="0"/>
              <a:t>)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In the worst case, need to remove all items</a:t>
            </a:r>
          </a:p>
        </p:txBody>
      </p:sp>
    </p:spTree>
    <p:extLst>
      <p:ext uri="{BB962C8B-B14F-4D97-AF65-F5344CB8AC3E}">
        <p14:creationId xmlns:p14="http://schemas.microsoft.com/office/powerpoint/2010/main" val="1229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0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Problem on Fractional Knapsack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9143999" cy="5500037"/>
          </a:xfrm>
        </p:spPr>
        <p:txBody>
          <a:bodyPr/>
          <a:lstStyle/>
          <a:p>
            <a:pPr lvl="1" algn="just"/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67078"/>
              </p:ext>
            </p:extLst>
          </p:nvPr>
        </p:nvGraphicFramePr>
        <p:xfrm>
          <a:off x="66768" y="2640623"/>
          <a:ext cx="8975535" cy="310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997">
                  <a:extLst>
                    <a:ext uri="{9D8B030D-6E8A-4147-A177-3AD203B41FA5}">
                      <a16:colId xmlns:a16="http://schemas.microsoft.com/office/drawing/2014/main" val="31708437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269548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613346829"/>
                    </a:ext>
                  </a:extLst>
                </a:gridCol>
                <a:gridCol w="2583543">
                  <a:extLst>
                    <a:ext uri="{9D8B030D-6E8A-4147-A177-3AD203B41FA5}">
                      <a16:colId xmlns:a16="http://schemas.microsoft.com/office/drawing/2014/main" val="339649118"/>
                    </a:ext>
                  </a:extLst>
                </a:gridCol>
                <a:gridCol w="2614195">
                  <a:extLst>
                    <a:ext uri="{9D8B030D-6E8A-4147-A177-3AD203B41FA5}">
                      <a16:colId xmlns:a16="http://schemas.microsoft.com/office/drawing/2014/main" val="2515414548"/>
                    </a:ext>
                  </a:extLst>
                </a:gridCol>
              </a:tblGrid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Remaining capacity of knapsack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sz="2000" baseline="0" dirty="0" smtClean="0">
                          <a:latin typeface="+mn-lt"/>
                          <a:cs typeface="Arial" panose="020B0604020202020204" pitchFamily="34" charset="0"/>
                        </a:rPr>
                        <a:t> chosen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Per Kg Price</a:t>
                      </a:r>
                      <a:r>
                        <a:rPr lang="en-US" sz="2000" baseline="0" dirty="0" smtClean="0">
                          <a:latin typeface="+mn-lt"/>
                          <a:cs typeface="Arial" panose="020B0604020202020204" pitchFamily="34" charset="0"/>
                        </a:rPr>
                        <a:t> of chosen item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Weight of chosen item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2000" baseline="0" dirty="0" smtClean="0">
                          <a:latin typeface="+mn-lt"/>
                          <a:cs typeface="Arial" panose="020B0604020202020204" pitchFamily="34" charset="0"/>
                        </a:rPr>
                        <a:t> benefits/prices of the item chosen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48272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82968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33671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52975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61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48366"/>
              </p:ext>
            </p:extLst>
          </p:nvPr>
        </p:nvGraphicFramePr>
        <p:xfrm>
          <a:off x="1538513" y="877865"/>
          <a:ext cx="5797927" cy="127950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Item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777">
                <a:tc>
                  <a:txBody>
                    <a:bodyPr/>
                    <a:lstStyle/>
                    <a:p>
                      <a:r>
                        <a:rPr lang="en-US" altLang="en-US" sz="1800" i="1" dirty="0" smtClean="0"/>
                        <a:t>Weight(Kg)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Price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02407" y="2199297"/>
            <a:ext cx="333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Total capacity of Knapsack = 15Kg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Huffman Codes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mtClean="0"/>
              <a:t>Widely used technique for data compression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Assume the data to be a sequence of characters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Looking for an effective way of storing the data</a:t>
            </a:r>
          </a:p>
          <a:p>
            <a:pPr eaLnBrk="1" hangingPunct="1">
              <a:lnSpc>
                <a:spcPct val="200000"/>
              </a:lnSpc>
            </a:pPr>
            <a:r>
              <a:rPr lang="en-US" b="1" i="1" smtClean="0"/>
              <a:t>Binary character code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Uniquely represents a character by a binary string</a:t>
            </a:r>
          </a:p>
        </p:txBody>
      </p:sp>
    </p:spTree>
    <p:extLst>
      <p:ext uri="{BB962C8B-B14F-4D97-AF65-F5344CB8AC3E}">
        <p14:creationId xmlns:p14="http://schemas.microsoft.com/office/powerpoint/2010/main" val="11056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Fixed-Length Codes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91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dirty="0" smtClean="0"/>
              <a:t>Data file containing 100,000 characters</a:t>
            </a:r>
          </a:p>
          <a:p>
            <a:pPr eaLnBrk="1" hangingPunct="1">
              <a:lnSpc>
                <a:spcPct val="150000"/>
              </a:lnSpc>
            </a:pPr>
            <a:endParaRPr lang="en-US" dirty="0" smtClean="0"/>
          </a:p>
          <a:p>
            <a:pPr eaLnBrk="1" hangingPunct="1">
              <a:lnSpc>
                <a:spcPct val="150000"/>
              </a:lnSpc>
            </a:pP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3 bits needed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a = 000, b = 001, c = 010, d = 011, e = 100, f = 101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Requires: 100,000 </a:t>
            </a:r>
            <a:r>
              <a:rPr lang="en-US" dirty="0" smtClean="0">
                <a:sym typeface="Symbol" panose="05050102010706020507" pitchFamily="18" charset="2"/>
              </a:rPr>
              <a:t></a:t>
            </a:r>
            <a:r>
              <a:rPr lang="en-US" dirty="0" smtClean="0"/>
              <a:t> 3 = 300,000 bits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Compression ratio = 300000/800000 = 0.375 using fixed length encoding.</a:t>
            </a:r>
          </a:p>
        </p:txBody>
      </p:sp>
      <p:graphicFrame>
        <p:nvGraphicFramePr>
          <p:cNvPr id="664580" name="Group 4"/>
          <p:cNvGraphicFramePr>
            <a:graphicFrameLocks noGrp="1"/>
          </p:cNvGraphicFramePr>
          <p:nvPr/>
        </p:nvGraphicFramePr>
        <p:xfrm>
          <a:off x="517525" y="2074863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3880" y="1652040"/>
              <a:ext cx="6420600" cy="382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1642680"/>
                <a:ext cx="6439320" cy="38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1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1927"/>
            <a:ext cx="9143999" cy="67627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dirty="0" smtClean="0"/>
              <a:t>Activity Selection </a:t>
            </a:r>
            <a:r>
              <a:rPr lang="en-US" altLang="en-US" sz="3200" i="1" dirty="0" smtClean="0"/>
              <a:t>aka.</a:t>
            </a:r>
            <a:r>
              <a:rPr lang="en-US" altLang="en-US" sz="3200" dirty="0" smtClean="0"/>
              <a:t> Interval Scheduling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797925" cy="5237163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Definition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r>
              <a:rPr lang="en-US" altLang="en-US" sz="2400" dirty="0" smtClean="0">
                <a:solidFill>
                  <a:schemeClr val="folHlink"/>
                </a:solidFill>
              </a:rPr>
              <a:t> </a:t>
            </a:r>
            <a:r>
              <a:rPr lang="en-US" altLang="en-US" sz="2400" dirty="0" smtClean="0"/>
              <a:t>Scheduling a resource among several competing activities.</a:t>
            </a:r>
          </a:p>
          <a:p>
            <a:pPr eaLnBrk="1" hangingPunct="1"/>
            <a:r>
              <a:rPr lang="en-US" altLang="en-US" sz="2400" b="1" dirty="0" smtClean="0"/>
              <a:t>Elaboration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r>
              <a:rPr lang="en-US" altLang="en-US" sz="2400" dirty="0" smtClean="0"/>
              <a:t> Suppose we have a set </a:t>
            </a:r>
            <a:r>
              <a:rPr lang="en-US" altLang="en-US" sz="2400" i="1" dirty="0" smtClean="0"/>
              <a:t>S</a:t>
            </a:r>
            <a:r>
              <a:rPr lang="en-US" altLang="en-US" sz="2400" dirty="0" smtClean="0"/>
              <a:t> = {1, 2,…,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} of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proposed activities that wish to allocate a resource, such as a lecture hall, which can be used by only one activity at a time. Each activity </a:t>
            </a: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 has a </a:t>
            </a:r>
            <a:r>
              <a:rPr lang="en-US" altLang="en-US" sz="2400" b="1" i="1" dirty="0" smtClean="0"/>
              <a:t>start time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/>
              <a:t>and </a:t>
            </a:r>
            <a:r>
              <a:rPr lang="en-US" altLang="en-US" sz="2400" b="1" i="1" dirty="0" smtClean="0"/>
              <a:t>finish time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i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/>
              <a:t>where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&lt;=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b="1" dirty="0" smtClean="0"/>
              <a:t>Compatibility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r>
              <a:rPr lang="en-US" altLang="en-US" sz="2400" dirty="0" smtClean="0"/>
              <a:t> Activities </a:t>
            </a: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j</a:t>
            </a:r>
            <a:r>
              <a:rPr lang="en-US" altLang="en-US" sz="2400" dirty="0" smtClean="0"/>
              <a:t> are compatible if the interval [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) and [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,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) do not overlap (i.e.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&gt;=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 or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&gt;=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 ). E.g. in the example below, activities 1 &amp; 2 (as well as activities 2 &amp; 3) are incompatible, and activities 1 &amp; 3 are compatible.</a:t>
            </a:r>
          </a:p>
          <a:p>
            <a:pPr eaLnBrk="1" hangingPunct="1"/>
            <a:r>
              <a:rPr lang="en-US" altLang="en-US" sz="2400" b="1" dirty="0" smtClean="0"/>
              <a:t>Goal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r>
              <a:rPr lang="en-US" altLang="en-US" sz="2400" dirty="0" smtClean="0"/>
              <a:t> To select a maximum- size set of mutually compatible activities.</a:t>
            </a:r>
          </a:p>
          <a:p>
            <a:pPr eaLnBrk="1" hangingPunct="1"/>
            <a:endParaRPr lang="en-US" altLang="en-US" sz="2400" dirty="0" smtClean="0"/>
          </a:p>
        </p:txBody>
      </p:sp>
      <p:graphicFrame>
        <p:nvGraphicFramePr>
          <p:cNvPr id="4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2514600" y="4629090"/>
          <a:ext cx="4372907" cy="13716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Line 197"/>
          <p:cNvSpPr>
            <a:spLocks noChangeShapeType="1"/>
          </p:cNvSpPr>
          <p:nvPr/>
        </p:nvSpPr>
        <p:spPr bwMode="auto">
          <a:xfrm>
            <a:off x="3993969" y="4859867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Line 198"/>
          <p:cNvSpPr>
            <a:spLocks noChangeShapeType="1"/>
          </p:cNvSpPr>
          <p:nvPr/>
        </p:nvSpPr>
        <p:spPr bwMode="auto">
          <a:xfrm>
            <a:off x="4419600" y="5314889"/>
            <a:ext cx="1981200" cy="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Line 199"/>
          <p:cNvSpPr>
            <a:spLocks noChangeShapeType="1"/>
          </p:cNvSpPr>
          <p:nvPr/>
        </p:nvSpPr>
        <p:spPr bwMode="auto">
          <a:xfrm>
            <a:off x="4930684" y="5772090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6" name="Text Box 207"/>
          <p:cNvSpPr txBox="1">
            <a:spLocks noChangeArrowheads="1"/>
          </p:cNvSpPr>
          <p:nvPr/>
        </p:nvSpPr>
        <p:spPr bwMode="auto">
          <a:xfrm>
            <a:off x="2379526" y="6089529"/>
            <a:ext cx="48594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1      2   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3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4     5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6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7  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 8      9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000" y="4705290"/>
          <a:ext cx="60960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7"/>
          <p:cNvGrpSpPr/>
          <p:nvPr/>
        </p:nvGrpSpPr>
        <p:grpSpPr>
          <a:xfrm>
            <a:off x="1630978" y="4324290"/>
            <a:ext cx="5303222" cy="2609910"/>
            <a:chOff x="-45422" y="3733800"/>
            <a:chExt cx="5303222" cy="2609910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4419600" cy="400110"/>
              <a:chOff x="838200" y="5943600"/>
              <a:chExt cx="4419600" cy="40011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838200" y="5943600"/>
                <a:ext cx="4419600" cy="446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438400" y="59436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5" name="Group 21"/>
            <p:cNvGrpSpPr/>
            <p:nvPr/>
          </p:nvGrpSpPr>
          <p:grpSpPr>
            <a:xfrm>
              <a:off x="-45422" y="3733800"/>
              <a:ext cx="426422" cy="1716733"/>
              <a:chOff x="-45422" y="3733800"/>
              <a:chExt cx="426422" cy="171673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381000" y="4114800"/>
                <a:ext cx="0" cy="12954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6200000">
                <a:off x="-703734" y="4392112"/>
                <a:ext cx="17167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2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Huffman Codes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Idea: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Use the frequencies of occurrence of characters to build a optimal way of representing each character</a:t>
            </a:r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eaLnBrk="1" hangingPunct="1">
              <a:lnSpc>
                <a:spcPct val="150000"/>
              </a:lnSpc>
            </a:pPr>
            <a:endParaRPr lang="en-US" smtClean="0"/>
          </a:p>
        </p:txBody>
      </p:sp>
      <p:graphicFrame>
        <p:nvGraphicFramePr>
          <p:cNvPr id="663556" name="Group 4"/>
          <p:cNvGraphicFramePr>
            <a:graphicFrameLocks noGrp="1"/>
          </p:cNvGraphicFramePr>
          <p:nvPr/>
        </p:nvGraphicFramePr>
        <p:xfrm>
          <a:off x="608013" y="3335338"/>
          <a:ext cx="7897812" cy="914400"/>
        </p:xfrm>
        <a:graphic>
          <a:graphicData uri="http://schemas.openxmlformats.org/drawingml/2006/table">
            <a:tbl>
              <a:tblPr/>
              <a:tblGrid>
                <a:gridCol w="339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Variable-Length Codes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736771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dirty="0" smtClean="0"/>
              <a:t>Data file containing 100,000 characters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Assign short </a:t>
            </a:r>
            <a:r>
              <a:rPr lang="en-US" dirty="0" err="1" smtClean="0"/>
              <a:t>codewords</a:t>
            </a:r>
            <a:r>
              <a:rPr lang="en-US" dirty="0" smtClean="0"/>
              <a:t> to frequent characters and long </a:t>
            </a:r>
            <a:r>
              <a:rPr lang="en-US" dirty="0" err="1" smtClean="0"/>
              <a:t>codewords</a:t>
            </a:r>
            <a:r>
              <a:rPr lang="en-US" dirty="0" smtClean="0"/>
              <a:t> to infrequent characters</a:t>
            </a:r>
          </a:p>
          <a:p>
            <a:pPr eaLnBrk="1" hangingPunct="1"/>
            <a:r>
              <a:rPr lang="en-US" dirty="0" smtClean="0"/>
              <a:t>a = 0, b = 101, c = 100, d = 111, e = 1101, f = 1100</a:t>
            </a:r>
          </a:p>
          <a:p>
            <a:pPr eaLnBrk="1" hangingPunct="1"/>
            <a:r>
              <a:rPr lang="en-US" dirty="0" smtClean="0"/>
              <a:t>File size after encoding using these </a:t>
            </a:r>
            <a:r>
              <a:rPr lang="en-US" dirty="0" err="1" smtClean="0"/>
              <a:t>codewords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/>
              <a:t>(45 </a:t>
            </a:r>
            <a:r>
              <a:rPr lang="en-US" dirty="0" smtClean="0">
                <a:sym typeface="Symbol" panose="05050102010706020507" pitchFamily="18" charset="2"/>
              </a:rPr>
              <a:t> 1 + 13  3 + 12  3 + 16  3 + 9  4 + 5  4) 1,000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ym typeface="Symbol" panose="05050102010706020507" pitchFamily="18" charset="2"/>
              </a:rPr>
              <a:t>   = 224,000 bits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ym typeface="Symbol" panose="05050102010706020507" pitchFamily="18" charset="2"/>
              </a:rPr>
              <a:t>Compression ratio using this encoding = 224000/800000 = 0.28</a:t>
            </a:r>
          </a:p>
        </p:txBody>
      </p:sp>
      <p:graphicFrame>
        <p:nvGraphicFramePr>
          <p:cNvPr id="6656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1139"/>
              </p:ext>
            </p:extLst>
          </p:nvPr>
        </p:nvGraphicFramePr>
        <p:xfrm>
          <a:off x="517525" y="1674360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Prefix Codes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Prefix codes: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Codes for which no codeword is also a prefix of some other codeword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Better name would be “prefix-free codes”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We can achieve optimal data compression using prefix codes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We will restrict our attention to prefix codes</a:t>
            </a:r>
          </a:p>
        </p:txBody>
      </p:sp>
    </p:spTree>
    <p:extLst>
      <p:ext uri="{BB962C8B-B14F-4D97-AF65-F5344CB8AC3E}">
        <p14:creationId xmlns:p14="http://schemas.microsoft.com/office/powerpoint/2010/main" val="23897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Encoding with Binary Character Codes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Encoding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Concatenate the codewords representing each character in the file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olidFill>
                  <a:srgbClr val="DD0111"/>
                </a:solidFill>
                <a:latin typeface="Monotype Corsiva" panose="03010101010201010101" pitchFamily="66" charset="0"/>
              </a:rPr>
              <a:t>E.g.</a:t>
            </a:r>
            <a:r>
              <a:rPr lang="en-US" smtClean="0">
                <a:solidFill>
                  <a:srgbClr val="DD011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 = 0, b = 101, c = 100, d = 111, e = 1101, f = 1100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abc = 0 </a:t>
            </a:r>
            <a:r>
              <a:rPr lang="en-US" smtClean="0">
                <a:sym typeface="Symbol" panose="05050102010706020507" pitchFamily="18" charset="2"/>
              </a:rPr>
              <a:t> 101  100 = 0101100</a:t>
            </a:r>
          </a:p>
        </p:txBody>
      </p:sp>
    </p:spTree>
    <p:extLst>
      <p:ext uri="{BB962C8B-B14F-4D97-AF65-F5344CB8AC3E}">
        <p14:creationId xmlns:p14="http://schemas.microsoft.com/office/powerpoint/2010/main" val="21892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Decoding with Binary Character Codes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Prefix codes simplify decoding</a:t>
            </a:r>
          </a:p>
          <a:p>
            <a:pPr lvl="1" eaLnBrk="1" hangingPunct="1"/>
            <a:r>
              <a:rPr lang="en-US" smtClean="0"/>
              <a:t>No codeword is a prefix of another </a:t>
            </a:r>
            <a:r>
              <a:rPr lang="en-US" smtClean="0">
                <a:sym typeface="Symbol" panose="05050102010706020507" pitchFamily="18" charset="2"/>
              </a:rPr>
              <a:t> the codeword that begins an encoded file is unambiguous</a:t>
            </a:r>
          </a:p>
          <a:p>
            <a:pPr eaLnBrk="1" hangingPunct="1"/>
            <a:r>
              <a:rPr lang="en-US" smtClean="0">
                <a:sym typeface="Symbol" panose="05050102010706020507" pitchFamily="18" charset="2"/>
              </a:rPr>
              <a:t>Approach</a:t>
            </a:r>
          </a:p>
          <a:p>
            <a:pPr lvl="1" eaLnBrk="1" hangingPunct="1"/>
            <a:r>
              <a:rPr lang="en-US" smtClean="0">
                <a:sym typeface="Symbol" panose="05050102010706020507" pitchFamily="18" charset="2"/>
              </a:rPr>
              <a:t>Identify the initial codeword</a:t>
            </a:r>
          </a:p>
          <a:p>
            <a:pPr lvl="1" eaLnBrk="1" hangingPunct="1"/>
            <a:r>
              <a:rPr lang="en-US" smtClean="0">
                <a:sym typeface="Symbol" panose="05050102010706020507" pitchFamily="18" charset="2"/>
              </a:rPr>
              <a:t>Translate it back to the original character</a:t>
            </a:r>
          </a:p>
          <a:p>
            <a:pPr lvl="1" eaLnBrk="1" hangingPunct="1"/>
            <a:r>
              <a:rPr lang="en-US" smtClean="0">
                <a:sym typeface="Symbol" panose="05050102010706020507" pitchFamily="18" charset="2"/>
              </a:rPr>
              <a:t>Repeat the process on the remainder of the file</a:t>
            </a:r>
          </a:p>
          <a:p>
            <a:pPr eaLnBrk="1" hangingPunct="1"/>
            <a:r>
              <a:rPr lang="en-US" smtClean="0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</a:t>
            </a:r>
            <a:r>
              <a:rPr lang="en-US" smtClean="0">
                <a:solidFill>
                  <a:srgbClr val="DD0111"/>
                </a:solidFill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 = 0, b = 101, c = 100, d = 111, e = 1101, f = 1100</a:t>
            </a:r>
          </a:p>
          <a:p>
            <a:pPr lvl="1" eaLnBrk="1" hangingPunct="1"/>
            <a:r>
              <a:rPr lang="en-US" smtClean="0">
                <a:sym typeface="Symbol" panose="05050102010706020507" pitchFamily="18" charset="2"/>
              </a:rPr>
              <a:t>001011101 = 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3022600" y="54657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3251200" y="5461000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 </a:t>
            </a:r>
            <a:r>
              <a:rPr lang="en-US" sz="2400"/>
              <a:t>0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3733800" y="5465763"/>
            <a:ext cx="81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Symbol" panose="05050102010706020507" pitchFamily="18" charset="2"/>
              </a:rPr>
              <a:t></a:t>
            </a:r>
            <a:r>
              <a:rPr lang="en-US" i="1"/>
              <a:t> </a:t>
            </a:r>
            <a:r>
              <a:rPr lang="en-US" sz="2400"/>
              <a:t>101</a:t>
            </a: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4429125" y="5465763"/>
            <a:ext cx="98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Symbol" panose="05050102010706020507" pitchFamily="18" charset="2"/>
              </a:rPr>
              <a:t></a:t>
            </a:r>
            <a:r>
              <a:rPr lang="en-US" i="1"/>
              <a:t> </a:t>
            </a:r>
            <a:r>
              <a:rPr lang="en-US" sz="2400"/>
              <a:t>1101</a:t>
            </a:r>
          </a:p>
        </p:txBody>
      </p:sp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5524500" y="54610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Symbol" panose="05050102010706020507" pitchFamily="18" charset="2"/>
              </a:rPr>
              <a:t>=</a:t>
            </a:r>
            <a:r>
              <a:rPr lang="en-US" i="1"/>
              <a:t> </a:t>
            </a:r>
            <a:r>
              <a:rPr lang="en-US" sz="2400"/>
              <a:t>aabe</a:t>
            </a:r>
          </a:p>
        </p:txBody>
      </p:sp>
    </p:spTree>
    <p:extLst>
      <p:ext uri="{BB962C8B-B14F-4D97-AF65-F5344CB8AC3E}">
        <p14:creationId xmlns:p14="http://schemas.microsoft.com/office/powerpoint/2010/main" val="7048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/>
      <p:bldP spid="668677" grpId="0"/>
      <p:bldP spid="668678" grpId="0"/>
      <p:bldP spid="668679" grpId="0"/>
      <p:bldP spid="66868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Constructing a Huffman Code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A greedy algorithm that constructs an optimal prefix code called a </a:t>
            </a:r>
            <a:r>
              <a:rPr lang="en-US" sz="2400" b="1" smtClean="0"/>
              <a:t>Huffman code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Assume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>
                <a:latin typeface="Comic Sans MS" panose="030F0702030302020204" pitchFamily="66" charset="0"/>
              </a:rPr>
              <a:t>C</a:t>
            </a:r>
            <a:r>
              <a:rPr lang="en-US" sz="2000" smtClean="0"/>
              <a:t> is a set of </a:t>
            </a:r>
            <a:r>
              <a:rPr lang="en-US" sz="2000" smtClean="0">
                <a:latin typeface="Comic Sans MS" panose="030F0702030302020204" pitchFamily="66" charset="0"/>
              </a:rPr>
              <a:t>n</a:t>
            </a:r>
            <a:r>
              <a:rPr lang="en-US" sz="2000" smtClean="0"/>
              <a:t> characters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Each character has a frequency </a:t>
            </a:r>
            <a:r>
              <a:rPr lang="en-US" sz="2000" smtClean="0">
                <a:latin typeface="Comic Sans MS" panose="030F0702030302020204" pitchFamily="66" charset="0"/>
              </a:rPr>
              <a:t>f(c)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The tree </a:t>
            </a:r>
            <a:r>
              <a:rPr lang="en-US" sz="2000" smtClean="0">
                <a:latin typeface="Comic Sans MS" panose="030F0702030302020204" pitchFamily="66" charset="0"/>
              </a:rPr>
              <a:t>T</a:t>
            </a:r>
            <a:r>
              <a:rPr lang="en-US" sz="2000" smtClean="0"/>
              <a:t> is built in a bottom up manner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Start with a set of </a:t>
            </a:r>
            <a:r>
              <a:rPr lang="en-US" sz="2000" smtClean="0">
                <a:latin typeface="Comic Sans MS" panose="030F0702030302020204" pitchFamily="66" charset="0"/>
              </a:rPr>
              <a:t>|C|</a:t>
            </a:r>
            <a:r>
              <a:rPr lang="en-US" sz="2000" smtClean="0"/>
              <a:t> leaves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At each step, merge the two least frequent objects: the frequency of the new node = sum of two frequencies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Use a min-priority queue </a:t>
            </a:r>
            <a:r>
              <a:rPr lang="en-US" sz="2000" smtClean="0">
                <a:latin typeface="Comic Sans MS" panose="030F0702030302020204" pitchFamily="66" charset="0"/>
              </a:rPr>
              <a:t>Q</a:t>
            </a:r>
            <a:r>
              <a:rPr lang="en-US" sz="2000" smtClean="0"/>
              <a:t>, keyed on </a:t>
            </a:r>
            <a:r>
              <a:rPr lang="en-US" sz="2000" smtClean="0">
                <a:latin typeface="Comic Sans MS" panose="030F0702030302020204" pitchFamily="66" charset="0"/>
              </a:rPr>
              <a:t>f </a:t>
            </a:r>
            <a:r>
              <a:rPr lang="en-US" sz="2000" smtClean="0"/>
              <a:t>to identify the two least frequent objects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8663" y="4113213"/>
            <a:ext cx="4025900" cy="334962"/>
            <a:chOff x="2859" y="2591"/>
            <a:chExt cx="2536" cy="211"/>
          </a:xfrm>
        </p:grpSpPr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5003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3716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c: 12</a:t>
              </a: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4145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b: 13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2859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f: 5</a:t>
              </a: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3287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e: 9</a:t>
              </a: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4574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2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Huffman </a:t>
            </a:r>
            <a:r>
              <a:rPr lang="en-US" dirty="0" smtClean="0"/>
              <a:t>tree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Alg.: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HUFFMAN(C)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C 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 C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 1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 – 1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allocate a new node z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left[z]  x  EXTRACT-MIN(Q)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right[z]  y  EXTRACT-MIN(Q)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f[z]  f[x] + f[y]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INSERT (Q, z)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EXTRACT-MIN(Q)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81390" y="2472010"/>
            <a:ext cx="4175125" cy="457200"/>
            <a:chOff x="1499" y="1431"/>
            <a:chExt cx="2630" cy="288"/>
          </a:xfrm>
        </p:grpSpPr>
        <p:sp>
          <p:nvSpPr>
            <p:cNvPr id="26634" name="Text Box 5"/>
            <p:cNvSpPr txBox="1">
              <a:spLocks noChangeArrowheads="1"/>
            </p:cNvSpPr>
            <p:nvPr/>
          </p:nvSpPr>
          <p:spPr bwMode="auto">
            <a:xfrm>
              <a:off x="3619" y="1431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>
                  <a:latin typeface="Comic Sans MS" panose="030F0702030302020204" pitchFamily="66" charset="0"/>
                </a:rPr>
                <a:t>O(n)</a:t>
              </a:r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 flipH="1">
              <a:off x="1499" y="1575"/>
              <a:ext cx="2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16815" y="3143250"/>
            <a:ext cx="1368425" cy="2430463"/>
            <a:chOff x="4735" y="1980"/>
            <a:chExt cx="862" cy="1531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4926" y="2540"/>
              <a:ext cx="6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mic Sans MS" panose="030F0702030302020204" pitchFamily="66" charset="0"/>
                </a:rPr>
                <a:t>O(</a:t>
              </a:r>
              <a:r>
                <a:rPr lang="en-US" sz="2400" dirty="0" err="1" smtClean="0">
                  <a:latin typeface="Comic Sans MS" panose="030F0702030302020204" pitchFamily="66" charset="0"/>
                </a:rPr>
                <a:t>lgn</a:t>
              </a:r>
              <a:r>
                <a:rPr lang="en-US" sz="2400" dirty="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26633" name="AutoShape 9"/>
            <p:cNvSpPr>
              <a:spLocks/>
            </p:cNvSpPr>
            <p:nvPr/>
          </p:nvSpPr>
          <p:spPr bwMode="auto">
            <a:xfrm>
              <a:off x="4735" y="1980"/>
              <a:ext cx="176" cy="1531"/>
            </a:xfrm>
            <a:prstGeom prst="rightBrace">
              <a:avLst>
                <a:gd name="adj1" fmla="val 8394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684042" name="Text Box 10"/>
          <p:cNvSpPr txBox="1">
            <a:spLocks noChangeArrowheads="1"/>
          </p:cNvSpPr>
          <p:nvPr/>
        </p:nvSpPr>
        <p:spPr bwMode="auto">
          <a:xfrm>
            <a:off x="4967288" y="1220788"/>
            <a:ext cx="318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Running time:</a:t>
            </a:r>
            <a:r>
              <a:rPr lang="en-US" sz="2400">
                <a:latin typeface="Comic Sans MS" panose="030F0702030302020204" pitchFamily="66" charset="0"/>
              </a:rPr>
              <a:t> O(nlgn)</a:t>
            </a:r>
          </a:p>
        </p:txBody>
      </p:sp>
    </p:spTree>
    <p:extLst>
      <p:ext uri="{BB962C8B-B14F-4D97-AF65-F5344CB8AC3E}">
        <p14:creationId xmlns:p14="http://schemas.microsoft.com/office/powerpoint/2010/main" val="9084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38150" y="1328738"/>
            <a:ext cx="4025900" cy="334962"/>
            <a:chOff x="276" y="837"/>
            <a:chExt cx="2536" cy="211"/>
          </a:xfrm>
        </p:grpSpPr>
        <p:sp>
          <p:nvSpPr>
            <p:cNvPr id="25725" name="Rectangle 4"/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726" name="Rectangle 5"/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c: 12</a:t>
              </a:r>
            </a:p>
          </p:txBody>
        </p:sp>
        <p:sp>
          <p:nvSpPr>
            <p:cNvPr id="25727" name="Rectangle 6"/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b: 13</a:t>
              </a:r>
            </a:p>
          </p:txBody>
        </p:sp>
        <p:sp>
          <p:nvSpPr>
            <p:cNvPr id="25728" name="Rectangle 7"/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/>
                <a:t>f: 5</a:t>
              </a:r>
            </a:p>
          </p:txBody>
        </p:sp>
        <p:sp>
          <p:nvSpPr>
            <p:cNvPr id="25729" name="Rectangle 8"/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e: 9</a:t>
              </a:r>
            </a:p>
          </p:txBody>
        </p:sp>
        <p:sp>
          <p:nvSpPr>
            <p:cNvPr id="25730" name="Rectangle 9"/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43463" y="1270000"/>
            <a:ext cx="3816350" cy="944563"/>
            <a:chOff x="3051" y="800"/>
            <a:chExt cx="2404" cy="595"/>
          </a:xfrm>
        </p:grpSpPr>
        <p:sp>
          <p:nvSpPr>
            <p:cNvPr id="25714" name="Rectangle 11"/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715" name="Rectangle 12"/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c: 12</a:t>
              </a:r>
            </a:p>
          </p:txBody>
        </p:sp>
        <p:sp>
          <p:nvSpPr>
            <p:cNvPr id="25716" name="Rectangle 13"/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b: 13</a:t>
              </a:r>
            </a:p>
          </p:txBody>
        </p:sp>
        <p:sp>
          <p:nvSpPr>
            <p:cNvPr id="25717" name="Rectangle 14"/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  <p:sp>
          <p:nvSpPr>
            <p:cNvPr id="25718" name="Oval 15"/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14</a:t>
              </a:r>
            </a:p>
          </p:txBody>
        </p:sp>
        <p:sp>
          <p:nvSpPr>
            <p:cNvPr id="25719" name="Line 16"/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0" name="Line 17"/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1" name="Rectangle 18"/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f: 5</a:t>
              </a:r>
            </a:p>
          </p:txBody>
        </p:sp>
        <p:sp>
          <p:nvSpPr>
            <p:cNvPr id="25722" name="Rectangle 19"/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e: 9</a:t>
              </a:r>
            </a:p>
          </p:txBody>
        </p:sp>
        <p:sp>
          <p:nvSpPr>
            <p:cNvPr id="25723" name="Text Box 20"/>
            <p:cNvSpPr txBox="1">
              <a:spLocks noChangeArrowheads="1"/>
            </p:cNvSpPr>
            <p:nvPr/>
          </p:nvSpPr>
          <p:spPr bwMode="auto">
            <a:xfrm>
              <a:off x="3939" y="9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724" name="Text Box 21"/>
            <p:cNvSpPr txBox="1">
              <a:spLocks noChangeArrowheads="1"/>
            </p:cNvSpPr>
            <p:nvPr/>
          </p:nvSpPr>
          <p:spPr bwMode="auto">
            <a:xfrm>
              <a:off x="4338" y="9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25438" y="2322513"/>
            <a:ext cx="3465512" cy="958850"/>
            <a:chOff x="205" y="1463"/>
            <a:chExt cx="2183" cy="604"/>
          </a:xfrm>
        </p:grpSpPr>
        <p:sp>
          <p:nvSpPr>
            <p:cNvPr id="25696" name="Rectangle 23"/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25709" name="Rectangle 25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c: 12</a:t>
                </a:r>
              </a:p>
            </p:txBody>
          </p:sp>
          <p:sp>
            <p:nvSpPr>
              <p:cNvPr id="25710" name="Rectangle 26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b: 13</a:t>
                </a:r>
              </a:p>
            </p:txBody>
          </p:sp>
          <p:sp>
            <p:nvSpPr>
              <p:cNvPr id="25711" name="Oval 27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25</a:t>
                </a:r>
              </a:p>
            </p:txBody>
          </p:sp>
          <p:sp>
            <p:nvSpPr>
              <p:cNvPr id="25712" name="Line 28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3" name="Line 29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98" name="Rectangle 30"/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25704" name="Rectangle 32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f: 5</a:t>
                </a:r>
              </a:p>
            </p:txBody>
          </p:sp>
          <p:sp>
            <p:nvSpPr>
              <p:cNvPr id="25705" name="Rectangle 33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e: 9</a:t>
                </a:r>
              </a:p>
            </p:txBody>
          </p:sp>
          <p:sp>
            <p:nvSpPr>
              <p:cNvPr id="25706" name="Oval 34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  <p:sp>
            <p:nvSpPr>
              <p:cNvPr id="25707" name="Line 35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Line 36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00" name="Text Box 37"/>
            <p:cNvSpPr txBox="1">
              <a:spLocks noChangeArrowheads="1"/>
            </p:cNvSpPr>
            <p:nvPr/>
          </p:nvSpPr>
          <p:spPr bwMode="auto">
            <a:xfrm>
              <a:off x="318" y="16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701" name="Text Box 38"/>
            <p:cNvSpPr txBox="1">
              <a:spLocks noChangeArrowheads="1"/>
            </p:cNvSpPr>
            <p:nvPr/>
          </p:nvSpPr>
          <p:spPr bwMode="auto">
            <a:xfrm>
              <a:off x="1374" y="16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702" name="Text Box 39"/>
            <p:cNvSpPr txBox="1">
              <a:spLocks noChangeArrowheads="1"/>
            </p:cNvSpPr>
            <p:nvPr/>
          </p:nvSpPr>
          <p:spPr bwMode="auto">
            <a:xfrm>
              <a:off x="730" y="16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703" name="Text Box 40"/>
            <p:cNvSpPr txBox="1">
              <a:spLocks noChangeArrowheads="1"/>
            </p:cNvSpPr>
            <p:nvPr/>
          </p:nvSpPr>
          <p:spPr bwMode="auto">
            <a:xfrm>
              <a:off x="1771" y="16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808538" y="2363788"/>
            <a:ext cx="3735387" cy="1543050"/>
            <a:chOff x="3029" y="1489"/>
            <a:chExt cx="2353" cy="972"/>
          </a:xfrm>
        </p:grpSpPr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25691" name="Rectangle 43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f: 5</a:t>
                </a:r>
              </a:p>
            </p:txBody>
          </p:sp>
          <p:sp>
            <p:nvSpPr>
              <p:cNvPr id="25692" name="Rectangle 44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e: 9</a:t>
                </a:r>
              </a:p>
            </p:txBody>
          </p:sp>
          <p:sp>
            <p:nvSpPr>
              <p:cNvPr id="25693" name="Oval 45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  <p:sp>
            <p:nvSpPr>
              <p:cNvPr id="25694" name="Line 46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47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25686" name="Rectangle 49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c: 12</a:t>
                </a:r>
              </a:p>
            </p:txBody>
          </p:sp>
          <p:sp>
            <p:nvSpPr>
              <p:cNvPr id="25687" name="Rectangle 50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b: 13</a:t>
                </a:r>
              </a:p>
            </p:txBody>
          </p:sp>
          <p:sp>
            <p:nvSpPr>
              <p:cNvPr id="25688" name="Oval 51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25</a:t>
                </a:r>
              </a:p>
            </p:txBody>
          </p:sp>
          <p:sp>
            <p:nvSpPr>
              <p:cNvPr id="25689" name="Line 52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Line 53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5" name="Rectangle 54"/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  <p:sp>
          <p:nvSpPr>
            <p:cNvPr id="25676" name="Oval 55"/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</a:p>
          </p:txBody>
        </p:sp>
        <p:sp>
          <p:nvSpPr>
            <p:cNvPr id="25677" name="Line 56"/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57"/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Rectangle 58"/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680" name="Text Box 59"/>
            <p:cNvSpPr txBox="1">
              <a:spLocks noChangeArrowheads="1"/>
            </p:cNvSpPr>
            <p:nvPr/>
          </p:nvSpPr>
          <p:spPr bwMode="auto">
            <a:xfrm>
              <a:off x="3139" y="16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81" name="Text Box 60"/>
            <p:cNvSpPr txBox="1">
              <a:spLocks noChangeArrowheads="1"/>
            </p:cNvSpPr>
            <p:nvPr/>
          </p:nvSpPr>
          <p:spPr bwMode="auto">
            <a:xfrm>
              <a:off x="4107" y="16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82" name="Text Box 61"/>
            <p:cNvSpPr txBox="1">
              <a:spLocks noChangeArrowheads="1"/>
            </p:cNvSpPr>
            <p:nvPr/>
          </p:nvSpPr>
          <p:spPr bwMode="auto">
            <a:xfrm>
              <a:off x="3900" y="20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83" name="Text Box 62"/>
            <p:cNvSpPr txBox="1">
              <a:spLocks noChangeArrowheads="1"/>
            </p:cNvSpPr>
            <p:nvPr/>
          </p:nvSpPr>
          <p:spPr bwMode="auto">
            <a:xfrm>
              <a:off x="3575" y="16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84" name="Text Box 63"/>
            <p:cNvSpPr txBox="1">
              <a:spLocks noChangeArrowheads="1"/>
            </p:cNvSpPr>
            <p:nvPr/>
          </p:nvSpPr>
          <p:spPr bwMode="auto">
            <a:xfrm>
              <a:off x="4559" y="16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85" name="Text Box 64"/>
            <p:cNvSpPr txBox="1">
              <a:spLocks noChangeArrowheads="1"/>
            </p:cNvSpPr>
            <p:nvPr/>
          </p:nvSpPr>
          <p:spPr bwMode="auto">
            <a:xfrm>
              <a:off x="4318" y="20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573088" y="4176713"/>
            <a:ext cx="3338512" cy="2185987"/>
            <a:chOff x="361" y="2631"/>
            <a:chExt cx="2103" cy="1377"/>
          </a:xfrm>
        </p:grpSpPr>
        <p:sp>
          <p:nvSpPr>
            <p:cNvPr id="25644" name="Rectangle 66"/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5668" name="Rectangle 69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f: 5</a:t>
                  </a:r>
                </a:p>
              </p:txBody>
            </p:sp>
            <p:sp>
              <p:nvSpPr>
                <p:cNvPr id="256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e: 9</a:t>
                  </a:r>
                </a:p>
              </p:txBody>
            </p:sp>
            <p:sp>
              <p:nvSpPr>
                <p:cNvPr id="25670" name="Oval 71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14</a:t>
                  </a:r>
                </a:p>
              </p:txBody>
            </p:sp>
            <p:sp>
              <p:nvSpPr>
                <p:cNvPr id="25671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2" name="Line 73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5663" name="Rectangle 75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c: 12</a:t>
                  </a:r>
                </a:p>
              </p:txBody>
            </p:sp>
            <p:sp>
              <p:nvSpPr>
                <p:cNvPr id="25664" name="Rectangle 76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b: 13</a:t>
                  </a:r>
                </a:p>
              </p:txBody>
            </p:sp>
            <p:sp>
              <p:nvSpPr>
                <p:cNvPr id="25665" name="Oval 77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25</a:t>
                  </a:r>
                </a:p>
              </p:txBody>
            </p:sp>
            <p:sp>
              <p:nvSpPr>
                <p:cNvPr id="25666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7" name="Line 79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59" name="Rectangle 80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d: 16</a:t>
                </a:r>
              </a:p>
            </p:txBody>
          </p:sp>
          <p:sp>
            <p:nvSpPr>
              <p:cNvPr id="25660" name="Oval 81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</a:p>
            </p:txBody>
          </p:sp>
          <p:sp>
            <p:nvSpPr>
              <p:cNvPr id="25661" name="Line 82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Line 83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6" name="Oval 84"/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55</a:t>
              </a:r>
            </a:p>
          </p:txBody>
        </p:sp>
        <p:sp>
          <p:nvSpPr>
            <p:cNvPr id="25647" name="Line 85"/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86"/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Text Box 87"/>
            <p:cNvSpPr txBox="1">
              <a:spLocks noChangeArrowheads="1"/>
            </p:cNvSpPr>
            <p:nvPr/>
          </p:nvSpPr>
          <p:spPr bwMode="auto">
            <a:xfrm>
              <a:off x="1146" y="279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0" name="Text Box 88"/>
            <p:cNvSpPr txBox="1">
              <a:spLocks noChangeArrowheads="1"/>
            </p:cNvSpPr>
            <p:nvPr/>
          </p:nvSpPr>
          <p:spPr bwMode="auto">
            <a:xfrm>
              <a:off x="762" y="32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1" name="Text Box 89"/>
            <p:cNvSpPr txBox="1">
              <a:spLocks noChangeArrowheads="1"/>
            </p:cNvSpPr>
            <p:nvPr/>
          </p:nvSpPr>
          <p:spPr bwMode="auto">
            <a:xfrm>
              <a:off x="1758" y="318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2" name="Text Box 90"/>
            <p:cNvSpPr txBox="1">
              <a:spLocks noChangeArrowheads="1"/>
            </p:cNvSpPr>
            <p:nvPr/>
          </p:nvSpPr>
          <p:spPr bwMode="auto">
            <a:xfrm>
              <a:off x="1508" y="36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3" name="Text Box 91"/>
            <p:cNvSpPr txBox="1">
              <a:spLocks noChangeArrowheads="1"/>
            </p:cNvSpPr>
            <p:nvPr/>
          </p:nvSpPr>
          <p:spPr bwMode="auto">
            <a:xfrm>
              <a:off x="1744" y="27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54" name="Text Box 92"/>
            <p:cNvSpPr txBox="1">
              <a:spLocks noChangeArrowheads="1"/>
            </p:cNvSpPr>
            <p:nvPr/>
          </p:nvSpPr>
          <p:spPr bwMode="auto">
            <a:xfrm>
              <a:off x="2167" y="31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55" name="Text Box 93"/>
            <p:cNvSpPr txBox="1">
              <a:spLocks noChangeArrowheads="1"/>
            </p:cNvSpPr>
            <p:nvPr/>
          </p:nvSpPr>
          <p:spPr bwMode="auto">
            <a:xfrm>
              <a:off x="1209" y="32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56" name="Text Box 94"/>
            <p:cNvSpPr txBox="1">
              <a:spLocks noChangeArrowheads="1"/>
            </p:cNvSpPr>
            <p:nvPr/>
          </p:nvSpPr>
          <p:spPr bwMode="auto">
            <a:xfrm>
              <a:off x="1942" y="35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15" name="Group 95"/>
          <p:cNvGrpSpPr>
            <a:grpSpLocks/>
          </p:cNvGrpSpPr>
          <p:nvPr/>
        </p:nvGrpSpPr>
        <p:grpSpPr bwMode="auto">
          <a:xfrm>
            <a:off x="5289550" y="4087813"/>
            <a:ext cx="3232150" cy="2655887"/>
            <a:chOff x="3332" y="2575"/>
            <a:chExt cx="2036" cy="1673"/>
          </a:xfrm>
        </p:grpSpPr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7" name="Group 97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5639" name="Rectangle 98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f: 5</a:t>
                  </a:r>
                </a:p>
              </p:txBody>
            </p:sp>
            <p:sp>
              <p:nvSpPr>
                <p:cNvPr id="25640" name="Rectangle 99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e: 9</a:t>
                  </a:r>
                </a:p>
              </p:txBody>
            </p:sp>
            <p:sp>
              <p:nvSpPr>
                <p:cNvPr id="25641" name="Oval 100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14</a:t>
                  </a:r>
                </a:p>
              </p:txBody>
            </p:sp>
            <p:sp>
              <p:nvSpPr>
                <p:cNvPr id="25642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3" name="Line 102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03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5634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c: 12</a:t>
                  </a:r>
                </a:p>
              </p:txBody>
            </p:sp>
            <p:sp>
              <p:nvSpPr>
                <p:cNvPr id="25635" name="Rectangle 105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dirty="0"/>
                    <a:t>b: 13</a:t>
                  </a:r>
                </a:p>
              </p:txBody>
            </p:sp>
            <p:sp>
              <p:nvSpPr>
                <p:cNvPr id="25636" name="Oval 106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25</a:t>
                  </a:r>
                </a:p>
              </p:txBody>
            </p:sp>
            <p:sp>
              <p:nvSpPr>
                <p:cNvPr id="25637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8" name="Line 108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30" name="Rectangle 109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d: 16</a:t>
                </a:r>
              </a:p>
            </p:txBody>
          </p:sp>
          <p:sp>
            <p:nvSpPr>
              <p:cNvPr id="25631" name="Oval 110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</a:p>
            </p:txBody>
          </p:sp>
          <p:sp>
            <p:nvSpPr>
              <p:cNvPr id="25632" name="Line 111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Line 112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1" name="Oval 113"/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55</a:t>
              </a:r>
            </a:p>
          </p:txBody>
        </p:sp>
        <p:sp>
          <p:nvSpPr>
            <p:cNvPr id="25612" name="Line 114"/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15"/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Rectangle 116"/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615" name="Oval 117"/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100</a:t>
              </a:r>
            </a:p>
          </p:txBody>
        </p:sp>
        <p:sp>
          <p:nvSpPr>
            <p:cNvPr id="25616" name="Line 118"/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19"/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Text Box 120"/>
            <p:cNvSpPr txBox="1">
              <a:spLocks noChangeArrowheads="1"/>
            </p:cNvSpPr>
            <p:nvPr/>
          </p:nvSpPr>
          <p:spPr bwMode="auto">
            <a:xfrm>
              <a:off x="3608" y="2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19" name="Text Box 121"/>
            <p:cNvSpPr txBox="1">
              <a:spLocks noChangeArrowheads="1"/>
            </p:cNvSpPr>
            <p:nvPr/>
          </p:nvSpPr>
          <p:spPr bwMode="auto">
            <a:xfrm>
              <a:off x="4062" y="30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0" name="Text Box 122"/>
            <p:cNvSpPr txBox="1">
              <a:spLocks noChangeArrowheads="1"/>
            </p:cNvSpPr>
            <p:nvPr/>
          </p:nvSpPr>
          <p:spPr bwMode="auto">
            <a:xfrm>
              <a:off x="3648" y="3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1" name="Text Box 123"/>
            <p:cNvSpPr txBox="1">
              <a:spLocks noChangeArrowheads="1"/>
            </p:cNvSpPr>
            <p:nvPr/>
          </p:nvSpPr>
          <p:spPr bwMode="auto">
            <a:xfrm>
              <a:off x="4652" y="344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2" name="Text Box 124"/>
            <p:cNvSpPr txBox="1">
              <a:spLocks noChangeArrowheads="1"/>
            </p:cNvSpPr>
            <p:nvPr/>
          </p:nvSpPr>
          <p:spPr bwMode="auto">
            <a:xfrm>
              <a:off x="4413" y="38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3" name="Text Box 125"/>
            <p:cNvSpPr txBox="1">
              <a:spLocks noChangeArrowheads="1"/>
            </p:cNvSpPr>
            <p:nvPr/>
          </p:nvSpPr>
          <p:spPr bwMode="auto">
            <a:xfrm>
              <a:off x="4246" y="26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4" name="Text Box 126"/>
            <p:cNvSpPr txBox="1">
              <a:spLocks noChangeArrowheads="1"/>
            </p:cNvSpPr>
            <p:nvPr/>
          </p:nvSpPr>
          <p:spPr bwMode="auto">
            <a:xfrm>
              <a:off x="4678" y="30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5" name="Text Box 127"/>
            <p:cNvSpPr txBox="1">
              <a:spLocks noChangeArrowheads="1"/>
            </p:cNvSpPr>
            <p:nvPr/>
          </p:nvSpPr>
          <p:spPr bwMode="auto">
            <a:xfrm>
              <a:off x="5070" y="34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6" name="Text Box 128"/>
            <p:cNvSpPr txBox="1">
              <a:spLocks noChangeArrowheads="1"/>
            </p:cNvSpPr>
            <p:nvPr/>
          </p:nvSpPr>
          <p:spPr bwMode="auto">
            <a:xfrm>
              <a:off x="4111" y="3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7" name="Text Box 129"/>
            <p:cNvSpPr txBox="1">
              <a:spLocks noChangeArrowheads="1"/>
            </p:cNvSpPr>
            <p:nvPr/>
          </p:nvSpPr>
          <p:spPr bwMode="auto">
            <a:xfrm>
              <a:off x="4840" y="381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633960" y="0"/>
              <a:ext cx="8939160" cy="6849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-9360"/>
                <a:ext cx="8957880" cy="68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0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Huffman encoding/decoding using Huffman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390" y="1655180"/>
            <a:ext cx="814857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Encoding: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Construct Huffman tree using the previous algorithm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Traverse the Huffman tree to assign a code to each leaf (representing an input character 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Use these codes to encode the file</a:t>
            </a:r>
          </a:p>
          <a:p>
            <a:pPr>
              <a:buFont typeface="Arial" charset="0"/>
              <a:buChar char="•"/>
            </a:pPr>
            <a:endParaRPr lang="en-US" sz="2400" dirty="0" smtClean="0"/>
          </a:p>
          <a:p>
            <a:r>
              <a:rPr lang="en-US" sz="2800" b="1" dirty="0" smtClean="0"/>
              <a:t>Decoding: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 Construct Huffman tree using the previous algorithm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Traverse the Huffman tree starting </a:t>
            </a:r>
            <a:r>
              <a:rPr lang="en-US" sz="2400" smtClean="0"/>
              <a:t>from root node </a:t>
            </a:r>
            <a:r>
              <a:rPr lang="en-US" sz="2400" dirty="0" smtClean="0"/>
              <a:t>according to the bits you encounter until you reach a leaf node at which point you output the character represented by that leaf node &amp; then go back to the root node.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Continue in this fashion until all the bits in the file are read.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4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Huffman Coding Practice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73677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file has the following characters along with their frequencies: </a:t>
            </a:r>
            <a:endParaRPr lang="en-US" dirty="0" smtClean="0"/>
          </a:p>
          <a:p>
            <a:pPr lvl="0"/>
            <a:r>
              <a:rPr lang="pt-BR" dirty="0" smtClean="0"/>
              <a:t>a</a:t>
            </a:r>
            <a:r>
              <a:rPr lang="pt-BR" dirty="0"/>
              <a:t>: 20, b: 30, c: 78, d: 12, e: 27, f: 67 g: 5, h: 80</a:t>
            </a:r>
            <a:r>
              <a:rPr lang="en-US" dirty="0" smtClean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Draw </a:t>
            </a:r>
            <a:r>
              <a:rPr lang="en-US" dirty="0"/>
              <a:t>Huffman coding tree and compute the optimal Huffman code of each character mentioned above. Also compute the compression ratio achieved via this encoding.</a:t>
            </a:r>
          </a:p>
        </p:txBody>
      </p:sp>
    </p:spTree>
    <p:extLst>
      <p:ext uri="{BB962C8B-B14F-4D97-AF65-F5344CB8AC3E}">
        <p14:creationId xmlns:p14="http://schemas.microsoft.com/office/powerpoint/2010/main" val="41327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Here are a set of start and finish times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55574" y="3047999"/>
            <a:ext cx="8779106" cy="346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Arial" charset="0"/>
              </a:rPr>
              <a:t>What is the maximum number of activities that can be completed?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{3,9,11}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can be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completed (not an optimal solution)</a:t>
            </a:r>
            <a:endParaRPr lang="en-US" sz="24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But so can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{1,4,8,11}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which is a larger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set (</a:t>
            </a:r>
            <a:r>
              <a:rPr lang="en-US" sz="2400" i="1" u="sng" dirty="0" smtClean="0">
                <a:solidFill>
                  <a:prstClr val="black"/>
                </a:solidFill>
                <a:latin typeface="Calibri"/>
                <a:cs typeface="Arial" charset="0"/>
              </a:rPr>
              <a:t>an optimal solution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)</a:t>
            </a:r>
            <a:endParaRPr lang="en-US" sz="24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Solution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is not unique, consider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{2,4,9,11}  (another optimal solution)</a:t>
            </a:r>
            <a:endParaRPr lang="en-US" sz="240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73462"/>
              </p:ext>
            </p:extLst>
          </p:nvPr>
        </p:nvGraphicFramePr>
        <p:xfrm>
          <a:off x="1447799" y="1580606"/>
          <a:ext cx="6096000" cy="1112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S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 smtClean="0"/>
                        <a:t>f</a:t>
                      </a:r>
                      <a:r>
                        <a:rPr lang="en-US" altLang="en-US" sz="1800" i="1" baseline="-25000" dirty="0" err="1" smtClean="0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" y="314327"/>
            <a:ext cx="9105900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4400" b="1" dirty="0" smtClean="0">
                <a:solidFill>
                  <a:prstClr val="black"/>
                </a:solidFill>
                <a:latin typeface="Calibri Light"/>
                <a:cs typeface="Arial" charset="0"/>
              </a:rPr>
              <a:t>Activity Selection a.k.a. Interval Scheduling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36120" y="1741320"/>
              <a:ext cx="89640" cy="14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760" y="1731960"/>
                <a:ext cx="10836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3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1:</a:t>
            </a:r>
          </a:p>
          <a:p>
            <a:endParaRPr lang="en-US" dirty="0"/>
          </a:p>
          <a:p>
            <a:r>
              <a:rPr lang="en-US" dirty="0"/>
              <a:t>     1. sort the activities by the starting time</a:t>
            </a:r>
          </a:p>
          <a:p>
            <a:r>
              <a:rPr lang="en-US" dirty="0"/>
              <a:t>     2. pick the first activity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1:</a:t>
            </a:r>
          </a:p>
          <a:p>
            <a:endParaRPr lang="en-US" dirty="0"/>
          </a:p>
          <a:p>
            <a:r>
              <a:rPr lang="en-US" dirty="0"/>
              <a:t>     1. sort the activities by the starting time</a:t>
            </a:r>
          </a:p>
          <a:p>
            <a:r>
              <a:rPr lang="en-US" dirty="0"/>
              <a:t>     2. pick the first activity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1:</a:t>
            </a:r>
          </a:p>
          <a:p>
            <a:endParaRPr lang="en-US" dirty="0"/>
          </a:p>
          <a:p>
            <a:r>
              <a:rPr lang="en-US" dirty="0"/>
              <a:t>     1. sort the activities by the starting time</a:t>
            </a:r>
          </a:p>
          <a:p>
            <a:r>
              <a:rPr lang="en-US" dirty="0"/>
              <a:t>     2. pick the first activity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V="1">
            <a:off x="420188" y="1473201"/>
            <a:ext cx="60198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2:</a:t>
            </a:r>
          </a:p>
          <a:p>
            <a:endParaRPr lang="en-US" dirty="0"/>
          </a:p>
          <a:p>
            <a:r>
              <a:rPr lang="en-US" dirty="0"/>
              <a:t>     1.</a:t>
            </a:r>
            <a:r>
              <a:rPr lang="en-US" dirty="0">
                <a:solidFill>
                  <a:srgbClr val="CC0000"/>
                </a:solidFill>
              </a:rPr>
              <a:t> sort</a:t>
            </a:r>
            <a:r>
              <a:rPr lang="en-US" dirty="0"/>
              <a:t> the activities </a:t>
            </a:r>
            <a:r>
              <a:rPr lang="en-US" dirty="0">
                <a:solidFill>
                  <a:srgbClr val="CC0000"/>
                </a:solidFill>
              </a:rPr>
              <a:t>by length</a:t>
            </a:r>
          </a:p>
          <a:p>
            <a:r>
              <a:rPr lang="en-US" dirty="0"/>
              <a:t>     2. pick the </a:t>
            </a:r>
            <a:r>
              <a:rPr lang="en-US" dirty="0">
                <a:solidFill>
                  <a:srgbClr val="CC0000"/>
                </a:solidFill>
              </a:rPr>
              <a:t>shortest activity</a:t>
            </a:r>
            <a:r>
              <a:rPr lang="en-US" dirty="0"/>
              <a:t> </a:t>
            </a:r>
            <a:r>
              <a:rPr lang="en-US" b="1" i="1" dirty="0" smtClean="0"/>
              <a:t>a</a:t>
            </a:r>
            <a:endParaRPr lang="en-US" b="1" i="1" dirty="0"/>
          </a:p>
          <a:p>
            <a:r>
              <a:rPr lang="en-US" dirty="0"/>
              <a:t>     3. remove all activities conflicting with </a:t>
            </a:r>
            <a:r>
              <a:rPr lang="en-US" b="1" i="1" dirty="0" smtClean="0"/>
              <a:t>a</a:t>
            </a:r>
            <a:endParaRPr lang="en-US" b="1" i="1" dirty="0"/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4659</TotalTime>
  <Words>3773</Words>
  <Application>Microsoft Office PowerPoint</Application>
  <PresentationFormat>On-screen Show (4:3)</PresentationFormat>
  <Paragraphs>856</Paragraphs>
  <Slides>49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75" baseType="lpstr">
      <vt:lpstr>宋体</vt:lpstr>
      <vt:lpstr>Aharoni</vt:lpstr>
      <vt:lpstr>Arial</vt:lpstr>
      <vt:lpstr>Britannic Bold</vt:lpstr>
      <vt:lpstr>Calibri</vt:lpstr>
      <vt:lpstr>Calibri Light</vt:lpstr>
      <vt:lpstr>Cambria Math</vt:lpstr>
      <vt:lpstr>Comic Sans MS</vt:lpstr>
      <vt:lpstr>Courier New</vt:lpstr>
      <vt:lpstr>Gungsuh</vt:lpstr>
      <vt:lpstr>Impact</vt:lpstr>
      <vt:lpstr>Lucida Sans</vt:lpstr>
      <vt:lpstr>Monotype Corsiva</vt:lpstr>
      <vt:lpstr>Monotype Sorts</vt:lpstr>
      <vt:lpstr>新細明體</vt:lpstr>
      <vt:lpstr>Symbol</vt:lpstr>
      <vt:lpstr>Tahoma</vt:lpstr>
      <vt:lpstr>Times New Roman</vt:lpstr>
      <vt:lpstr>Verdana</vt:lpstr>
      <vt:lpstr>Wingdings</vt:lpstr>
      <vt:lpstr>Office Theme</vt:lpstr>
      <vt:lpstr>1_Office Theme</vt:lpstr>
      <vt:lpstr>2_Office Theme</vt:lpstr>
      <vt:lpstr>3_Office Theme</vt:lpstr>
      <vt:lpstr>4_Office Theme</vt:lpstr>
      <vt:lpstr>Equation</vt:lpstr>
      <vt:lpstr>Lecture 7 Greedy Algorithms</vt:lpstr>
      <vt:lpstr>Greedy Algorithm</vt:lpstr>
      <vt:lpstr>Finding the global minima of a function</vt:lpstr>
      <vt:lpstr>Activity Selection aka. Interval Scheduling Problem</vt:lpstr>
      <vt:lpstr>PowerPoint Presentation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Iterative Greedy Algorithm</vt:lpstr>
      <vt:lpstr>Recursive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Greedy Problems</vt:lpstr>
      <vt:lpstr>Greedy Choice Property Illustration</vt:lpstr>
      <vt:lpstr>Optimal Substructure Property Illustration</vt:lpstr>
      <vt:lpstr>Implications of greedy choice and optimal substructure properties</vt:lpstr>
      <vt:lpstr>Practice Problem on Activity Selection</vt:lpstr>
      <vt:lpstr>Greedy-Choice Property of Activity Selection Problem</vt:lpstr>
      <vt:lpstr>PowerPoint Presentation</vt:lpstr>
      <vt:lpstr>Optimal Substructure Property of Activity Selection Problem</vt:lpstr>
      <vt:lpstr>The Fractional Knapsack Problem</vt:lpstr>
      <vt:lpstr>The Fractional Knapsack Problem</vt:lpstr>
      <vt:lpstr>The Fractional Knapsack Algorithm</vt:lpstr>
      <vt:lpstr>The Fractional Knapsack Algorithm</vt:lpstr>
      <vt:lpstr>Practice Problem on Fractional Knapsack </vt:lpstr>
      <vt:lpstr>Huffman Codes</vt:lpstr>
      <vt:lpstr>Fixed-Length Codes</vt:lpstr>
      <vt:lpstr>Huffman Codes</vt:lpstr>
      <vt:lpstr>Variable-Length Codes</vt:lpstr>
      <vt:lpstr>Prefix Codes</vt:lpstr>
      <vt:lpstr>Encoding with Binary Character Codes</vt:lpstr>
      <vt:lpstr>Decoding with Binary Character Codes</vt:lpstr>
      <vt:lpstr>Constructing a Huffman Code</vt:lpstr>
      <vt:lpstr>Constructing a Huffman tree</vt:lpstr>
      <vt:lpstr>Example</vt:lpstr>
      <vt:lpstr>Huffman encoding/decoding using Huffman tree</vt:lpstr>
      <vt:lpstr>Huffman Coding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200</cp:revision>
  <dcterms:created xsi:type="dcterms:W3CDTF">2014-09-11T18:03:18Z</dcterms:created>
  <dcterms:modified xsi:type="dcterms:W3CDTF">2021-06-09T10:58:25Z</dcterms:modified>
</cp:coreProperties>
</file>