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CD2D1-05DF-4A3B-BB49-50E06419D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E06B12-8B62-4E3C-914E-7B0F17D1A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2D169-B17D-4F99-8EC4-34DAB1545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F296-8056-400C-A565-A5103BF5C4F6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79879-C15A-4B27-ABAD-7ED991E49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93EB2-7F17-472C-9E0D-ACA7D7E1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11FD7-DA51-433B-9CFA-2E3FAECD3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52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66733-5713-4A4B-89F7-EED17468E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45E42-C2B2-4287-AFFE-E90F7A955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E975-6E9E-4D2E-9EE3-167D02E14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F296-8056-400C-A565-A5103BF5C4F6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CC5D2-04CB-4FBF-9DEA-BC82C5F11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AB658-1A80-4535-B76C-6181E360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11FD7-DA51-433B-9CFA-2E3FAECD3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9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F87542-30A4-4847-9C3D-D55407079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79B15-431C-4EDD-827A-6B09E137C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BA1F5-0177-497C-9258-103AD435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F296-8056-400C-A565-A5103BF5C4F6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B346F-4459-4C1B-9304-8A1F444B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BA271-63E6-4551-9C51-229DC18BE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11FD7-DA51-433B-9CFA-2E3FAECD3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C853C-2029-4F56-AF90-01A833DA8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3A445-79E9-4F30-8980-1BEAE2F64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08F02-2497-46F8-ADC4-F7E014261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F296-8056-400C-A565-A5103BF5C4F6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5937F-5189-4CBC-9642-0CDE6E95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F367A-D645-4094-AC6E-5673AF4D8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11FD7-DA51-433B-9CFA-2E3FAECD3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93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F9227-F6D3-4C61-B7C0-F73D252E3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25B5E-6A2A-4477-A13D-E7B551FA4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2899B-95A7-4A3E-8F04-E59E95146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F296-8056-400C-A565-A5103BF5C4F6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5849E-66AE-449F-80DA-FCE5FA72A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BE42D-E009-42CE-B217-F29CAAA7C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11FD7-DA51-433B-9CFA-2E3FAECD3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22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30377-4F01-44B8-A37B-1E611E4B7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83A52-30CF-40E4-A6F4-31424BE63E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40D31-F216-4EF5-8020-669335AC7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CC633-96B0-40FF-877C-C950A962E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F296-8056-400C-A565-A5103BF5C4F6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2261C-20A6-40E4-9B3C-502F07B7A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A7EA2-4BEA-413D-9F91-97BEFCDAC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11FD7-DA51-433B-9CFA-2E3FAECD3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66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EFD7-EA05-464D-B347-162BD28BD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A16EE-5E33-41EF-8057-F48D18FC5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300B8-B6A8-4D3C-8D46-001FFE99E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E2FEDF-67F8-4F3C-816A-D3EC6A482D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F12926-C53F-4500-9FFC-5AD0699BE6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A7672B-B672-4DD8-ACE8-E1C5BE3EC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F296-8056-400C-A565-A5103BF5C4F6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698C7A-115C-4DEA-838A-1705649E2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400D1C-CAE4-4E36-93EC-070F65D4A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11FD7-DA51-433B-9CFA-2E3FAECD3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FF40F-C836-403E-A864-F9F72B8E9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30C8CC-5345-40F5-A9F6-3E722066D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F296-8056-400C-A565-A5103BF5C4F6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94FAC-E038-4BCE-AE7A-DD19BFE3C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681521-9C50-4D59-A82F-74EB550E9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11FD7-DA51-433B-9CFA-2E3FAECD3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4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35D719-B8BC-436E-9047-F7410EB1D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F296-8056-400C-A565-A5103BF5C4F6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D7A428-6CF9-4673-95D0-97A24E21B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DA85E-1B65-4E51-99D1-9FAFF203C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11FD7-DA51-433B-9CFA-2E3FAECD3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2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854B0-B982-481A-94AA-E1422140B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39379-8879-4E4A-B803-A5AF8D497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71261-C553-4D0C-AB14-022DBFC73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AAED7-B86C-40A5-B24B-615314845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F296-8056-400C-A565-A5103BF5C4F6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3F741-BCE4-447C-B51A-5C14E7231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2FF8B-17D1-45FB-A294-505D6046C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11FD7-DA51-433B-9CFA-2E3FAECD3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38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766CB-C211-4447-8D28-0B0389DDC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45572D-1B38-4208-8978-1534685DAD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C7115C-682D-43C9-B025-37A101619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68074-8EA0-4E1C-B136-D589B45C0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F296-8056-400C-A565-A5103BF5C4F6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DA040-2B16-4CE0-AA33-C9406C20B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D8AE5-D7CD-4E78-B5B7-B89A2EF53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11FD7-DA51-433B-9CFA-2E3FAECD3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19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9BDD35-C20A-46D4-B4AA-154481296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0127A-D6D8-48D7-8653-BAF5D27FF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44087-4EBC-4186-AFA6-522F173367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1F296-8056-400C-A565-A5103BF5C4F6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B4ABE-8D0A-48F8-A285-83ED536D5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472F8-47CF-44DF-8601-8D4F276D69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11FD7-DA51-433B-9CFA-2E3FAECD3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64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7E6AAF-A885-4483-8142-0315C8EA42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4" t="15076"/>
          <a:stretch/>
        </p:blipFill>
        <p:spPr>
          <a:xfrm>
            <a:off x="106973" y="1153991"/>
            <a:ext cx="10383534" cy="5067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F94E3E-8E6B-4111-8E60-60410065CB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17"/>
          <a:stretch/>
        </p:blipFill>
        <p:spPr>
          <a:xfrm>
            <a:off x="0" y="365313"/>
            <a:ext cx="11948746" cy="70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13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234ADA-A7A4-440B-91B3-1C35BFBE12C0}"/>
              </a:ext>
            </a:extLst>
          </p:cNvPr>
          <p:cNvSpPr txBox="1"/>
          <p:nvPr/>
        </p:nvSpPr>
        <p:spPr>
          <a:xfrm>
            <a:off x="1515533" y="524932"/>
            <a:ext cx="91186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SELECT</a:t>
            </a:r>
            <a:r>
              <a:rPr lang="en-US" sz="3600" dirty="0"/>
              <a:t>     	</a:t>
            </a:r>
            <a:r>
              <a:rPr lang="en-US" sz="2800" dirty="0"/>
              <a:t>Fields you want in the query results</a:t>
            </a:r>
            <a:endParaRPr lang="en-US" sz="3600" dirty="0"/>
          </a:p>
          <a:p>
            <a:endParaRPr lang="en-US" sz="3600" b="1" dirty="0">
              <a:solidFill>
                <a:schemeClr val="accent1"/>
              </a:solidFill>
            </a:endParaRPr>
          </a:p>
          <a:p>
            <a:r>
              <a:rPr lang="en-US" sz="3600" b="1" dirty="0">
                <a:solidFill>
                  <a:schemeClr val="accent1"/>
                </a:solidFill>
              </a:rPr>
              <a:t>FROM</a:t>
            </a:r>
            <a:r>
              <a:rPr lang="en-US" sz="3600" dirty="0"/>
              <a:t>      		</a:t>
            </a:r>
            <a:r>
              <a:rPr lang="en-US" sz="2800" dirty="0"/>
              <a:t>table</a:t>
            </a:r>
          </a:p>
          <a:p>
            <a:endParaRPr lang="en-US" sz="3600" b="1" dirty="0">
              <a:solidFill>
                <a:schemeClr val="accent1"/>
              </a:solidFill>
            </a:endParaRPr>
          </a:p>
          <a:p>
            <a:r>
              <a:rPr lang="en-US" sz="3600" b="1" dirty="0">
                <a:solidFill>
                  <a:schemeClr val="accent1"/>
                </a:solidFill>
              </a:rPr>
              <a:t>WHERE</a:t>
            </a:r>
            <a:r>
              <a:rPr lang="en-US" sz="3600" dirty="0"/>
              <a:t> </a:t>
            </a:r>
            <a:r>
              <a:rPr lang="en-US" sz="2800" dirty="0"/>
              <a:t> 		filter data</a:t>
            </a:r>
          </a:p>
          <a:p>
            <a:endParaRPr lang="en-US" sz="3600" b="1" dirty="0">
              <a:solidFill>
                <a:schemeClr val="accent1"/>
              </a:solidFill>
            </a:endParaRPr>
          </a:p>
          <a:p>
            <a:r>
              <a:rPr lang="en-US" sz="3600" b="1" dirty="0">
                <a:solidFill>
                  <a:schemeClr val="accent1"/>
                </a:solidFill>
              </a:rPr>
              <a:t>ORDER BY 	</a:t>
            </a:r>
            <a:r>
              <a:rPr lang="en-US" sz="2800" dirty="0"/>
              <a:t>sort data</a:t>
            </a:r>
          </a:p>
        </p:txBody>
      </p:sp>
    </p:spTree>
    <p:extLst>
      <p:ext uri="{BB962C8B-B14F-4D97-AF65-F5344CB8AC3E}">
        <p14:creationId xmlns:p14="http://schemas.microsoft.com/office/powerpoint/2010/main" val="362269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234ADA-A7A4-440B-91B3-1C35BFBE12C0}"/>
              </a:ext>
            </a:extLst>
          </p:cNvPr>
          <p:cNvSpPr txBox="1"/>
          <p:nvPr/>
        </p:nvSpPr>
        <p:spPr>
          <a:xfrm>
            <a:off x="1515533" y="524932"/>
            <a:ext cx="911860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SELECT	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SupplierTransactionID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SupplierID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				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PurchaseOrderID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SupplierInvoiceNumber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			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TransactionDate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AmountExcludingTax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			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TaxAmount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FinalizationDate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FROM	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Purchasing.SupplierTransactions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9188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234ADA-A7A4-440B-91B3-1C35BFBE12C0}"/>
              </a:ext>
            </a:extLst>
          </p:cNvPr>
          <p:cNvSpPr txBox="1"/>
          <p:nvPr/>
        </p:nvSpPr>
        <p:spPr>
          <a:xfrm>
            <a:off x="1515533" y="524932"/>
            <a:ext cx="91186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SELECT	</a:t>
            </a:r>
            <a:r>
              <a:rPr lang="en-US" sz="2800" dirty="0" err="1"/>
              <a:t>SupplierTransactionID</a:t>
            </a:r>
            <a:r>
              <a:rPr lang="en-US" sz="2800" dirty="0"/>
              <a:t>, </a:t>
            </a:r>
            <a:r>
              <a:rPr lang="en-US" sz="2800" dirty="0" err="1"/>
              <a:t>SupplierID</a:t>
            </a:r>
            <a:r>
              <a:rPr lang="en-US" sz="2800" dirty="0"/>
              <a:t>, 				</a:t>
            </a:r>
            <a:r>
              <a:rPr lang="en-US" sz="2800" dirty="0" err="1"/>
              <a:t>PurchaseOrderID</a:t>
            </a:r>
            <a:r>
              <a:rPr lang="en-US" sz="2800" dirty="0"/>
              <a:t>, </a:t>
            </a:r>
            <a:r>
              <a:rPr lang="en-US" sz="2800" dirty="0" err="1"/>
              <a:t>SupplierInvoiceNumber</a:t>
            </a:r>
            <a:r>
              <a:rPr lang="en-US" sz="2800" dirty="0"/>
              <a:t>, 			</a:t>
            </a:r>
            <a:r>
              <a:rPr lang="en-US" sz="2800" dirty="0" err="1"/>
              <a:t>TransactionDate</a:t>
            </a:r>
            <a:r>
              <a:rPr lang="en-US" sz="2800" dirty="0"/>
              <a:t>, </a:t>
            </a:r>
            <a:r>
              <a:rPr lang="en-US" sz="2800" dirty="0" err="1"/>
              <a:t>AmountExcludingTax</a:t>
            </a:r>
            <a:r>
              <a:rPr lang="en-US" sz="2800" dirty="0"/>
              <a:t>, 			</a:t>
            </a:r>
            <a:r>
              <a:rPr lang="en-US" sz="2800" dirty="0" err="1"/>
              <a:t>TaxAmount</a:t>
            </a:r>
            <a:r>
              <a:rPr lang="en-US" sz="2800" dirty="0"/>
              <a:t>, </a:t>
            </a:r>
            <a:r>
              <a:rPr lang="en-US" sz="2800" dirty="0" err="1"/>
              <a:t>FinalizationDate</a:t>
            </a:r>
            <a:endParaRPr lang="en-US" sz="3600" dirty="0"/>
          </a:p>
          <a:p>
            <a:endParaRPr lang="en-US" sz="3600" b="1" dirty="0">
              <a:solidFill>
                <a:schemeClr val="accent1"/>
              </a:solidFill>
            </a:endParaRPr>
          </a:p>
          <a:p>
            <a:r>
              <a:rPr lang="en-US" sz="3600" b="1" dirty="0">
                <a:solidFill>
                  <a:schemeClr val="accent1"/>
                </a:solidFill>
              </a:rPr>
              <a:t>FROM	</a:t>
            </a:r>
            <a:r>
              <a:rPr lang="en-US" sz="2800" dirty="0" err="1"/>
              <a:t>Purchasing.SupplierTransactions</a:t>
            </a:r>
            <a:endParaRPr lang="en-US" sz="2800" dirty="0"/>
          </a:p>
          <a:p>
            <a:endParaRPr lang="en-US" sz="3600" b="1" dirty="0">
              <a:solidFill>
                <a:schemeClr val="accent1"/>
              </a:solidFill>
            </a:endParaRPr>
          </a:p>
          <a:p>
            <a:r>
              <a:rPr lang="en-US" sz="3600" b="1" dirty="0">
                <a:solidFill>
                  <a:schemeClr val="accent1"/>
                </a:solidFill>
              </a:rPr>
              <a:t>WHERE</a:t>
            </a:r>
            <a:r>
              <a:rPr lang="en-US" sz="3600" dirty="0"/>
              <a:t> 	</a:t>
            </a:r>
            <a:r>
              <a:rPr lang="en-US" sz="2800" dirty="0" err="1"/>
              <a:t>FinalizationDate</a:t>
            </a:r>
            <a:r>
              <a:rPr lang="en-US" sz="2800" dirty="0"/>
              <a:t> &gt; '2014-12-31’</a:t>
            </a:r>
          </a:p>
        </p:txBody>
      </p:sp>
    </p:spTree>
    <p:extLst>
      <p:ext uri="{BB962C8B-B14F-4D97-AF65-F5344CB8AC3E}">
        <p14:creationId xmlns:p14="http://schemas.microsoft.com/office/powerpoint/2010/main" val="2809114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234ADA-A7A4-440B-91B3-1C35BFBE12C0}"/>
              </a:ext>
            </a:extLst>
          </p:cNvPr>
          <p:cNvSpPr txBox="1"/>
          <p:nvPr/>
        </p:nvSpPr>
        <p:spPr>
          <a:xfrm>
            <a:off x="1515533" y="524932"/>
            <a:ext cx="91186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SELECT		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SupplierTransactionID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SupplierID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				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PurchaseOrderID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SupplierInvoiceNumber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			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TransactionDate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AmountExcludingTax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			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TaxAmount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FinalizationDate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FROM		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Purchasing.SupplierTransactions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WHERE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		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FinalizationDate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&gt; '2014-12-31’</a:t>
            </a:r>
          </a:p>
          <a:p>
            <a:endParaRPr lang="en-US" sz="3600" b="1" dirty="0">
              <a:solidFill>
                <a:schemeClr val="accent1"/>
              </a:solidFill>
            </a:endParaRPr>
          </a:p>
          <a:p>
            <a:r>
              <a:rPr lang="en-US" sz="3600" b="1" dirty="0">
                <a:solidFill>
                  <a:schemeClr val="accent1"/>
                </a:solidFill>
              </a:rPr>
              <a:t>ORDER BY 	</a:t>
            </a:r>
            <a:r>
              <a:rPr lang="en-US" sz="2800" dirty="0" err="1"/>
              <a:t>SupplierID</a:t>
            </a:r>
            <a:r>
              <a:rPr lang="en-US" sz="2800" dirty="0"/>
              <a:t>, </a:t>
            </a:r>
            <a:r>
              <a:rPr lang="en-US" sz="2800" dirty="0" err="1"/>
              <a:t>FinalizationDate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74319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140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 Hunt</dc:creator>
  <cp:lastModifiedBy>Robin Hunt</cp:lastModifiedBy>
  <cp:revision>3</cp:revision>
  <dcterms:created xsi:type="dcterms:W3CDTF">2022-03-14T15:44:27Z</dcterms:created>
  <dcterms:modified xsi:type="dcterms:W3CDTF">2022-03-14T17:21:35Z</dcterms:modified>
</cp:coreProperties>
</file>