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Amounts and PO 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'POs by Cust over 55k'!$C$1</c:f>
              <c:strCache>
                <c:ptCount val="1"/>
                <c:pt idx="0">
                  <c:v>Total Amt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'POs by Cust over 55k'!$A$2:$A$20</c:f>
              <c:strCache>
                <c:ptCount val="19"/>
                <c:pt idx="0">
                  <c:v>Tailspin Toys (La Cueva, NM)</c:v>
                </c:pt>
                <c:pt idx="1">
                  <c:v>Tailspin Toys (Koontzville, WA)</c:v>
                </c:pt>
                <c:pt idx="2">
                  <c:v>Olya Izmaylov</c:v>
                </c:pt>
                <c:pt idx="3">
                  <c:v>Wingtip Toys (Waycross, GA)</c:v>
                </c:pt>
                <c:pt idx="4">
                  <c:v>Wingtip Toys (Ware Shoals, SC)</c:v>
                </c:pt>
                <c:pt idx="5">
                  <c:v>Tailspin Toys (Malott, WA)</c:v>
                </c:pt>
                <c:pt idx="6">
                  <c:v>Sabine Alksne</c:v>
                </c:pt>
                <c:pt idx="7">
                  <c:v>Wingtip Toys (Wapinitia, OR)</c:v>
                </c:pt>
                <c:pt idx="8">
                  <c:v>Tailspin Toys (Cundiyo, NM)</c:v>
                </c:pt>
                <c:pt idx="9">
                  <c:v>Nils Kaulins</c:v>
                </c:pt>
                <c:pt idx="10">
                  <c:v>Lilli Sokk</c:v>
                </c:pt>
                <c:pt idx="11">
                  <c:v>Wingtip Toys (Cowlington, OK)</c:v>
                </c:pt>
                <c:pt idx="12">
                  <c:v>Tailspin Toys (Tavares, FL)</c:v>
                </c:pt>
                <c:pt idx="13">
                  <c:v>Wingtip Toys (Mendoza, TX)</c:v>
                </c:pt>
                <c:pt idx="14">
                  <c:v>Tailspin Toys (North Cowden, TX)</c:v>
                </c:pt>
                <c:pt idx="15">
                  <c:v>Tailspin Toys (Frankewing, TN)</c:v>
                </c:pt>
                <c:pt idx="16">
                  <c:v>Elina Kaleja</c:v>
                </c:pt>
                <c:pt idx="17">
                  <c:v>Daakshaayaani Sankaramanchi</c:v>
                </c:pt>
                <c:pt idx="18">
                  <c:v>Shantanu Huq</c:v>
                </c:pt>
              </c:strCache>
            </c:strRef>
          </c:cat>
          <c:val>
            <c:numRef>
              <c:f>'POs by Cust over 55k'!$C$2:$C$20</c:f>
              <c:numCache>
                <c:formatCode>General</c:formatCode>
                <c:ptCount val="19"/>
                <c:pt idx="0">
                  <c:v>56861.8</c:v>
                </c:pt>
                <c:pt idx="1">
                  <c:v>57092.4</c:v>
                </c:pt>
                <c:pt idx="2">
                  <c:v>57510.799999999996</c:v>
                </c:pt>
                <c:pt idx="3">
                  <c:v>57519.549999999996</c:v>
                </c:pt>
                <c:pt idx="4">
                  <c:v>58110.3</c:v>
                </c:pt>
                <c:pt idx="5">
                  <c:v>58940.799999999996</c:v>
                </c:pt>
                <c:pt idx="6">
                  <c:v>59008.95</c:v>
                </c:pt>
                <c:pt idx="7">
                  <c:v>59524.450000000004</c:v>
                </c:pt>
                <c:pt idx="8">
                  <c:v>59720.05</c:v>
                </c:pt>
                <c:pt idx="9">
                  <c:v>61026.35</c:v>
                </c:pt>
                <c:pt idx="10">
                  <c:v>61245.799999999996</c:v>
                </c:pt>
                <c:pt idx="11">
                  <c:v>61765.799999999996</c:v>
                </c:pt>
                <c:pt idx="12">
                  <c:v>63333.1</c:v>
                </c:pt>
                <c:pt idx="13">
                  <c:v>63886.850000000006</c:v>
                </c:pt>
                <c:pt idx="14">
                  <c:v>64430.9</c:v>
                </c:pt>
                <c:pt idx="15">
                  <c:v>64663.15</c:v>
                </c:pt>
                <c:pt idx="16">
                  <c:v>65362</c:v>
                </c:pt>
                <c:pt idx="17">
                  <c:v>67713.100000000006</c:v>
                </c:pt>
                <c:pt idx="18">
                  <c:v>85364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D-490A-B33E-73C341236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039808"/>
        <c:axId val="180381984"/>
      </c:barChart>
      <c:lineChart>
        <c:grouping val="standard"/>
        <c:varyColors val="0"/>
        <c:ser>
          <c:idx val="0"/>
          <c:order val="0"/>
          <c:tx>
            <c:strRef>
              <c:f>'POs by Cust over 55k'!$B$1</c:f>
              <c:strCache>
                <c:ptCount val="1"/>
                <c:pt idx="0">
                  <c:v>Ct of POs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'POs by Cust over 55k'!$A$2:$A$20</c:f>
              <c:strCache>
                <c:ptCount val="19"/>
                <c:pt idx="0">
                  <c:v>Tailspin Toys (La Cueva, NM)</c:v>
                </c:pt>
                <c:pt idx="1">
                  <c:v>Tailspin Toys (Koontzville, WA)</c:v>
                </c:pt>
                <c:pt idx="2">
                  <c:v>Olya Izmaylov</c:v>
                </c:pt>
                <c:pt idx="3">
                  <c:v>Wingtip Toys (Waycross, GA)</c:v>
                </c:pt>
                <c:pt idx="4">
                  <c:v>Wingtip Toys (Ware Shoals, SC)</c:v>
                </c:pt>
                <c:pt idx="5">
                  <c:v>Tailspin Toys (Malott, WA)</c:v>
                </c:pt>
                <c:pt idx="6">
                  <c:v>Sabine Alksne</c:v>
                </c:pt>
                <c:pt idx="7">
                  <c:v>Wingtip Toys (Wapinitia, OR)</c:v>
                </c:pt>
                <c:pt idx="8">
                  <c:v>Tailspin Toys (Cundiyo, NM)</c:v>
                </c:pt>
                <c:pt idx="9">
                  <c:v>Nils Kaulins</c:v>
                </c:pt>
                <c:pt idx="10">
                  <c:v>Lilli Sokk</c:v>
                </c:pt>
                <c:pt idx="11">
                  <c:v>Wingtip Toys (Cowlington, OK)</c:v>
                </c:pt>
                <c:pt idx="12">
                  <c:v>Tailspin Toys (Tavares, FL)</c:v>
                </c:pt>
                <c:pt idx="13">
                  <c:v>Wingtip Toys (Mendoza, TX)</c:v>
                </c:pt>
                <c:pt idx="14">
                  <c:v>Tailspin Toys (North Cowden, TX)</c:v>
                </c:pt>
                <c:pt idx="15">
                  <c:v>Tailspin Toys (Frankewing, TN)</c:v>
                </c:pt>
                <c:pt idx="16">
                  <c:v>Elina Kaleja</c:v>
                </c:pt>
                <c:pt idx="17">
                  <c:v>Daakshaayaani Sankaramanchi</c:v>
                </c:pt>
                <c:pt idx="18">
                  <c:v>Shantanu Huq</c:v>
                </c:pt>
              </c:strCache>
            </c:strRef>
          </c:cat>
          <c:val>
            <c:numRef>
              <c:f>'POs by Cust over 55k'!$B$2:$B$20</c:f>
              <c:numCache>
                <c:formatCode>General</c:formatCode>
                <c:ptCount val="19"/>
                <c:pt idx="0">
                  <c:v>15</c:v>
                </c:pt>
                <c:pt idx="1">
                  <c:v>17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20</c:v>
                </c:pt>
                <c:pt idx="6">
                  <c:v>16</c:v>
                </c:pt>
                <c:pt idx="7">
                  <c:v>9</c:v>
                </c:pt>
                <c:pt idx="8">
                  <c:v>12</c:v>
                </c:pt>
                <c:pt idx="9">
                  <c:v>14</c:v>
                </c:pt>
                <c:pt idx="10">
                  <c:v>20</c:v>
                </c:pt>
                <c:pt idx="11">
                  <c:v>17</c:v>
                </c:pt>
                <c:pt idx="12">
                  <c:v>19</c:v>
                </c:pt>
                <c:pt idx="13">
                  <c:v>15</c:v>
                </c:pt>
                <c:pt idx="14">
                  <c:v>17</c:v>
                </c:pt>
                <c:pt idx="15">
                  <c:v>17</c:v>
                </c:pt>
                <c:pt idx="16">
                  <c:v>20</c:v>
                </c:pt>
                <c:pt idx="17">
                  <c:v>15</c:v>
                </c:pt>
                <c:pt idx="18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5D-490A-B33E-73C341236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2110720"/>
        <c:axId val="180383648"/>
      </c:lineChart>
      <c:catAx>
        <c:axId val="1290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81984"/>
        <c:crosses val="autoZero"/>
        <c:auto val="1"/>
        <c:lblAlgn val="ctr"/>
        <c:lblOffset val="100"/>
        <c:noMultiLvlLbl val="0"/>
      </c:catAx>
      <c:valAx>
        <c:axId val="18038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39808"/>
        <c:crosses val="autoZero"/>
        <c:crossBetween val="between"/>
      </c:valAx>
      <c:valAx>
        <c:axId val="180383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110720"/>
        <c:crosses val="max"/>
        <c:crossBetween val="between"/>
      </c:valAx>
      <c:catAx>
        <c:axId val="7921107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383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5C56-3656-4C8C-B7C7-9D5A7068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69C8-9FE7-4EF6-917C-DC7B51E0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6493-5D82-40DC-BEF0-CE278006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AD84-9B00-465A-85F5-B7F01C9A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7694-27FD-4E9B-B18D-7E9ACC8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4D2C-503D-4463-8DEE-4AE82D1A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A552F-E852-4CF7-8C04-01B01BEA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FCD5-D674-4158-8145-96E31DC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C78E-E5D5-4F15-9080-4517F43C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2E3A-3465-4CAB-BC28-FDFBD47C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54A63-5707-46FE-B63A-1AB10149C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5B284-DB69-4EFE-B661-DECDC01F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E863-6B3C-461C-B6FD-9F653E1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7E94-CDB1-46BC-96B0-90B37063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BE3C-91F1-4488-963D-0998E87B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B076-7409-4661-B689-7C540B1C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2B5F-D9C2-40E6-AE56-7C734401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ED93-C22C-41B5-A1AF-86DBE6A1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D8BE-121E-439B-BD10-B14F20A9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E53B-4D9F-4D28-B773-B38B3D8A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C374-D505-4980-AD6B-ECAE1ED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D711-9438-4E82-8F35-B6F6B332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B4B04-D68F-4A3D-B156-DF9867DD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A41-1F9F-4C9A-AEBF-C92D2127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8233-D2EA-49E9-84A3-A2D8B77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A94D-4A72-46C8-8CF6-42813F7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A836-E193-44CD-8361-4A58A4BE3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FDA6-D2F1-4FA8-AB3D-C899B553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C88F-76DF-4D91-92C9-B4AAD5E1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B5577-AFD2-4C53-8F08-CAE93616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B98B-EF7D-4919-9F1B-AE30ED89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9D52-F4AA-49D4-B6E2-C6BCADB6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A61A-0FCB-451C-9BA2-CB5C3E75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5C7BB-5FB9-44FA-A01C-D716B863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2669-B515-47C0-B55A-243309E3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6B1B3-CF25-4AFE-ADBF-EB1341208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CFDEB-9211-4AAD-9EEF-EE05AD8E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158D5-1351-4C29-AEA9-3341C8BE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00C09-B976-4148-9B5D-597CEF8F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AA39-740B-4516-8D60-2622021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1F1DB-B32A-40BF-A410-FD9FA0BC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DC2E1-6172-4DE8-A050-5418505D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2902-1202-48F3-8506-BFD486F4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DB897-85FA-49A3-970B-B3FD25A9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3FB8C-48C0-4D90-AD1D-25BD00A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C528-AD4E-4FF9-9274-9BA4192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7735-3F5A-4673-AE5C-05095E78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AA63-91F3-4FD9-9759-B98F9953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F946-CDA0-408A-81AE-C8E38246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B149-D08A-4C4E-8A4B-D9C67942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6D27-7C3F-4328-9F74-EB332B84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E2A2-5778-4B0B-9C25-A958521C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5149-E00C-4C1E-968B-F2BF7E2D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22E1-DA7D-48FB-966E-2C92734F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6BDE2-86EC-4C7F-A586-77EC74D54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F566-F660-4475-B618-1B339A9B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F98A-0928-4E89-8C01-201DD63D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7EE9B-0414-460B-9836-AF4C5084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A1CA4-98B9-4F12-A569-9AEC967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342-DFF2-4C9A-830C-72B80471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64CB-4A64-4949-8057-D76704FC2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8E97-A621-42D2-8BA4-71AE7F4BE2F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2215-054D-4AD4-A3C4-1B1F2ACB7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9DAC-C578-44FB-B8B4-7933DE379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4E34-C519-4ACA-B3AA-1CFDCAAD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8424-C097-4F91-8B3F-F08FE6004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Charts for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95C7F-1468-4D5B-992F-304165A83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FDF61-2ABE-436D-AE1D-66F23D97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95" y="643467"/>
            <a:ext cx="76818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F572F5B-506F-49D3-99BB-6EE01AE24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83598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2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  <a:fontScheme name="Dividend">
    <a:majorFont>
      <a:latin typeface="Gill Sans MT" panose="020B0502020104020203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 panose="020B0502020104020203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Dividend">
    <a:fillStyleLst>
      <a:solidFill>
        <a:schemeClr val="phClr"/>
      </a:solidFill>
      <a:gradFill rotWithShape="1">
        <a:gsLst>
          <a:gs pos="0">
            <a:schemeClr val="phClr">
              <a:tint val="68000"/>
              <a:alpha val="90000"/>
              <a:lumMod val="100000"/>
            </a:schemeClr>
          </a:gs>
          <a:gs pos="100000">
            <a:schemeClr val="phClr">
              <a:tint val="90000"/>
              <a:lumMod val="95000"/>
            </a:schemeClr>
          </a:gs>
        </a:gsLst>
        <a:lin ang="5400000" scaled="1"/>
      </a:gradFill>
      <a:gradFill rotWithShape="1">
        <a:gsLst>
          <a:gs pos="0">
            <a:schemeClr val="phClr">
              <a:tint val="98000"/>
              <a:lumMod val="110000"/>
            </a:schemeClr>
          </a:gs>
          <a:gs pos="84000">
            <a:schemeClr val="phClr">
              <a:shade val="90000"/>
              <a:lumMod val="88000"/>
            </a:schemeClr>
          </a:gs>
        </a:gsLst>
        <a:lin ang="5400000" scaled="0"/>
      </a:gradFill>
    </a:fillStyleLst>
    <a:lnStyleLst>
      <a:ln w="12700" cap="rnd" cmpd="sng" algn="ctr">
        <a:solidFill>
          <a:schemeClr val="phClr">
            <a:lumMod val="90000"/>
          </a:schemeClr>
        </a:solidFill>
        <a:prstDash val="solid"/>
      </a:ln>
      <a:ln w="2222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55000"/>
            </a:srgbClr>
          </a:outerShdw>
        </a:effectLst>
      </a:effectStyle>
      <a:effectStyle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88000">
            <a:schemeClr val="phClr">
              <a:shade val="94000"/>
              <a:satMod val="110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98000"/>
              <a:satMod val="110000"/>
              <a:lumMod val="86000"/>
            </a:schemeClr>
          </a:gs>
        </a:gsLst>
        <a:path path="circle">
          <a:fillToRect l="50000" t="50000" r="100000" b="10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 Charts for Meeting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Charts for Meeting</dc:title>
  <dc:creator>Robin Hunt</dc:creator>
  <cp:lastModifiedBy>Robin Hunt</cp:lastModifiedBy>
  <cp:revision>1</cp:revision>
  <dcterms:created xsi:type="dcterms:W3CDTF">2021-01-28T16:05:23Z</dcterms:created>
  <dcterms:modified xsi:type="dcterms:W3CDTF">2021-01-28T16:07:17Z</dcterms:modified>
</cp:coreProperties>
</file>