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9306" autoAdjust="0"/>
  </p:normalViewPr>
  <p:slideViewPr>
    <p:cSldViewPr snapToGrid="0" snapToObjects="1">
      <p:cViewPr varScale="1">
        <p:scale>
          <a:sx n="38" d="100"/>
          <a:sy n="38" d="100"/>
        </p:scale>
        <p:origin x="77" y="33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157D5-D3EF-4C20-885D-D5AF9087E8DE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926E4-7827-42D0-9EF4-59EA57FF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7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332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049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3131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7946e47-6e6b-4e4d-8088-5f76963b0c7d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SalesDashboard_Production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2/16/2021 11:34:37 AM Central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2/16/2021 11:32:08 AM Central Standard Time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Chart, lineChart, lineChart, multiRowCard, Total Delivered, Total Lost Orders, Total Returned, Total Back Ordered, slicer. Please refer to the notes on this slide for details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Dashboard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Chart, lineChart, lineChart, multiRowCard, Total Delivered, Total Lost Orders, Total Returned, Total Back Ordered, slicer. Please refer to the notes on this slide for details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Dashboard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9A68BF-0D9C-4839-A475-113491A39D97}"/>
              </a:ext>
            </a:extLst>
          </p:cNvPr>
          <p:cNvSpPr/>
          <p:nvPr/>
        </p:nvSpPr>
        <p:spPr>
          <a:xfrm>
            <a:off x="76200" y="0"/>
            <a:ext cx="9802318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" title="This slide contains the following visuals: lineChart, lineChart, lineChart, multiRowCard, Total Delivered, Total Lost Orders, Total Returned, Total Back Ordered, slicer. Please refer to the notes on this slide for details.">
            <a:extLst>
              <a:ext uri="{FF2B5EF4-FFF2-40B4-BE49-F238E27FC236}">
                <a16:creationId xmlns:a16="http://schemas.microsoft.com/office/drawing/2014/main" id="{B6882257-1BE8-49DC-BCEF-00552DADBA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211" r="5272" b="63704"/>
          <a:stretch/>
        </p:blipFill>
        <p:spPr>
          <a:xfrm>
            <a:off x="4267200" y="1107440"/>
            <a:ext cx="2499360" cy="4135120"/>
          </a:xfrm>
          <a:prstGeom prst="rect">
            <a:avLst/>
          </a:prstGeom>
          <a:noFill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BA1E46-F3D7-474A-8356-27DF1A99B65B}"/>
              </a:ext>
            </a:extLst>
          </p:cNvPr>
          <p:cNvCxnSpPr>
            <a:cxnSpLocks/>
          </p:cNvCxnSpPr>
          <p:nvPr/>
        </p:nvCxnSpPr>
        <p:spPr>
          <a:xfrm flipV="1">
            <a:off x="7233920" y="1605280"/>
            <a:ext cx="2644598" cy="18237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4BE435-FEA5-434F-BA18-431779AE2568}"/>
              </a:ext>
            </a:extLst>
          </p:cNvPr>
          <p:cNvSpPr txBox="1"/>
          <p:nvPr/>
        </p:nvSpPr>
        <p:spPr>
          <a:xfrm>
            <a:off x="2712720" y="5354320"/>
            <a:ext cx="5608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You can filter for each month, or hold ctrl for multiple months</a:t>
            </a:r>
          </a:p>
        </p:txBody>
      </p:sp>
    </p:spTree>
    <p:extLst>
      <p:ext uri="{BB962C8B-B14F-4D97-AF65-F5344CB8AC3E}">
        <p14:creationId xmlns:p14="http://schemas.microsoft.com/office/powerpoint/2010/main" val="403908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Chart, lineChart, lineChart, multiRowCard, Total Delivered, Total Lost Orders, Total Returned, Total Back Ordered, slicer. Please refer to the notes on this slide for details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Dashboard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7E12B5-29B2-4A37-B30F-6582964C3F24}"/>
              </a:ext>
            </a:extLst>
          </p:cNvPr>
          <p:cNvSpPr/>
          <p:nvPr/>
        </p:nvSpPr>
        <p:spPr>
          <a:xfrm>
            <a:off x="2194560" y="0"/>
            <a:ext cx="9997440" cy="6858000"/>
          </a:xfrm>
          <a:prstGeom prst="rect">
            <a:avLst/>
          </a:prstGeom>
          <a:solidFill>
            <a:schemeClr val="accent1"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F4487F73-6767-4391-9171-2A32DBC87740}"/>
              </a:ext>
            </a:extLst>
          </p:cNvPr>
          <p:cNvSpPr/>
          <p:nvPr/>
        </p:nvSpPr>
        <p:spPr>
          <a:xfrm>
            <a:off x="1483360" y="0"/>
            <a:ext cx="711200" cy="1706880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8E74B7-0C82-485E-B9B3-D96642CFE8CD}"/>
              </a:ext>
            </a:extLst>
          </p:cNvPr>
          <p:cNvSpPr txBox="1"/>
          <p:nvPr/>
        </p:nvSpPr>
        <p:spPr>
          <a:xfrm>
            <a:off x="2388870" y="314831"/>
            <a:ext cx="5669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This will sort to the highest number based on filters applied.</a:t>
            </a:r>
          </a:p>
        </p:txBody>
      </p:sp>
    </p:spTree>
    <p:extLst>
      <p:ext uri="{BB962C8B-B14F-4D97-AF65-F5344CB8AC3E}">
        <p14:creationId xmlns:p14="http://schemas.microsoft.com/office/powerpoint/2010/main" val="14861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Chart, lineChart, lineChart, multiRowCard, Total Delivered, Total Lost Orders, Total Returned, Total Back Ordered, slicer. Please refer to the notes on this slide for details."/>
          <p:cNvPicPr>
            <a:picLocks noChangeAspect="1"/>
          </p:cNvPicPr>
          <p:nvPr/>
        </p:nvPicPr>
        <p:blipFill rotWithShape="1">
          <a:blip r:embed="rId3"/>
          <a:srcRect l="14918" r="17295"/>
          <a:stretch/>
        </p:blipFill>
        <p:spPr>
          <a:xfrm>
            <a:off x="1869440" y="0"/>
            <a:ext cx="814832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Dashboard</a:t>
            </a:r>
          </a:p>
        </p:txBody>
      </p:sp>
    </p:spTree>
    <p:extLst>
      <p:ext uri="{BB962C8B-B14F-4D97-AF65-F5344CB8AC3E}">
        <p14:creationId xmlns:p14="http://schemas.microsoft.com/office/powerpoint/2010/main" val="179030659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59</Words>
  <Application>Microsoft Office PowerPoint</Application>
  <PresentationFormat>Widescreen</PresentationFormat>
  <Paragraphs>12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SalesDashboard_Production</vt:lpstr>
      <vt:lpstr>Sales Dashboard</vt:lpstr>
      <vt:lpstr>Sales Dashboard</vt:lpstr>
      <vt:lpstr>Sales Dashboard</vt:lpstr>
      <vt:lpstr>Sales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Robin Hunt</cp:lastModifiedBy>
  <cp:revision>6</cp:revision>
  <dcterms:created xsi:type="dcterms:W3CDTF">2016-09-04T11:54:55Z</dcterms:created>
  <dcterms:modified xsi:type="dcterms:W3CDTF">2021-03-20T16:46:41Z</dcterms:modified>
</cp:coreProperties>
</file>