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49" d="100"/>
          <a:sy n="49" d="100"/>
        </p:scale>
        <p:origin x="2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0F96-27E1-40D9-B246-2221B08C37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66BC-FB94-4F06-AB69-7FF7EC62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676d8b4-e91b-4df2-acd7-63ab96726876/ReportSection1b8467187234da5dd11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ProductDashboard_Challenge_Finish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7:57:59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3/22/2021 7:56:10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, hundredPercentStackedBarChart, multiRow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FirstDraftProducts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47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ProductDashboard_Challenge_Finish</vt:lpstr>
      <vt:lpstr>FirstDraftProducts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Robin Hunt</cp:lastModifiedBy>
  <cp:revision>4</cp:revision>
  <dcterms:created xsi:type="dcterms:W3CDTF">2016-09-04T11:54:55Z</dcterms:created>
  <dcterms:modified xsi:type="dcterms:W3CDTF">2021-03-22T13:15:30Z</dcterms:modified>
</cp:coreProperties>
</file>