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2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3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3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3D35-ABAB-4D75-A172-0AF0D5B846EB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ED12-34D7-49C5-8890-6D600DD2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7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EEE 111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6"/>
          <p:cNvSpPr txBox="1">
            <a:spLocks noChangeArrowheads="1"/>
          </p:cNvSpPr>
          <p:nvPr/>
        </p:nvSpPr>
        <p:spPr bwMode="auto">
          <a:xfrm>
            <a:off x="296215" y="228601"/>
            <a:ext cx="103717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3600" dirty="0"/>
              <a:t>VI Characteristics curve of Ideal/Si/</a:t>
            </a:r>
            <a:r>
              <a:rPr lang="en-US" sz="3600" dirty="0" err="1"/>
              <a:t>Ge</a:t>
            </a:r>
            <a:r>
              <a:rPr lang="en-US" sz="3600" dirty="0"/>
              <a:t>/</a:t>
            </a:r>
            <a:r>
              <a:rPr lang="en-US" sz="3600" dirty="0" err="1"/>
              <a:t>GaAs</a:t>
            </a:r>
            <a:r>
              <a:rPr lang="en-US" sz="3600" dirty="0"/>
              <a:t> Diode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46083" name="Text Box 12"/>
          <p:cNvSpPr txBox="1">
            <a:spLocks noChangeArrowheads="1"/>
          </p:cNvSpPr>
          <p:nvPr/>
        </p:nvSpPr>
        <p:spPr bwMode="auto">
          <a:xfrm>
            <a:off x="1600200" y="2438401"/>
            <a:ext cx="3352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Note the regions for no bias, reverse bias, and forward bias conditions</a:t>
            </a:r>
            <a:r>
              <a:rPr lang="en-US" altLang="en-US" sz="2400" b="1">
                <a:cs typeface="Arial" panose="020B0604020202020204" pitchFamily="34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Carefully note the scale for each of these conditions.</a:t>
            </a:r>
          </a:p>
        </p:txBody>
      </p:sp>
      <p:pic>
        <p:nvPicPr>
          <p:cNvPr id="46084" name="Picture 7" descr="fg01_015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882650"/>
            <a:ext cx="5376863" cy="525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 1 Math </a:t>
            </a:r>
            <a:r>
              <a:rPr lang="en-US" dirty="0" smtClean="0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= absolute temperature in kelvins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2.3 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AC/Dynamic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87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on Series and Parallel Diode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Check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state</a:t>
                </a:r>
                <a:r>
                  <a:rPr lang="en-US" dirty="0" smtClean="0"/>
                  <a:t>/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condition</a:t>
                </a:r>
                <a:r>
                  <a:rPr lang="en-US" dirty="0" smtClean="0"/>
                  <a:t> of the diode</a:t>
                </a:r>
              </a:p>
              <a:p>
                <a:r>
                  <a:rPr lang="en-US" dirty="0" smtClean="0"/>
                  <a:t>Ideal/Si/</a:t>
                </a:r>
                <a:r>
                  <a:rPr lang="en-US" dirty="0" err="1" smtClean="0"/>
                  <a:t>Ge</a:t>
                </a:r>
                <a:r>
                  <a:rPr lang="en-US" dirty="0" smtClean="0"/>
                  <a:t> Diode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Open</a:t>
                </a:r>
                <a:r>
                  <a:rPr lang="en-US" dirty="0" smtClean="0"/>
                  <a:t> circuit;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circuit </a:t>
                </a:r>
              </a:p>
              <a:p>
                <a:r>
                  <a:rPr lang="en-US" dirty="0" smtClean="0"/>
                  <a:t>Ideal Diode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Short</a:t>
                </a:r>
                <a:r>
                  <a:rPr lang="en-US" dirty="0" smtClean="0"/>
                  <a:t> circuit;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circuit </a:t>
                </a:r>
              </a:p>
              <a:p>
                <a:r>
                  <a:rPr lang="en-US" dirty="0" smtClean="0"/>
                  <a:t>Si Diode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Replace the Si diode with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0.7V Load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circuit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Example 2.4 – 2.13</a:t>
                </a:r>
              </a:p>
              <a:p>
                <a:r>
                  <a:rPr lang="en-US" altLang="en-US" dirty="0" smtClean="0">
                    <a:solidFill>
                      <a:srgbClr val="FF0000"/>
                    </a:solidFill>
                  </a:rPr>
                  <a:t>Exercise Problems: </a:t>
                </a:r>
                <a:r>
                  <a:rPr lang="en-US" altLang="en-US" b="1" i="1" dirty="0" smtClean="0">
                    <a:solidFill>
                      <a:srgbClr val="FF0000"/>
                    </a:solidFill>
                  </a:rPr>
                  <a:t>Chapter 2</a:t>
                </a:r>
                <a:r>
                  <a:rPr lang="en-US" altLang="en-US" dirty="0" smtClean="0">
                    <a:solidFill>
                      <a:srgbClr val="FF0000"/>
                    </a:solidFill>
                  </a:rPr>
                  <a:t>: 5, 6, 7, 8, 9, 10, 11, 12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2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 output of Clippers and Clampers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7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wave and Full wave </a:t>
            </a:r>
            <a:r>
              <a:rPr lang="en-US" dirty="0" smtClean="0"/>
              <a:t>Rectifier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AC input (sine wave or square wave or triangular wave)</a:t>
                </a:r>
              </a:p>
              <a:p>
                <a:r>
                  <a:rPr lang="en-US" dirty="0" smtClean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 smtClean="0"/>
                  <a:t> output and DC/average output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Check in which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(+/−)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the diode in FB/ON and RB/OFF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Example 2.16 </a:t>
                </a:r>
                <a:r>
                  <a:rPr lang="en-US" dirty="0">
                    <a:solidFill>
                      <a:srgbClr val="FF0000"/>
                    </a:solidFill>
                  </a:rPr>
                  <a:t>and 2.17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3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Zener</a:t>
            </a:r>
            <a:r>
              <a:rPr lang="en-US" dirty="0"/>
              <a:t>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Ideal </a:t>
                </a:r>
                <a:r>
                  <a:rPr lang="en-US" dirty="0" err="1" smtClean="0"/>
                  <a:t>Zener</a:t>
                </a:r>
                <a:r>
                  <a:rPr lang="en-US" dirty="0" smtClean="0"/>
                  <a:t> Diode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FB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Replace the diode with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0.7V Load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circuit </a:t>
                </a:r>
              </a:p>
              <a:p>
                <a:r>
                  <a:rPr lang="en-US" dirty="0" smtClean="0"/>
                  <a:t>Ideal </a:t>
                </a:r>
                <a:r>
                  <a:rPr lang="en-US" dirty="0" err="1" smtClean="0"/>
                  <a:t>Zener</a:t>
                </a:r>
                <a:r>
                  <a:rPr lang="en-US" dirty="0" smtClean="0"/>
                  <a:t> Diode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Open</a:t>
                </a:r>
                <a:r>
                  <a:rPr lang="en-US" dirty="0" smtClean="0"/>
                  <a:t> circuit;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circuit </a:t>
                </a:r>
              </a:p>
              <a:p>
                <a:r>
                  <a:rPr lang="en-US" dirty="0" smtClean="0"/>
                  <a:t>Ideal </a:t>
                </a:r>
                <a:r>
                  <a:rPr lang="en-US" dirty="0" err="1" smtClean="0"/>
                  <a:t>Zener</a:t>
                </a:r>
                <a:r>
                  <a:rPr lang="en-US" dirty="0" smtClean="0"/>
                  <a:t> Diode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Replace the diode with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Load</a:t>
                </a:r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circuit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across the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Zener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diode from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Thevenin’s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theorem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will be given in the problem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Problem </a:t>
                </a:r>
                <a:r>
                  <a:rPr lang="en-US" dirty="0">
                    <a:solidFill>
                      <a:srgbClr val="FF0000"/>
                    </a:solidFill>
                  </a:rPr>
                  <a:t>2.26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84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CE/CB/CC NPN/PNP BJT in active/saturation/cutoff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check CE/CB/CC </a:t>
            </a:r>
          </a:p>
          <a:p>
            <a:r>
              <a:rPr lang="en-US" dirty="0" smtClean="0"/>
              <a:t>Ground the appropriate terminal of the BJT</a:t>
            </a:r>
          </a:p>
          <a:p>
            <a:r>
              <a:rPr lang="en-US" dirty="0" smtClean="0"/>
              <a:t>Then draw NPN/PNP</a:t>
            </a:r>
          </a:p>
          <a:p>
            <a:r>
              <a:rPr lang="en-US" dirty="0" smtClean="0"/>
              <a:t>Give appropriate bias voltages on the other two terminals of the BJT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BJT DC biasing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608" y="1519706"/>
                <a:ext cx="10993192" cy="503563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First give appropriate directions of the three currents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Apply KVL in the base-emitter loop.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=0.7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Apply KVL in the </a:t>
                </a:r>
                <a:r>
                  <a:rPr lang="en-US" dirty="0"/>
                  <a:t>collector-emitter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loop.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Apply KVL in the base loop to </a:t>
                </a: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=0.7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Apply KVL in the emitter loop to </a:t>
                </a: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608" y="1519706"/>
                <a:ext cx="10993192" cy="5035639"/>
              </a:xfrm>
              <a:blipFill rotWithShape="1">
                <a:blip r:embed="rId2"/>
                <a:stretch>
                  <a:fillRect l="-942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6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670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EEE 111</vt:lpstr>
      <vt:lpstr>PowerPoint Presentation</vt:lpstr>
      <vt:lpstr>Quiz 1 Math Problem</vt:lpstr>
      <vt:lpstr>Problem on Series and Parallel Diode Configuration</vt:lpstr>
      <vt:lpstr>Vo output of Clippers and Clampers</vt:lpstr>
      <vt:lpstr>Half wave and Full wave Rectifier</vt:lpstr>
      <vt:lpstr>Zener Diode</vt:lpstr>
      <vt:lpstr>CE/CB/CC NPN/PNP BJT in active/saturation/cutoff region</vt:lpstr>
      <vt:lpstr>BJT DC biasing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111 Summer 2019</dc:title>
  <dc:creator>Riasat Khan</dc:creator>
  <cp:lastModifiedBy>Riasat</cp:lastModifiedBy>
  <cp:revision>11</cp:revision>
  <dcterms:created xsi:type="dcterms:W3CDTF">2019-07-17T02:53:53Z</dcterms:created>
  <dcterms:modified xsi:type="dcterms:W3CDTF">2020-09-11T17:21:34Z</dcterms:modified>
</cp:coreProperties>
</file>