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9144000"/>
  <p:notesSz cx="6858000" cy="9144000"/>
  <p:embeddedFontLst>
    <p:embeddedFont>
      <p:font typeface="Jacques Francois Shadow"/>
      <p:regular r:id="rId18"/>
    </p:embeddedFont>
    <p:embeddedFont>
      <p:font typeface="Libre Franklin"/>
      <p:regular r:id="rId19"/>
      <p:bold r:id="rId20"/>
      <p:italic r:id="rId21"/>
      <p:boldItalic r:id="rId22"/>
    </p:embeddedFont>
    <p:embeddedFont>
      <p:font typeface="Libre Baskerville"/>
      <p:regular r:id="rId23"/>
      <p:bold r:id="rId24"/>
      <p: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6" roundtripDataSignature="AMtx7mjFSYoeATA7d6tecztREG70FsSC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ibreFranklin-bold.fntdata"/><Relationship Id="rId22" Type="http://schemas.openxmlformats.org/officeDocument/2006/relationships/font" Target="fonts/LibreFranklin-boldItalic.fntdata"/><Relationship Id="rId21" Type="http://schemas.openxmlformats.org/officeDocument/2006/relationships/font" Target="fonts/LibreFranklin-italic.fntdata"/><Relationship Id="rId24" Type="http://schemas.openxmlformats.org/officeDocument/2006/relationships/font" Target="fonts/LibreBaskerville-bold.fntdata"/><Relationship Id="rId23" Type="http://schemas.openxmlformats.org/officeDocument/2006/relationships/font" Target="fonts/LibreBaskervill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font" Target="fonts/LibreBaskerville-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LibreFranklin-regular.fntdata"/><Relationship Id="rId18" Type="http://schemas.openxmlformats.org/officeDocument/2006/relationships/font" Target="fonts/JacquesFrancoisShadow-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rotWithShape="1">
          <a:blip r:embed="rId2">
            <a:alphaModFix/>
          </a:blip>
          <a:tile algn="tl" flip="none" tx="0" sx="55000" ty="0" sy="55000"/>
        </a:blipFill>
      </p:bgPr>
    </p:bg>
    <p:spTree>
      <p:nvGrpSpPr>
        <p:cNvPr id="13" name="Shape 13"/>
        <p:cNvGrpSpPr/>
        <p:nvPr/>
      </p:nvGrpSpPr>
      <p:grpSpPr>
        <a:xfrm>
          <a:off x="0" y="0"/>
          <a:ext cx="0" cy="0"/>
          <a:chOff x="0" y="0"/>
          <a:chExt cx="0" cy="0"/>
        </a:xfrm>
      </p:grpSpPr>
      <p:sp>
        <p:nvSpPr>
          <p:cNvPr id="14" name="Google Shape;14;p13"/>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5" name="Google Shape;15;p13"/>
          <p:cNvSpPr/>
          <p:nvPr/>
        </p:nvSpPr>
        <p:spPr>
          <a:xfrm>
            <a:off x="65313" y="69755"/>
            <a:ext cx="9013372"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6" name="Google Shape;16;p13"/>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rmAutofit/>
          </a:bodyPr>
          <a:lstStyle>
            <a:lvl1pPr lvl="0" algn="ctr">
              <a:spcBef>
                <a:spcPts val="580"/>
              </a:spcBef>
              <a:spcAft>
                <a:spcPts val="0"/>
              </a:spcAft>
              <a:buSzPts val="2210"/>
              <a:buNone/>
              <a:defRPr sz="2600">
                <a:solidFill>
                  <a:schemeClr val="dk2"/>
                </a:solidFill>
              </a:defRPr>
            </a:lvl1pPr>
            <a:lvl2pPr lvl="1" algn="ctr">
              <a:spcBef>
                <a:spcPts val="370"/>
              </a:spcBef>
              <a:spcAft>
                <a:spcPts val="0"/>
              </a:spcAft>
              <a:buSzPts val="1530"/>
              <a:buNone/>
              <a:defRPr/>
            </a:lvl2pPr>
            <a:lvl3pPr lvl="2" algn="ctr">
              <a:spcBef>
                <a:spcPts val="370"/>
              </a:spcBef>
              <a:spcAft>
                <a:spcPts val="0"/>
              </a:spcAft>
              <a:buSzPts val="1530"/>
              <a:buNone/>
              <a:defRPr/>
            </a:lvl3pPr>
            <a:lvl4pPr lvl="3" algn="ctr">
              <a:spcBef>
                <a:spcPts val="370"/>
              </a:spcBef>
              <a:spcAft>
                <a:spcPts val="0"/>
              </a:spcAft>
              <a:buSzPts val="1440"/>
              <a:buNone/>
              <a:defRPr/>
            </a:lvl4pPr>
            <a:lvl5pPr lvl="4" algn="ctr">
              <a:spcBef>
                <a:spcPts val="370"/>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p:txBody>
      </p:sp>
      <p:sp>
        <p:nvSpPr>
          <p:cNvPr id="17" name="Google Shape;17;p1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b="0" i="0" sz="1400" u="none" cap="none" strike="noStrike">
                <a:solidFill>
                  <a:srgbClr val="FFFFFF"/>
                </a:solidFill>
                <a:latin typeface="Libre Franklin"/>
                <a:ea typeface="Libre Franklin"/>
                <a:cs typeface="Libre Franklin"/>
                <a:sym typeface="Libre Franklin"/>
              </a:defRPr>
            </a:lvl1pPr>
            <a:lvl2pPr indent="0" lvl="1" marL="0" algn="ctr">
              <a:spcBef>
                <a:spcPts val="0"/>
              </a:spcBef>
              <a:buNone/>
              <a:defRPr b="0" i="0" sz="1400" u="none" cap="none" strike="noStrike">
                <a:solidFill>
                  <a:srgbClr val="FFFFFF"/>
                </a:solidFill>
                <a:latin typeface="Libre Franklin"/>
                <a:ea typeface="Libre Franklin"/>
                <a:cs typeface="Libre Franklin"/>
                <a:sym typeface="Libre Franklin"/>
              </a:defRPr>
            </a:lvl2pPr>
            <a:lvl3pPr indent="0" lvl="2" marL="0" algn="ctr">
              <a:spcBef>
                <a:spcPts val="0"/>
              </a:spcBef>
              <a:buNone/>
              <a:defRPr b="0" i="0" sz="1400" u="none" cap="none" strike="noStrike">
                <a:solidFill>
                  <a:srgbClr val="FFFFFF"/>
                </a:solidFill>
                <a:latin typeface="Libre Franklin"/>
                <a:ea typeface="Libre Franklin"/>
                <a:cs typeface="Libre Franklin"/>
                <a:sym typeface="Libre Franklin"/>
              </a:defRPr>
            </a:lvl3pPr>
            <a:lvl4pPr indent="0" lvl="3" marL="0" algn="ctr">
              <a:spcBef>
                <a:spcPts val="0"/>
              </a:spcBef>
              <a:buNone/>
              <a:defRPr b="0" i="0" sz="1400" u="none" cap="none" strike="noStrike">
                <a:solidFill>
                  <a:srgbClr val="FFFFFF"/>
                </a:solidFill>
                <a:latin typeface="Libre Franklin"/>
                <a:ea typeface="Libre Franklin"/>
                <a:cs typeface="Libre Franklin"/>
                <a:sym typeface="Libre Franklin"/>
              </a:defRPr>
            </a:lvl4pPr>
            <a:lvl5pPr indent="0" lvl="4" marL="0" algn="ctr">
              <a:spcBef>
                <a:spcPts val="0"/>
              </a:spcBef>
              <a:buNone/>
              <a:defRPr b="0" i="0" sz="1400" u="none" cap="none" strike="noStrike">
                <a:solidFill>
                  <a:srgbClr val="FFFFFF"/>
                </a:solidFill>
                <a:latin typeface="Libre Franklin"/>
                <a:ea typeface="Libre Franklin"/>
                <a:cs typeface="Libre Franklin"/>
                <a:sym typeface="Libre Franklin"/>
              </a:defRPr>
            </a:lvl5pPr>
            <a:lvl6pPr indent="0" lvl="5" marL="0" algn="ctr">
              <a:spcBef>
                <a:spcPts val="0"/>
              </a:spcBef>
              <a:buNone/>
              <a:defRPr b="0" i="0" sz="1400" u="none" cap="none" strike="noStrike">
                <a:solidFill>
                  <a:srgbClr val="FFFFFF"/>
                </a:solidFill>
                <a:latin typeface="Libre Franklin"/>
                <a:ea typeface="Libre Franklin"/>
                <a:cs typeface="Libre Franklin"/>
                <a:sym typeface="Libre Franklin"/>
              </a:defRPr>
            </a:lvl6pPr>
            <a:lvl7pPr indent="0" lvl="6" marL="0" algn="ctr">
              <a:spcBef>
                <a:spcPts val="0"/>
              </a:spcBef>
              <a:buNone/>
              <a:defRPr b="0" i="0" sz="1400" u="none" cap="none" strike="noStrike">
                <a:solidFill>
                  <a:srgbClr val="FFFFFF"/>
                </a:solidFill>
                <a:latin typeface="Libre Franklin"/>
                <a:ea typeface="Libre Franklin"/>
                <a:cs typeface="Libre Franklin"/>
                <a:sym typeface="Libre Franklin"/>
              </a:defRPr>
            </a:lvl7pPr>
            <a:lvl8pPr indent="0" lvl="7" marL="0" algn="ctr">
              <a:spcBef>
                <a:spcPts val="0"/>
              </a:spcBef>
              <a:buNone/>
              <a:defRPr b="0" i="0" sz="1400" u="none" cap="none" strike="noStrike">
                <a:solidFill>
                  <a:srgbClr val="FFFFFF"/>
                </a:solidFill>
                <a:latin typeface="Libre Franklin"/>
                <a:ea typeface="Libre Franklin"/>
                <a:cs typeface="Libre Franklin"/>
                <a:sym typeface="Libre Franklin"/>
              </a:defRPr>
            </a:lvl8pPr>
            <a:lvl9pPr indent="0" lvl="8" marL="0" algn="ctr">
              <a:spcBef>
                <a:spcPts val="0"/>
              </a:spcBef>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20" name="Google Shape;20;p13"/>
          <p:cNvSpPr/>
          <p:nvPr/>
        </p:nvSpPr>
        <p:spPr>
          <a:xfrm>
            <a:off x="62931" y="1449303"/>
            <a:ext cx="9021537" cy="152734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1" name="Google Shape;21;p13"/>
          <p:cNvSpPr/>
          <p:nvPr/>
        </p:nvSpPr>
        <p:spPr>
          <a:xfrm>
            <a:off x="62931" y="1396720"/>
            <a:ext cx="9021537" cy="120580"/>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2" name="Google Shape;22;p13"/>
          <p:cNvSpPr/>
          <p:nvPr/>
        </p:nvSpPr>
        <p:spPr>
          <a:xfrm>
            <a:off x="62931" y="2976649"/>
            <a:ext cx="9021537" cy="110532"/>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3" name="Google Shape;23;p13"/>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rmAutofit/>
          </a:bodyPr>
          <a:lstStyle>
            <a:lvl1pPr lvl="0" algn="ctr">
              <a:spcBef>
                <a:spcPts val="0"/>
              </a:spcBef>
              <a:spcAft>
                <a:spcPts val="0"/>
              </a:spcAft>
              <a:buClr>
                <a:srgbClr val="FFFFFF"/>
              </a:buClr>
              <a:buSzPts val="4000"/>
              <a:buFont typeface="Libre Franklin"/>
              <a:buNone/>
              <a:defRPr>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5" name="Shape 85"/>
        <p:cNvGrpSpPr/>
        <p:nvPr/>
      </p:nvGrpSpPr>
      <p:grpSpPr>
        <a:xfrm>
          <a:off x="0" y="0"/>
          <a:ext cx="0" cy="0"/>
          <a:chOff x="0" y="0"/>
          <a:chExt cx="0" cy="0"/>
        </a:xfrm>
      </p:grpSpPr>
      <p:sp>
        <p:nvSpPr>
          <p:cNvPr id="86" name="Google Shape;86;p2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24"/>
          <p:cNvSpPr txBox="1"/>
          <p:nvPr>
            <p:ph idx="1" type="body"/>
          </p:nvPr>
        </p:nvSpPr>
        <p:spPr>
          <a:xfrm rot="5400000">
            <a:off x="2514600" y="-152400"/>
            <a:ext cx="4572000" cy="77724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8" name="Google Shape;88;p2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4"/>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4"/>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1" name="Shape 91"/>
        <p:cNvGrpSpPr/>
        <p:nvPr/>
      </p:nvGrpSpPr>
      <p:grpSpPr>
        <a:xfrm>
          <a:off x="0" y="0"/>
          <a:ext cx="0" cy="0"/>
          <a:chOff x="0" y="0"/>
          <a:chExt cx="0" cy="0"/>
        </a:xfrm>
      </p:grpSpPr>
      <p:sp>
        <p:nvSpPr>
          <p:cNvPr id="92" name="Google Shape;92;p25"/>
          <p:cNvSpPr txBox="1"/>
          <p:nvPr>
            <p:ph type="title"/>
          </p:nvPr>
        </p:nvSpPr>
        <p:spPr>
          <a:xfrm rot="5400000">
            <a:off x="4709477" y="2194564"/>
            <a:ext cx="5851525" cy="201168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25"/>
          <p:cNvSpPr txBox="1"/>
          <p:nvPr>
            <p:ph idx="1" type="body"/>
          </p:nvPr>
        </p:nvSpPr>
        <p:spPr>
          <a:xfrm rot="5400000">
            <a:off x="769937" y="419103"/>
            <a:ext cx="5851525" cy="55626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94" name="Google Shape;94;p2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5"/>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5" name="Shape 105"/>
        <p:cNvGrpSpPr/>
        <p:nvPr/>
      </p:nvGrpSpPr>
      <p:grpSpPr>
        <a:xfrm>
          <a:off x="0" y="0"/>
          <a:ext cx="0" cy="0"/>
          <a:chOff x="0" y="0"/>
          <a:chExt cx="0" cy="0"/>
        </a:xfrm>
      </p:grpSpPr>
      <p:sp>
        <p:nvSpPr>
          <p:cNvPr id="106" name="Google Shape;106;p1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1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6"/>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10" name="Google Shape;110;p1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1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5"/>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9" name="Google Shape;29;p1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l" flip="none" tx="0" sx="55000" ty="0" sy="55000"/>
        </a:blipFill>
      </p:bgPr>
    </p:bg>
    <p:spTree>
      <p:nvGrpSpPr>
        <p:cNvPr id="30" name="Shape 30"/>
        <p:cNvGrpSpPr/>
        <p:nvPr/>
      </p:nvGrpSpPr>
      <p:grpSpPr>
        <a:xfrm>
          <a:off x="0" y="0"/>
          <a:ext cx="0" cy="0"/>
          <a:chOff x="0" y="0"/>
          <a:chExt cx="0" cy="0"/>
        </a:xfrm>
      </p:grpSpPr>
      <p:sp>
        <p:nvSpPr>
          <p:cNvPr id="31" name="Google Shape;31;p17"/>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32" name="Google Shape;32;p17"/>
          <p:cNvSpPr/>
          <p:nvPr/>
        </p:nvSpPr>
        <p:spPr>
          <a:xfrm>
            <a:off x="65313" y="69755"/>
            <a:ext cx="9013372"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33" name="Google Shape;33;p17"/>
          <p:cNvSpPr txBox="1"/>
          <p:nvPr>
            <p:ph type="title"/>
          </p:nvPr>
        </p:nvSpPr>
        <p:spPr>
          <a:xfrm>
            <a:off x="722313" y="952500"/>
            <a:ext cx="7772400" cy="1362075"/>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4000"/>
              <a:buFont typeface="Libre Franklin"/>
              <a:buNone/>
              <a:defRPr b="0"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7"/>
          <p:cNvSpPr txBox="1"/>
          <p:nvPr>
            <p:ph idx="1" type="body"/>
          </p:nvPr>
        </p:nvSpPr>
        <p:spPr>
          <a:xfrm>
            <a:off x="722313" y="2547938"/>
            <a:ext cx="7772400" cy="1338262"/>
          </a:xfrm>
          <a:prstGeom prst="rect">
            <a:avLst/>
          </a:prstGeom>
          <a:noFill/>
          <a:ln>
            <a:noFill/>
          </a:ln>
        </p:spPr>
        <p:txBody>
          <a:bodyPr anchorCtr="0" anchor="t" bIns="45700" lIns="91425" spcFirstLastPara="1" rIns="91425" wrap="square" tIns="45700">
            <a:normAutofit/>
          </a:bodyPr>
          <a:lstStyle>
            <a:lvl1pPr indent="-228600" lvl="0" marL="457200" algn="l">
              <a:spcBef>
                <a:spcPts val="580"/>
              </a:spcBef>
              <a:spcAft>
                <a:spcPts val="0"/>
              </a:spcAft>
              <a:buSzPts val="2040"/>
              <a:buNone/>
              <a:defRPr sz="2400">
                <a:solidFill>
                  <a:srgbClr val="888888"/>
                </a:solidFill>
              </a:defRPr>
            </a:lvl1pPr>
            <a:lvl2pPr indent="-228600" lvl="1" marL="914400" algn="l">
              <a:spcBef>
                <a:spcPts val="370"/>
              </a:spcBef>
              <a:spcAft>
                <a:spcPts val="0"/>
              </a:spcAft>
              <a:buSzPts val="1530"/>
              <a:buNone/>
              <a:defRPr sz="1800">
                <a:solidFill>
                  <a:srgbClr val="888888"/>
                </a:solidFill>
              </a:defRPr>
            </a:lvl2pPr>
            <a:lvl3pPr indent="-228600" lvl="2" marL="1371600" algn="l">
              <a:spcBef>
                <a:spcPts val="370"/>
              </a:spcBef>
              <a:spcAft>
                <a:spcPts val="0"/>
              </a:spcAft>
              <a:buSzPts val="1360"/>
              <a:buNone/>
              <a:defRPr sz="1600">
                <a:solidFill>
                  <a:srgbClr val="888888"/>
                </a:solidFill>
              </a:defRPr>
            </a:lvl3pPr>
            <a:lvl4pPr indent="-228600" lvl="3" marL="1828800" algn="l">
              <a:spcBef>
                <a:spcPts val="370"/>
              </a:spcBef>
              <a:spcAft>
                <a:spcPts val="0"/>
              </a:spcAft>
              <a:buSzPts val="1120"/>
              <a:buNone/>
              <a:defRPr sz="1400">
                <a:solidFill>
                  <a:srgbClr val="888888"/>
                </a:solidFill>
              </a:defRPr>
            </a:lvl4pPr>
            <a:lvl5pPr indent="-228600" lvl="4" marL="2286000" algn="l">
              <a:spcBef>
                <a:spcPts val="370"/>
              </a:spcBef>
              <a:spcAft>
                <a:spcPts val="0"/>
              </a:spcAft>
              <a:buSzPts val="1400"/>
              <a:buFont typeface="Libre Baskerville"/>
              <a:buNone/>
              <a:defRPr sz="1400">
                <a:solidFill>
                  <a:srgbClr val="888888"/>
                </a:solidFill>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35" name="Google Shape;35;p1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7"/>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7"/>
          <p:cNvSpPr/>
          <p:nvPr/>
        </p:nvSpPr>
        <p:spPr>
          <a:xfrm flipH="1" rot="10800000">
            <a:off x="69412" y="2376830"/>
            <a:ext cx="9013515"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38" name="Google Shape;38;p17"/>
          <p:cNvSpPr/>
          <p:nvPr/>
        </p:nvSpPr>
        <p:spPr>
          <a:xfrm>
            <a:off x="69146" y="2341475"/>
            <a:ext cx="9013781" cy="45719"/>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39" name="Google Shape;39;p17"/>
          <p:cNvSpPr/>
          <p:nvPr/>
        </p:nvSpPr>
        <p:spPr>
          <a:xfrm>
            <a:off x="68306" y="2468880"/>
            <a:ext cx="9014621" cy="4572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40" name="Google Shape;40;p17"/>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8"/>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8"/>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6" name="Google Shape;46;p18"/>
          <p:cNvSpPr txBox="1"/>
          <p:nvPr>
            <p:ph idx="1" type="body"/>
          </p:nvPr>
        </p:nvSpPr>
        <p:spPr>
          <a:xfrm>
            <a:off x="914400" y="1447800"/>
            <a:ext cx="3749040" cy="45720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47" name="Google Shape;47;p18"/>
          <p:cNvSpPr txBox="1"/>
          <p:nvPr>
            <p:ph idx="2" type="body"/>
          </p:nvPr>
        </p:nvSpPr>
        <p:spPr>
          <a:xfrm>
            <a:off x="4933950" y="1447800"/>
            <a:ext cx="3749040" cy="45720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19"/>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4000"/>
              <a:buFont typeface="Libre Frankli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9"/>
          <p:cNvSpPr txBox="1"/>
          <p:nvPr>
            <p:ph idx="1" type="body"/>
          </p:nvPr>
        </p:nvSpPr>
        <p:spPr>
          <a:xfrm>
            <a:off x="9144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0"/>
              </a:spcBef>
              <a:spcAft>
                <a:spcPts val="0"/>
              </a:spcAft>
              <a:buSzPts val="1700"/>
              <a:buNone/>
              <a:defRPr b="1" sz="2000"/>
            </a:lvl2pPr>
            <a:lvl3pPr indent="-228600" lvl="2" marL="1371600" algn="l">
              <a:spcBef>
                <a:spcPts val="370"/>
              </a:spcBef>
              <a:spcAft>
                <a:spcPts val="0"/>
              </a:spcAft>
              <a:buSzPts val="1530"/>
              <a:buNone/>
              <a:defRPr b="1" sz="1800"/>
            </a:lvl3pPr>
            <a:lvl4pPr indent="-228600" lvl="3" marL="1828800" algn="l">
              <a:spcBef>
                <a:spcPts val="370"/>
              </a:spcBef>
              <a:spcAft>
                <a:spcPts val="0"/>
              </a:spcAft>
              <a:buSzPts val="1280"/>
              <a:buNone/>
              <a:defRPr b="1" sz="1600"/>
            </a:lvl4pPr>
            <a:lvl5pPr indent="-228600" lvl="4" marL="2286000" algn="l">
              <a:spcBef>
                <a:spcPts val="370"/>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1" name="Google Shape;51;p19"/>
          <p:cNvSpPr txBox="1"/>
          <p:nvPr>
            <p:ph idx="2" type="body"/>
          </p:nvPr>
        </p:nvSpPr>
        <p:spPr>
          <a:xfrm>
            <a:off x="49530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0"/>
              </a:spcBef>
              <a:spcAft>
                <a:spcPts val="0"/>
              </a:spcAft>
              <a:buSzPts val="1700"/>
              <a:buNone/>
              <a:defRPr b="1" sz="2000"/>
            </a:lvl2pPr>
            <a:lvl3pPr indent="-228600" lvl="2" marL="1371600" algn="l">
              <a:spcBef>
                <a:spcPts val="370"/>
              </a:spcBef>
              <a:spcAft>
                <a:spcPts val="0"/>
              </a:spcAft>
              <a:buSzPts val="1530"/>
              <a:buNone/>
              <a:defRPr b="1" sz="1800"/>
            </a:lvl3pPr>
            <a:lvl4pPr indent="-228600" lvl="3" marL="1828800" algn="l">
              <a:spcBef>
                <a:spcPts val="370"/>
              </a:spcBef>
              <a:spcAft>
                <a:spcPts val="0"/>
              </a:spcAft>
              <a:buSzPts val="1280"/>
              <a:buNone/>
              <a:defRPr b="1" sz="1600"/>
            </a:lvl4pPr>
            <a:lvl5pPr indent="-228600" lvl="4" marL="2286000" algn="l">
              <a:spcBef>
                <a:spcPts val="370"/>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2" name="Google Shape;52;p1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9"/>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5" name="Google Shape;55;p19"/>
          <p:cNvSpPr txBox="1"/>
          <p:nvPr>
            <p:ph idx="3" type="body"/>
          </p:nvPr>
        </p:nvSpPr>
        <p:spPr>
          <a:xfrm>
            <a:off x="914400" y="2247900"/>
            <a:ext cx="3733800" cy="38862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6" name="Google Shape;56;p19"/>
          <p:cNvSpPr txBox="1"/>
          <p:nvPr>
            <p:ph idx="4" type="body"/>
          </p:nvPr>
        </p:nvSpPr>
        <p:spPr>
          <a:xfrm>
            <a:off x="4953000" y="2247900"/>
            <a:ext cx="3733800" cy="38862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20"/>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0"/>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0"/>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2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22"/>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68" name="Google Shape;68;p22"/>
          <p:cNvSpPr/>
          <p:nvPr/>
        </p:nvSpPr>
        <p:spPr>
          <a:xfrm>
            <a:off x="64008" y="69755"/>
            <a:ext cx="9013372"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69" name="Google Shape;69;p22"/>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rmAutofit/>
          </a:bodyPr>
          <a:lstStyle>
            <a:lvl1pPr lvl="0" algn="l">
              <a:spcBef>
                <a:spcPts val="0"/>
              </a:spcBef>
              <a:spcAft>
                <a:spcPts val="0"/>
              </a:spcAft>
              <a:buClr>
                <a:schemeClr val="dk2"/>
              </a:buClr>
              <a:buSzPts val="4000"/>
              <a:buFont typeface="Libre Franklin"/>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2"/>
          <p:cNvSpPr txBox="1"/>
          <p:nvPr>
            <p:ph idx="1" type="body"/>
          </p:nvPr>
        </p:nvSpPr>
        <p:spPr>
          <a:xfrm>
            <a:off x="914400" y="1600200"/>
            <a:ext cx="1905000" cy="4495800"/>
          </a:xfrm>
          <a:prstGeom prst="rect">
            <a:avLst/>
          </a:prstGeom>
          <a:noFill/>
          <a:ln>
            <a:noFill/>
          </a:ln>
        </p:spPr>
        <p:txBody>
          <a:bodyPr anchorCtr="0" anchor="t" bIns="45700" lIns="91425" spcFirstLastPara="1" rIns="91425" wrap="square" tIns="45700">
            <a:normAutofit/>
          </a:bodyPr>
          <a:lstStyle>
            <a:lvl1pPr indent="-228600" lvl="0" marL="457200" algn="l">
              <a:spcBef>
                <a:spcPts val="580"/>
              </a:spcBef>
              <a:spcAft>
                <a:spcPts val="0"/>
              </a:spcAft>
              <a:buSzPts val="1530"/>
              <a:buNone/>
              <a:defRPr sz="1800"/>
            </a:lvl1pPr>
            <a:lvl2pPr indent="-228600" lvl="1" marL="914400" algn="l">
              <a:spcBef>
                <a:spcPts val="370"/>
              </a:spcBef>
              <a:spcAft>
                <a:spcPts val="0"/>
              </a:spcAft>
              <a:buSzPts val="1020"/>
              <a:buNone/>
              <a:defRPr sz="1200"/>
            </a:lvl2pPr>
            <a:lvl3pPr indent="-228600" lvl="2" marL="1371600" algn="l">
              <a:spcBef>
                <a:spcPts val="370"/>
              </a:spcBef>
              <a:spcAft>
                <a:spcPts val="0"/>
              </a:spcAft>
              <a:buSzPts val="850"/>
              <a:buNone/>
              <a:defRPr sz="1000"/>
            </a:lvl3pPr>
            <a:lvl4pPr indent="-228600" lvl="3" marL="1828800" algn="l">
              <a:spcBef>
                <a:spcPts val="370"/>
              </a:spcBef>
              <a:spcAft>
                <a:spcPts val="0"/>
              </a:spcAft>
              <a:buSzPts val="720"/>
              <a:buNone/>
              <a:defRPr sz="900"/>
            </a:lvl4pPr>
            <a:lvl5pPr indent="-228600" lvl="4" marL="2286000" algn="l">
              <a:spcBef>
                <a:spcPts val="370"/>
              </a:spcBef>
              <a:spcAft>
                <a:spcPts val="0"/>
              </a:spcAft>
              <a:buSzPts val="900"/>
              <a:buFont typeface="Libre Baskerville"/>
              <a:buNone/>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1" name="Google Shape;71;p2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2"/>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4" name="Google Shape;74;p22"/>
          <p:cNvSpPr txBox="1"/>
          <p:nvPr>
            <p:ph idx="2" type="body"/>
          </p:nvPr>
        </p:nvSpPr>
        <p:spPr>
          <a:xfrm>
            <a:off x="2971800" y="1600200"/>
            <a:ext cx="5715000" cy="4495800"/>
          </a:xfrm>
          <a:prstGeom prst="rect">
            <a:avLst/>
          </a:prstGeom>
          <a:noFill/>
          <a:ln>
            <a:noFill/>
          </a:ln>
        </p:spPr>
        <p:txBody>
          <a:bodyPr anchorCtr="0" anchor="t" bIns="45700" lIns="91425" spcFirstLastPara="1" rIns="91425" wrap="square" tIns="45700">
            <a:norm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23"/>
          <p:cNvSpPr txBox="1"/>
          <p:nvPr>
            <p:ph type="title"/>
          </p:nvPr>
        </p:nvSpPr>
        <p:spPr>
          <a:xfrm>
            <a:off x="914400" y="4900550"/>
            <a:ext cx="7315200" cy="522288"/>
          </a:xfrm>
          <a:prstGeom prst="rect">
            <a:avLst/>
          </a:prstGeom>
          <a:noFill/>
          <a:ln>
            <a:noFill/>
          </a:ln>
        </p:spPr>
        <p:txBody>
          <a:bodyPr anchorCtr="0" anchor="ctr" bIns="91425" lIns="91425" spcFirstLastPara="1" rIns="91425" wrap="square" tIns="45700">
            <a:noAutofit/>
          </a:bodyPr>
          <a:lstStyle>
            <a:lvl1pPr lvl="0" algn="l">
              <a:spcBef>
                <a:spcPts val="0"/>
              </a:spcBef>
              <a:spcAft>
                <a:spcPts val="0"/>
              </a:spcAft>
              <a:buClr>
                <a:schemeClr val="dk2"/>
              </a:buClr>
              <a:buSzPts val="2800"/>
              <a:buFont typeface="Libre Franklin"/>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3"/>
          <p:cNvSpPr txBox="1"/>
          <p:nvPr>
            <p:ph idx="1" type="body"/>
          </p:nvPr>
        </p:nvSpPr>
        <p:spPr>
          <a:xfrm>
            <a:off x="914400" y="5445825"/>
            <a:ext cx="7315200" cy="685800"/>
          </a:xfrm>
          <a:prstGeom prst="rect">
            <a:avLst/>
          </a:prstGeom>
          <a:noFill/>
          <a:ln>
            <a:noFill/>
          </a:ln>
        </p:spPr>
        <p:txBody>
          <a:bodyPr anchorCtr="0" anchor="t" bIns="45700" lIns="91425" spcFirstLastPara="1" rIns="91425" wrap="square" tIns="45700">
            <a:normAutofit/>
          </a:bodyPr>
          <a:lstStyle>
            <a:lvl1pPr indent="-228600" lvl="0" marL="457200" algn="l">
              <a:spcBef>
                <a:spcPts val="580"/>
              </a:spcBef>
              <a:spcAft>
                <a:spcPts val="0"/>
              </a:spcAft>
              <a:buSzPts val="1360"/>
              <a:buFont typeface="Libre Baskerville"/>
              <a:buNone/>
              <a:defRPr sz="1600"/>
            </a:lvl1pPr>
            <a:lvl2pPr indent="-293369" lvl="1" marL="914400" algn="l">
              <a:spcBef>
                <a:spcPts val="370"/>
              </a:spcBef>
              <a:spcAft>
                <a:spcPts val="0"/>
              </a:spcAft>
              <a:buSzPts val="1020"/>
              <a:buChar char="⚫"/>
              <a:defRPr sz="1200"/>
            </a:lvl2pPr>
            <a:lvl3pPr indent="-282575" lvl="2" marL="1371600" algn="l">
              <a:spcBef>
                <a:spcPts val="370"/>
              </a:spcBef>
              <a:spcAft>
                <a:spcPts val="0"/>
              </a:spcAft>
              <a:buSzPts val="850"/>
              <a:buChar char="⚫"/>
              <a:defRPr sz="1000"/>
            </a:lvl3pPr>
            <a:lvl4pPr indent="-274319" lvl="3" marL="1828800" algn="l">
              <a:spcBef>
                <a:spcPts val="370"/>
              </a:spcBef>
              <a:spcAft>
                <a:spcPts val="0"/>
              </a:spcAft>
              <a:buSzPts val="720"/>
              <a:buChar char="⚫"/>
              <a:defRPr sz="900"/>
            </a:lvl4pPr>
            <a:lvl5pPr indent="-285750" lvl="4" marL="2286000" algn="l">
              <a:spcBef>
                <a:spcPts val="370"/>
              </a:spcBef>
              <a:spcAft>
                <a:spcPts val="0"/>
              </a:spcAft>
              <a:buSzPts val="900"/>
              <a:buFont typeface="Libre Baskerville"/>
              <a:buChar char="o"/>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8" name="Google Shape;78;p2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3"/>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3"/>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1" name="Google Shape;81;p23"/>
          <p:cNvSpPr/>
          <p:nvPr/>
        </p:nvSpPr>
        <p:spPr>
          <a:xfrm flipH="1" rot="10800000">
            <a:off x="68307" y="4683555"/>
            <a:ext cx="9006840" cy="914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2" name="Google Shape;82;p23"/>
          <p:cNvSpPr/>
          <p:nvPr/>
        </p:nvSpPr>
        <p:spPr>
          <a:xfrm>
            <a:off x="68508" y="4650474"/>
            <a:ext cx="9006639" cy="45719"/>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3" name="Google Shape;83;p23"/>
          <p:cNvSpPr/>
          <p:nvPr/>
        </p:nvSpPr>
        <p:spPr>
          <a:xfrm>
            <a:off x="68510" y="4773224"/>
            <a:ext cx="9006637" cy="48807"/>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4" name="Google Shape;84;p23"/>
          <p:cNvSpPr/>
          <p:nvPr>
            <p:ph idx="2" type="pic"/>
          </p:nvPr>
        </p:nvSpPr>
        <p:spPr>
          <a:xfrm>
            <a:off x="68308" y="66675"/>
            <a:ext cx="9001873" cy="4581525"/>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lvl1pPr lvl="0" marR="0" rtl="0" algn="l">
              <a:spcBef>
                <a:spcPts val="580"/>
              </a:spcBef>
              <a:spcAft>
                <a:spcPts val="0"/>
              </a:spcAft>
              <a:buClr>
                <a:schemeClr val="accent1"/>
              </a:buClr>
              <a:buSzPts val="2720"/>
              <a:buFont typeface="Noto Sans Symbols"/>
              <a:buNone/>
              <a:defRPr b="0" i="0" sz="3200" u="none" cap="none" strike="noStrike">
                <a:solidFill>
                  <a:schemeClr val="dk1"/>
                </a:solidFill>
                <a:latin typeface="Libre Baskerville"/>
                <a:ea typeface="Libre Baskerville"/>
                <a:cs typeface="Libre Baskerville"/>
                <a:sym typeface="Libre Baskerville"/>
              </a:defRPr>
            </a:lvl1pPr>
            <a:lvl2pPr lvl="1"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lvl="2" marR="0" rtl="0" algn="l">
              <a:spcBef>
                <a:spcPts val="370"/>
              </a:spcBef>
              <a:spcAft>
                <a:spcPts val="0"/>
              </a:spcAft>
              <a:buClr>
                <a:srgbClr val="E6AFA9"/>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lvl="3"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lvl="4" marR="0" rtl="0" algn="l">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lvl="5"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7" name="Google Shape;7;p12"/>
          <p:cNvSpPr/>
          <p:nvPr/>
        </p:nvSpPr>
        <p:spPr>
          <a:xfrm>
            <a:off x="64008" y="69755"/>
            <a:ext cx="9013372"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 name="Google Shape;8;p1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marR="0" rtl="0" algn="l">
              <a:spcBef>
                <a:spcPts val="0"/>
              </a:spcBef>
              <a:spcAft>
                <a:spcPts val="0"/>
              </a:spcAft>
              <a:buClr>
                <a:schemeClr val="dk2"/>
              </a:buClr>
              <a:buSzPts val="4000"/>
              <a:buFont typeface="Libre Franklin"/>
              <a:buNone/>
              <a:defRPr b="0" i="0" sz="4000" u="none" cap="none" strike="noStrik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lvl1pPr indent="-368935" lvl="0" marL="457200" marR="0" rtl="0" algn="l">
              <a:spcBef>
                <a:spcPts val="580"/>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0"/>
              </a:spcBef>
              <a:spcAft>
                <a:spcPts val="0"/>
              </a:spcAft>
              <a:buClr>
                <a:srgbClr val="E6AFA9"/>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0" name="Google Shape;10;p1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1" name="Google Shape;11;p1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2" name="Google Shape;12;p12"/>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spcBef>
                <a:spcPts val="0"/>
              </a:spcBef>
              <a:buNone/>
              <a:defRPr b="0" i="0" sz="1400" u="none" cap="none" strike="noStrike">
                <a:solidFill>
                  <a:srgbClr val="FFFFFF"/>
                </a:solidFill>
                <a:latin typeface="Libre Franklin"/>
                <a:ea typeface="Libre Franklin"/>
                <a:cs typeface="Libre Franklin"/>
                <a:sym typeface="Libre Franklin"/>
              </a:defRPr>
            </a:lvl1pPr>
            <a:lvl2pPr indent="0" lvl="1" marL="0" marR="0" rtl="0" algn="ctr">
              <a:spcBef>
                <a:spcPts val="0"/>
              </a:spcBef>
              <a:buNone/>
              <a:defRPr b="0" i="0" sz="1400" u="none" cap="none" strike="noStrike">
                <a:solidFill>
                  <a:srgbClr val="FFFFFF"/>
                </a:solidFill>
                <a:latin typeface="Libre Franklin"/>
                <a:ea typeface="Libre Franklin"/>
                <a:cs typeface="Libre Franklin"/>
                <a:sym typeface="Libre Franklin"/>
              </a:defRPr>
            </a:lvl2pPr>
            <a:lvl3pPr indent="0" lvl="2" marL="0" marR="0" rtl="0" algn="ctr">
              <a:spcBef>
                <a:spcPts val="0"/>
              </a:spcBef>
              <a:buNone/>
              <a:defRPr b="0" i="0" sz="1400" u="none" cap="none" strike="noStrike">
                <a:solidFill>
                  <a:srgbClr val="FFFFFF"/>
                </a:solidFill>
                <a:latin typeface="Libre Franklin"/>
                <a:ea typeface="Libre Franklin"/>
                <a:cs typeface="Libre Franklin"/>
                <a:sym typeface="Libre Franklin"/>
              </a:defRPr>
            </a:lvl3pPr>
            <a:lvl4pPr indent="0" lvl="3" marL="0" marR="0" rtl="0" algn="ctr">
              <a:spcBef>
                <a:spcPts val="0"/>
              </a:spcBef>
              <a:buNone/>
              <a:defRPr b="0" i="0" sz="1400" u="none" cap="none" strike="noStrike">
                <a:solidFill>
                  <a:srgbClr val="FFFFFF"/>
                </a:solidFill>
                <a:latin typeface="Libre Franklin"/>
                <a:ea typeface="Libre Franklin"/>
                <a:cs typeface="Libre Franklin"/>
                <a:sym typeface="Libre Franklin"/>
              </a:defRPr>
            </a:lvl4pPr>
            <a:lvl5pPr indent="0" lvl="4" marL="0" marR="0" rtl="0" algn="ctr">
              <a:spcBef>
                <a:spcPts val="0"/>
              </a:spcBef>
              <a:buNone/>
              <a:defRPr b="0" i="0" sz="1400" u="none" cap="none" strike="noStrike">
                <a:solidFill>
                  <a:srgbClr val="FFFFFF"/>
                </a:solidFill>
                <a:latin typeface="Libre Franklin"/>
                <a:ea typeface="Libre Franklin"/>
                <a:cs typeface="Libre Franklin"/>
                <a:sym typeface="Libre Franklin"/>
              </a:defRPr>
            </a:lvl5pPr>
            <a:lvl6pPr indent="0" lvl="5" marL="0" marR="0" rtl="0" algn="ctr">
              <a:spcBef>
                <a:spcPts val="0"/>
              </a:spcBef>
              <a:buNone/>
              <a:defRPr b="0" i="0" sz="1400" u="none" cap="none" strike="noStrike">
                <a:solidFill>
                  <a:srgbClr val="FFFFFF"/>
                </a:solidFill>
                <a:latin typeface="Libre Franklin"/>
                <a:ea typeface="Libre Franklin"/>
                <a:cs typeface="Libre Franklin"/>
                <a:sym typeface="Libre Franklin"/>
              </a:defRPr>
            </a:lvl6pPr>
            <a:lvl7pPr indent="0" lvl="6" marL="0" marR="0" rtl="0" algn="ctr">
              <a:spcBef>
                <a:spcPts val="0"/>
              </a:spcBef>
              <a:buNone/>
              <a:defRPr b="0" i="0" sz="1400" u="none" cap="none" strike="noStrike">
                <a:solidFill>
                  <a:srgbClr val="FFFFFF"/>
                </a:solidFill>
                <a:latin typeface="Libre Franklin"/>
                <a:ea typeface="Libre Franklin"/>
                <a:cs typeface="Libre Franklin"/>
                <a:sym typeface="Libre Franklin"/>
              </a:defRPr>
            </a:lvl7pPr>
            <a:lvl8pPr indent="0" lvl="7" marL="0" marR="0" rtl="0" algn="ctr">
              <a:spcBef>
                <a:spcPts val="0"/>
              </a:spcBef>
              <a:buNone/>
              <a:defRPr b="0" i="0" sz="1400" u="none" cap="none" strike="noStrike">
                <a:solidFill>
                  <a:srgbClr val="FFFFFF"/>
                </a:solidFill>
                <a:latin typeface="Libre Franklin"/>
                <a:ea typeface="Libre Franklin"/>
                <a:cs typeface="Libre Franklin"/>
                <a:sym typeface="Libre Franklin"/>
              </a:defRPr>
            </a:lvl8pPr>
            <a:lvl9pPr indent="0" lvl="8" marL="0" marR="0" rtl="0" algn="ctr">
              <a:spcBef>
                <a:spcPts val="0"/>
              </a:spcBef>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14"/>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99" name="Google Shape;99;p14"/>
          <p:cNvSpPr/>
          <p:nvPr/>
        </p:nvSpPr>
        <p:spPr>
          <a:xfrm>
            <a:off x="64008" y="69755"/>
            <a:ext cx="9013372" cy="6693408"/>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00" name="Google Shape;100;p1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marR="0" rtl="0" algn="l">
              <a:spcBef>
                <a:spcPts val="0"/>
              </a:spcBef>
              <a:spcAft>
                <a:spcPts val="0"/>
              </a:spcAft>
              <a:buClr>
                <a:schemeClr val="dk2"/>
              </a:buClr>
              <a:buSzPts val="4000"/>
              <a:buFont typeface="Libre Franklin"/>
              <a:buNone/>
              <a:defRPr b="0" i="0" sz="4000" u="none" cap="none" strike="noStrik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1" name="Google Shape;101;p1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lvl1pPr indent="-368935" lvl="0" marL="457200" marR="0" rtl="0" algn="l">
              <a:spcBef>
                <a:spcPts val="580"/>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0"/>
              </a:spcBef>
              <a:spcAft>
                <a:spcPts val="0"/>
              </a:spcAft>
              <a:buClr>
                <a:srgbClr val="B1C0DA"/>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B1C0DA"/>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DCB1B0"/>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02" name="Google Shape;102;p1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03" name="Google Shape;103;p14"/>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2pPr>
            <a:lvl3pPr lvl="2"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3pPr>
            <a:lvl4pPr lvl="3"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4pPr>
            <a:lvl5pPr lvl="4"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5pPr>
            <a:lvl6pPr lvl="5"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6pPr>
            <a:lvl7pPr lvl="6"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7pPr>
            <a:lvl8pPr lvl="7"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8pPr>
            <a:lvl9pPr lvl="8" marR="0" rtl="0" algn="l">
              <a:spcBef>
                <a:spcPts val="0"/>
              </a:spcBef>
              <a:spcAft>
                <a:spcPts val="0"/>
              </a:spcAft>
              <a:buSzPts val="1400"/>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04" name="Google Shape;104;p14"/>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spcBef>
                <a:spcPts val="0"/>
              </a:spcBef>
              <a:buNone/>
              <a:defRPr b="0" i="0" sz="1400" u="none" cap="none" strike="noStrike">
                <a:solidFill>
                  <a:srgbClr val="FFFFFF"/>
                </a:solidFill>
                <a:latin typeface="Libre Franklin"/>
                <a:ea typeface="Libre Franklin"/>
                <a:cs typeface="Libre Franklin"/>
                <a:sym typeface="Libre Franklin"/>
              </a:defRPr>
            </a:lvl1pPr>
            <a:lvl2pPr indent="0" lvl="1" marL="0" marR="0" rtl="0" algn="ctr">
              <a:spcBef>
                <a:spcPts val="0"/>
              </a:spcBef>
              <a:buNone/>
              <a:defRPr b="0" i="0" sz="1400" u="none" cap="none" strike="noStrike">
                <a:solidFill>
                  <a:srgbClr val="FFFFFF"/>
                </a:solidFill>
                <a:latin typeface="Libre Franklin"/>
                <a:ea typeface="Libre Franklin"/>
                <a:cs typeface="Libre Franklin"/>
                <a:sym typeface="Libre Franklin"/>
              </a:defRPr>
            </a:lvl2pPr>
            <a:lvl3pPr indent="0" lvl="2" marL="0" marR="0" rtl="0" algn="ctr">
              <a:spcBef>
                <a:spcPts val="0"/>
              </a:spcBef>
              <a:buNone/>
              <a:defRPr b="0" i="0" sz="1400" u="none" cap="none" strike="noStrike">
                <a:solidFill>
                  <a:srgbClr val="FFFFFF"/>
                </a:solidFill>
                <a:latin typeface="Libre Franklin"/>
                <a:ea typeface="Libre Franklin"/>
                <a:cs typeface="Libre Franklin"/>
                <a:sym typeface="Libre Franklin"/>
              </a:defRPr>
            </a:lvl3pPr>
            <a:lvl4pPr indent="0" lvl="3" marL="0" marR="0" rtl="0" algn="ctr">
              <a:spcBef>
                <a:spcPts val="0"/>
              </a:spcBef>
              <a:buNone/>
              <a:defRPr b="0" i="0" sz="1400" u="none" cap="none" strike="noStrike">
                <a:solidFill>
                  <a:srgbClr val="FFFFFF"/>
                </a:solidFill>
                <a:latin typeface="Libre Franklin"/>
                <a:ea typeface="Libre Franklin"/>
                <a:cs typeface="Libre Franklin"/>
                <a:sym typeface="Libre Franklin"/>
              </a:defRPr>
            </a:lvl4pPr>
            <a:lvl5pPr indent="0" lvl="4" marL="0" marR="0" rtl="0" algn="ctr">
              <a:spcBef>
                <a:spcPts val="0"/>
              </a:spcBef>
              <a:buNone/>
              <a:defRPr b="0" i="0" sz="1400" u="none" cap="none" strike="noStrike">
                <a:solidFill>
                  <a:srgbClr val="FFFFFF"/>
                </a:solidFill>
                <a:latin typeface="Libre Franklin"/>
                <a:ea typeface="Libre Franklin"/>
                <a:cs typeface="Libre Franklin"/>
                <a:sym typeface="Libre Franklin"/>
              </a:defRPr>
            </a:lvl5pPr>
            <a:lvl6pPr indent="0" lvl="5" marL="0" marR="0" rtl="0" algn="ctr">
              <a:spcBef>
                <a:spcPts val="0"/>
              </a:spcBef>
              <a:buNone/>
              <a:defRPr b="0" i="0" sz="1400" u="none" cap="none" strike="noStrike">
                <a:solidFill>
                  <a:srgbClr val="FFFFFF"/>
                </a:solidFill>
                <a:latin typeface="Libre Franklin"/>
                <a:ea typeface="Libre Franklin"/>
                <a:cs typeface="Libre Franklin"/>
                <a:sym typeface="Libre Franklin"/>
              </a:defRPr>
            </a:lvl6pPr>
            <a:lvl7pPr indent="0" lvl="6" marL="0" marR="0" rtl="0" algn="ctr">
              <a:spcBef>
                <a:spcPts val="0"/>
              </a:spcBef>
              <a:buNone/>
              <a:defRPr b="0" i="0" sz="1400" u="none" cap="none" strike="noStrike">
                <a:solidFill>
                  <a:srgbClr val="FFFFFF"/>
                </a:solidFill>
                <a:latin typeface="Libre Franklin"/>
                <a:ea typeface="Libre Franklin"/>
                <a:cs typeface="Libre Franklin"/>
                <a:sym typeface="Libre Franklin"/>
              </a:defRPr>
            </a:lvl7pPr>
            <a:lvl8pPr indent="0" lvl="7" marL="0" marR="0" rtl="0" algn="ctr">
              <a:spcBef>
                <a:spcPts val="0"/>
              </a:spcBef>
              <a:buNone/>
              <a:defRPr b="0" i="0" sz="1400" u="none" cap="none" strike="noStrike">
                <a:solidFill>
                  <a:srgbClr val="FFFFFF"/>
                </a:solidFill>
                <a:latin typeface="Libre Franklin"/>
                <a:ea typeface="Libre Franklin"/>
                <a:cs typeface="Libre Franklin"/>
                <a:sym typeface="Libre Franklin"/>
              </a:defRPr>
            </a:lvl8pPr>
            <a:lvl9pPr indent="0" lvl="8" marL="0" marR="0" rtl="0" algn="ctr">
              <a:spcBef>
                <a:spcPts val="0"/>
              </a:spcBef>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210"/>
              <a:buNone/>
            </a:pPr>
            <a:r>
              <a:t/>
            </a:r>
            <a:endParaRPr/>
          </a:p>
        </p:txBody>
      </p:sp>
      <p:sp>
        <p:nvSpPr>
          <p:cNvPr id="116" name="Google Shape;116;p1"/>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rmAutofit/>
          </a:bodyPr>
          <a:lstStyle/>
          <a:p>
            <a:pPr indent="0" lvl="0" marL="0" rtl="0" algn="ctr">
              <a:spcBef>
                <a:spcPts val="0"/>
              </a:spcBef>
              <a:spcAft>
                <a:spcPts val="0"/>
              </a:spcAft>
              <a:buClr>
                <a:srgbClr val="FFFFFF"/>
              </a:buClr>
              <a:buSzPts val="4000"/>
              <a:buFont typeface="Libre Franklin"/>
              <a:buNone/>
            </a:pPr>
            <a:r>
              <a:rPr lang="en-US"/>
              <a:t>Descriptive Essay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0"/>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4000"/>
              <a:buFont typeface="Libre Franklin"/>
              <a:buNone/>
            </a:pPr>
            <a:r>
              <a:t/>
            </a:r>
            <a:endParaRPr/>
          </a:p>
        </p:txBody>
      </p:sp>
      <p:sp>
        <p:nvSpPr>
          <p:cNvPr id="170" name="Google Shape;170;p10"/>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133985" lvl="0" marL="274320" rtl="0" algn="l">
              <a:spcBef>
                <a:spcPts val="0"/>
              </a:spcBef>
              <a:spcAft>
                <a:spcPts val="0"/>
              </a:spcAft>
              <a:buSzPts val="221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4000"/>
              <a:buFont typeface="Libre Franklin"/>
              <a:buNone/>
            </a:pPr>
            <a:r>
              <a:t/>
            </a:r>
            <a:endParaRPr/>
          </a:p>
        </p:txBody>
      </p:sp>
      <p:sp>
        <p:nvSpPr>
          <p:cNvPr id="176" name="Google Shape;176;p1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133985" lvl="0" marL="274320" rtl="0" algn="l">
              <a:spcBef>
                <a:spcPts val="0"/>
              </a:spcBef>
              <a:spcAft>
                <a:spcPts val="0"/>
              </a:spcAft>
              <a:buSzPts val="221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 name="Shape 120"/>
        <p:cNvGrpSpPr/>
        <p:nvPr/>
      </p:nvGrpSpPr>
      <p:grpSpPr>
        <a:xfrm>
          <a:off x="0" y="0"/>
          <a:ext cx="0" cy="0"/>
          <a:chOff x="0" y="0"/>
          <a:chExt cx="0" cy="0"/>
        </a:xfrm>
      </p:grpSpPr>
      <p:sp>
        <p:nvSpPr>
          <p:cNvPr id="121" name="Google Shape;121;p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l">
              <a:spcBef>
                <a:spcPts val="0"/>
              </a:spcBef>
              <a:spcAft>
                <a:spcPts val="0"/>
              </a:spcAft>
              <a:buClr>
                <a:schemeClr val="dk2"/>
              </a:buClr>
              <a:buSzPct val="100000"/>
              <a:buFont typeface="Libre Franklin"/>
              <a:buNone/>
            </a:pPr>
            <a:r>
              <a:rPr b="1" lang="en-US"/>
              <a:t>                     Mona Lisa </a:t>
            </a:r>
            <a:br>
              <a:rPr b="1" lang="en-US"/>
            </a:br>
            <a:endParaRPr/>
          </a:p>
        </p:txBody>
      </p:sp>
      <p:sp>
        <p:nvSpPr>
          <p:cNvPr id="122" name="Google Shape;122;p2"/>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SzPct val="88687"/>
              <a:buNone/>
            </a:pPr>
            <a:r>
              <a:rPr b="1" lang="en-US" sz="2491" u="sng"/>
              <a:t>Thesis Statement</a:t>
            </a:r>
            <a:r>
              <a:rPr lang="en-US" sz="2491"/>
              <a:t>: The painting is most famous for the smile of the woman, which people have been trying to decipher for a long time. (Introductory Paragraph) </a:t>
            </a:r>
            <a:endParaRPr sz="2491"/>
          </a:p>
          <a:p>
            <a:pPr indent="-247949" lvl="0" marL="274320" rtl="0" algn="l">
              <a:spcBef>
                <a:spcPts val="580"/>
              </a:spcBef>
              <a:spcAft>
                <a:spcPts val="0"/>
              </a:spcAft>
              <a:buSzPct val="84349"/>
              <a:buChar char="⚫"/>
            </a:pPr>
            <a:r>
              <a:rPr b="1" lang="en-US" sz="2491"/>
              <a:t>Body 1 :</a:t>
            </a:r>
            <a:endParaRPr sz="2491"/>
          </a:p>
          <a:p>
            <a:pPr indent="0" lvl="0" marL="0" rtl="0" algn="l">
              <a:spcBef>
                <a:spcPts val="580"/>
              </a:spcBef>
              <a:spcAft>
                <a:spcPts val="0"/>
              </a:spcAft>
              <a:buSzPct val="88687"/>
              <a:buNone/>
            </a:pPr>
            <a:r>
              <a:rPr b="1" lang="en-US" sz="2491" u="sng"/>
              <a:t>Topic Sentence: </a:t>
            </a:r>
            <a:r>
              <a:rPr lang="en-US" sz="2491"/>
              <a:t>The portrait depicts a woman with a distant landscape that is visible in the backdrop. </a:t>
            </a:r>
            <a:endParaRPr sz="2491"/>
          </a:p>
          <a:p>
            <a:pPr indent="0" lvl="0" marL="0" rtl="0" algn="l">
              <a:spcBef>
                <a:spcPts val="580"/>
              </a:spcBef>
              <a:spcAft>
                <a:spcPts val="0"/>
              </a:spcAft>
              <a:buSzPct val="88687"/>
              <a:buNone/>
            </a:pPr>
            <a:r>
              <a:rPr b="1" lang="en-US" sz="2491" u="sng"/>
              <a:t>Supporting Details:</a:t>
            </a:r>
            <a:endParaRPr b="1" sz="2491" u="sng"/>
          </a:p>
          <a:p>
            <a:pPr indent="0" lvl="0" marL="0" rtl="0" algn="l">
              <a:spcBef>
                <a:spcPts val="580"/>
              </a:spcBef>
              <a:spcAft>
                <a:spcPts val="0"/>
              </a:spcAft>
              <a:buSzPct val="88687"/>
              <a:buNone/>
            </a:pPr>
            <a:r>
              <a:rPr lang="en-US" sz="2491"/>
              <a:t>A. Leonardo used a pyramid design to install the woman in a simple and calm manner within the painting. </a:t>
            </a:r>
            <a:endParaRPr sz="2491"/>
          </a:p>
          <a:p>
            <a:pPr indent="0" lvl="0" marL="0" rtl="0" algn="l">
              <a:spcBef>
                <a:spcPts val="580"/>
              </a:spcBef>
              <a:spcAft>
                <a:spcPts val="0"/>
              </a:spcAft>
              <a:buSzPct val="88687"/>
              <a:buNone/>
            </a:pPr>
            <a:r>
              <a:rPr lang="en-US" sz="2491"/>
              <a:t>B. The woman is shown with her hands folded, with her neck, and face painted the same color as her hands. </a:t>
            </a:r>
            <a:endParaRPr sz="2491"/>
          </a:p>
          <a:p>
            <a:pPr indent="0" lvl="0" marL="0" rtl="0" algn="l">
              <a:spcBef>
                <a:spcPts val="580"/>
              </a:spcBef>
              <a:spcAft>
                <a:spcPts val="0"/>
              </a:spcAft>
              <a:buSzPct val="88687"/>
              <a:buNone/>
            </a:pPr>
            <a:r>
              <a:rPr lang="en-US" sz="2491"/>
              <a:t>C. The light is diffused so that the various curves and geometrical shapes on the painting are made visible through it.</a:t>
            </a:r>
            <a:endParaRPr sz="2491"/>
          </a:p>
          <a:p>
            <a:pPr indent="-144510" lvl="0" marL="274320" rtl="0" algn="l">
              <a:spcBef>
                <a:spcPts val="580"/>
              </a:spcBef>
              <a:spcAft>
                <a:spcPts val="0"/>
              </a:spcAft>
              <a:buSzPct val="85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4000"/>
              <a:buFont typeface="Libre Franklin"/>
              <a:buNone/>
            </a:pPr>
            <a:r>
              <a:t/>
            </a:r>
            <a:endParaRPr/>
          </a:p>
        </p:txBody>
      </p:sp>
      <p:sp>
        <p:nvSpPr>
          <p:cNvPr id="128" name="Google Shape;128;p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lnSpcReduction="10000"/>
          </a:bodyPr>
          <a:lstStyle/>
          <a:p>
            <a:pPr indent="-274320" lvl="0" marL="274320" rtl="0" algn="l">
              <a:spcBef>
                <a:spcPts val="0"/>
              </a:spcBef>
              <a:spcAft>
                <a:spcPts val="0"/>
              </a:spcAft>
              <a:buSzPts val="2210"/>
              <a:buChar char="⚫"/>
            </a:pPr>
            <a:r>
              <a:rPr b="1" lang="en-US"/>
              <a:t>Body 2 :</a:t>
            </a:r>
            <a:endParaRPr/>
          </a:p>
          <a:p>
            <a:pPr indent="0" lvl="0" marL="0" rtl="0" algn="l">
              <a:spcBef>
                <a:spcPts val="580"/>
              </a:spcBef>
              <a:spcAft>
                <a:spcPts val="0"/>
              </a:spcAft>
              <a:buSzPts val="2210"/>
              <a:buNone/>
            </a:pPr>
            <a:r>
              <a:rPr b="1" lang="en-US" u="sng"/>
              <a:t>Topic Sentence: </a:t>
            </a:r>
            <a:r>
              <a:rPr lang="en-US"/>
              <a:t>Perhaps the most interesting thing about the painting is the woman's smile. </a:t>
            </a:r>
            <a:endParaRPr b="1" u="sng"/>
          </a:p>
          <a:p>
            <a:pPr indent="0" lvl="0" marL="0" rtl="0" algn="l">
              <a:spcBef>
                <a:spcPts val="580"/>
              </a:spcBef>
              <a:spcAft>
                <a:spcPts val="0"/>
              </a:spcAft>
              <a:buSzPts val="2210"/>
              <a:buNone/>
            </a:pPr>
            <a:r>
              <a:rPr b="1" lang="en-US" u="sng"/>
              <a:t>Supporting Details:</a:t>
            </a:r>
            <a:endParaRPr/>
          </a:p>
          <a:p>
            <a:pPr indent="0" lvl="0" marL="0" rtl="0" algn="l">
              <a:spcBef>
                <a:spcPts val="580"/>
              </a:spcBef>
              <a:spcAft>
                <a:spcPts val="0"/>
              </a:spcAft>
              <a:buSzPts val="2210"/>
              <a:buNone/>
            </a:pPr>
            <a:r>
              <a:rPr lang="en-US"/>
              <a:t>A. Many believe that it is innocent and inviting, while others believe it is that of smugness and is a smirk. </a:t>
            </a:r>
            <a:endParaRPr/>
          </a:p>
          <a:p>
            <a:pPr indent="0" lvl="0" marL="0" rtl="0" algn="l">
              <a:spcBef>
                <a:spcPts val="580"/>
              </a:spcBef>
              <a:spcAft>
                <a:spcPts val="0"/>
              </a:spcAft>
              <a:buSzPts val="2210"/>
              <a:buNone/>
            </a:pPr>
            <a:r>
              <a:rPr lang="en-US"/>
              <a:t>B. Many scientific studies have been undertaken to determine the exact nature of the smile and the real reason remains a mystery. </a:t>
            </a:r>
            <a:endParaRPr/>
          </a:p>
          <a:p>
            <a:pPr indent="0" lvl="0" marL="0" rtl="0" algn="l">
              <a:spcBef>
                <a:spcPts val="580"/>
              </a:spcBef>
              <a:spcAft>
                <a:spcPts val="0"/>
              </a:spcAft>
              <a:buSzPts val="2210"/>
              <a:buNone/>
            </a:pPr>
            <a:r>
              <a:rPr lang="en-US"/>
              <a:t>C. It is believed that every person sees the smile differently because of the changes in the lighting that Leonardo presented. </a:t>
            </a:r>
            <a:endParaRPr/>
          </a:p>
          <a:p>
            <a:pPr indent="-133985" lvl="0" marL="274320" rtl="0" algn="l">
              <a:spcBef>
                <a:spcPts val="580"/>
              </a:spcBef>
              <a:spcAft>
                <a:spcPts val="0"/>
              </a:spcAft>
              <a:buSzPts val="221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4000"/>
              <a:buFont typeface="Libre Franklin"/>
              <a:buNone/>
            </a:pPr>
            <a:r>
              <a:t/>
            </a:r>
            <a:endParaRPr/>
          </a:p>
        </p:txBody>
      </p:sp>
      <p:sp>
        <p:nvSpPr>
          <p:cNvPr id="134" name="Google Shape;134;p4"/>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10"/>
              <a:buChar char="⚫"/>
            </a:pPr>
            <a:r>
              <a:rPr b="1" lang="en-US"/>
              <a:t>Body 3 :</a:t>
            </a:r>
            <a:endParaRPr/>
          </a:p>
          <a:p>
            <a:pPr indent="0" lvl="0" marL="0" rtl="0" algn="l">
              <a:spcBef>
                <a:spcPts val="580"/>
              </a:spcBef>
              <a:spcAft>
                <a:spcPts val="0"/>
              </a:spcAft>
              <a:buSzPts val="2210"/>
              <a:buNone/>
            </a:pPr>
            <a:r>
              <a:rPr b="1" lang="en-US" u="sng"/>
              <a:t>Topic Sentence: </a:t>
            </a:r>
            <a:r>
              <a:rPr lang="en-US"/>
              <a:t>The painting is an amazing one and one should definitely take a look at it in order to appreciate its full beauty.</a:t>
            </a:r>
            <a:endParaRPr/>
          </a:p>
          <a:p>
            <a:pPr indent="0" lvl="0" marL="0" rtl="0" algn="l">
              <a:spcBef>
                <a:spcPts val="580"/>
              </a:spcBef>
              <a:spcAft>
                <a:spcPts val="0"/>
              </a:spcAft>
              <a:buSzPts val="2210"/>
              <a:buNone/>
            </a:pPr>
            <a:r>
              <a:rPr b="1" lang="en-US" u="sng"/>
              <a:t>Supporting Details:</a:t>
            </a:r>
            <a:endParaRPr/>
          </a:p>
          <a:p>
            <a:pPr indent="-274320" lvl="0" marL="274320" rtl="0" algn="l">
              <a:spcBef>
                <a:spcPts val="580"/>
              </a:spcBef>
              <a:spcAft>
                <a:spcPts val="0"/>
              </a:spcAft>
              <a:buSzPts val="2210"/>
              <a:buChar char="⚫"/>
            </a:pPr>
            <a:r>
              <a:rPr lang="en-US"/>
              <a:t>A. The woman is shown seated in an open area, and behind her is a vast landscape, which recedes to an icy mountain. </a:t>
            </a:r>
            <a:endParaRPr/>
          </a:p>
          <a:p>
            <a:pPr indent="-274320" lvl="0" marL="274320" rtl="0" algn="l">
              <a:spcBef>
                <a:spcPts val="580"/>
              </a:spcBef>
              <a:spcAft>
                <a:spcPts val="0"/>
              </a:spcAft>
              <a:buSzPts val="2210"/>
              <a:buChar char="⚫"/>
            </a:pPr>
            <a:r>
              <a:rPr lang="en-US"/>
              <a:t>B. Some winding paths and a far away bridge is also perceptible in the background.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4000"/>
              <a:buFont typeface="Libre Franklin"/>
              <a:buNone/>
            </a:pPr>
            <a:r>
              <a:t/>
            </a:r>
            <a:endParaRPr/>
          </a:p>
        </p:txBody>
      </p:sp>
      <p:sp>
        <p:nvSpPr>
          <p:cNvPr id="140" name="Google Shape;140;p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fontScale="62500" lnSpcReduction="20000"/>
          </a:bodyPr>
          <a:lstStyle/>
          <a:p>
            <a:pPr indent="-274320" lvl="0" marL="274320" rtl="0" algn="l">
              <a:spcBef>
                <a:spcPts val="0"/>
              </a:spcBef>
              <a:spcAft>
                <a:spcPts val="0"/>
              </a:spcAft>
              <a:buSzPct val="85000"/>
              <a:buChar char="⚫"/>
            </a:pPr>
            <a:r>
              <a:rPr lang="en-US"/>
              <a:t>The Mona Lisa is perhaps Leonardo DaVinci's most famous of paintings. It is an oil painting, painted on poplar wood. The painting is most famous for the smile of the woman, which people have been trying to decipher for a long time. Many believe that the portrait is that of DaVinci himself, while many also place a lot mystic connections with this painting. </a:t>
            </a:r>
            <a:r>
              <a:rPr b="1" lang="en-US"/>
              <a:t>The painting is most famous for the smile of the woman, which people have been trying to decipher for a long time. </a:t>
            </a:r>
            <a:r>
              <a:rPr b="1" lang="en-US">
                <a:solidFill>
                  <a:srgbClr val="FF0000"/>
                </a:solidFill>
              </a:rPr>
              <a:t>(Thesis) </a:t>
            </a:r>
            <a:endParaRPr b="1">
              <a:solidFill>
                <a:srgbClr val="FF0000"/>
              </a:solidFill>
            </a:endParaRPr>
          </a:p>
          <a:p>
            <a:pPr indent="-274320" lvl="0" marL="274320" rtl="0" algn="l">
              <a:spcBef>
                <a:spcPts val="580"/>
              </a:spcBef>
              <a:spcAft>
                <a:spcPts val="0"/>
              </a:spcAft>
              <a:buSzPct val="85000"/>
              <a:buChar char="⚫"/>
            </a:pPr>
            <a:r>
              <a:rPr b="1" lang="en-US"/>
              <a:t>The portrait depicts a woman with a distant landscape that is visible in the backdrop</a:t>
            </a:r>
            <a:r>
              <a:rPr lang="en-US"/>
              <a:t>. </a:t>
            </a:r>
            <a:r>
              <a:rPr b="1" lang="en-US">
                <a:solidFill>
                  <a:srgbClr val="FF0000"/>
                </a:solidFill>
              </a:rPr>
              <a:t>( T-1)</a:t>
            </a:r>
            <a:r>
              <a:rPr lang="en-US"/>
              <a:t>Leonardo used a pyramid design to install the woman in a simple and calm manner within the painting. The woman is shown with her hands folded, with her neck, and face painted the same color as her hands. The light is diffused so that the various curves and geometrical shapes on the painting are made visible through it. </a:t>
            </a:r>
            <a:endParaRPr/>
          </a:p>
          <a:p>
            <a:pPr indent="-274320" lvl="0" marL="274320" rtl="0" algn="l">
              <a:spcBef>
                <a:spcPts val="580"/>
              </a:spcBef>
              <a:spcAft>
                <a:spcPts val="0"/>
              </a:spcAft>
              <a:buSzPct val="85000"/>
              <a:buChar char="⚫"/>
            </a:pPr>
            <a:r>
              <a:rPr b="1" lang="en-US"/>
              <a:t>Perhaps the most interesting thing about the painting is the woman's smile</a:t>
            </a:r>
            <a:r>
              <a:rPr lang="en-US"/>
              <a:t>.</a:t>
            </a:r>
            <a:r>
              <a:rPr b="1" lang="en-US">
                <a:solidFill>
                  <a:srgbClr val="FF0000"/>
                </a:solidFill>
              </a:rPr>
              <a:t> ( T-2)</a:t>
            </a:r>
            <a:r>
              <a:rPr lang="en-US"/>
              <a:t> Many believe that it is innocent and inviting, while others believe it is that of smugness and is a smirk. Many scientific studies have been undertaken to determine the exact nature of the smile and the real reason remains a mystery. It is believed that every person sees the smile differently because of the changes in the lighting that Leonardo presented.</a:t>
            </a:r>
            <a:endParaRPr/>
          </a:p>
          <a:p>
            <a:pPr indent="-274320" lvl="0" marL="274320" rtl="0" algn="l">
              <a:spcBef>
                <a:spcPts val="580"/>
              </a:spcBef>
              <a:spcAft>
                <a:spcPts val="0"/>
              </a:spcAft>
              <a:buSzPct val="85000"/>
              <a:buChar char="⚫"/>
            </a:pPr>
            <a:r>
              <a:rPr b="1" lang="en-US"/>
              <a:t>The painting is an amazing one and one should definitely take a look at it in order to appreciate its full beauty. </a:t>
            </a:r>
            <a:r>
              <a:rPr b="1" lang="en-US">
                <a:solidFill>
                  <a:srgbClr val="FF0000"/>
                </a:solidFill>
              </a:rPr>
              <a:t>( T-3)</a:t>
            </a:r>
            <a:r>
              <a:rPr lang="en-US"/>
              <a:t>The painting is currently on display at the Musee du Louvre, in Paris. The woman is shown seated in an open area, and behind her is a vast landscape, which recedes to an icy mountain. Some winding paths and a far away bridge is also perceptible in the background.</a:t>
            </a:r>
            <a:endParaRPr/>
          </a:p>
          <a:p>
            <a:pPr indent="-186610" lvl="0" marL="274320" rtl="0" algn="l">
              <a:spcBef>
                <a:spcPts val="580"/>
              </a:spcBef>
              <a:spcAft>
                <a:spcPts val="0"/>
              </a:spcAft>
              <a:buSzPct val="85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4000"/>
              <a:buFont typeface="Libre Franklin"/>
              <a:buNone/>
            </a:pPr>
            <a:r>
              <a:t/>
            </a:r>
            <a:endParaRPr/>
          </a:p>
        </p:txBody>
      </p:sp>
      <p:sp>
        <p:nvSpPr>
          <p:cNvPr id="146" name="Google Shape;146;p6"/>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10"/>
              <a:buChar char="⚫"/>
            </a:pPr>
            <a:r>
              <a:rPr b="1" lang="en-US"/>
              <a:t>Conclusion Paragraph </a:t>
            </a:r>
            <a:r>
              <a:rPr lang="en-US"/>
              <a:t>(briefly summarize what you have said in the essay)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4000"/>
              <a:buFont typeface="Libre Franklin"/>
              <a:buNone/>
            </a:pPr>
            <a:r>
              <a:rPr lang="en-US"/>
              <a:t>                  </a:t>
            </a:r>
            <a:r>
              <a:rPr b="1" lang="en-US">
                <a:latin typeface="Jacques Francois Shadow"/>
                <a:ea typeface="Jacques Francois Shadow"/>
                <a:cs typeface="Jacques Francois Shadow"/>
                <a:sym typeface="Jacques Francois Shadow"/>
              </a:rPr>
              <a:t>A Garden</a:t>
            </a:r>
            <a:endParaRPr/>
          </a:p>
        </p:txBody>
      </p:sp>
      <p:sp>
        <p:nvSpPr>
          <p:cNvPr id="152" name="Google Shape;152;p7"/>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2210"/>
              <a:buNone/>
            </a:pPr>
            <a:r>
              <a:rPr lang="en-US"/>
              <a:t> </a:t>
            </a:r>
            <a:endParaRPr/>
          </a:p>
          <a:p>
            <a:pPr indent="0" lvl="0" marL="0" rtl="0" algn="l">
              <a:spcBef>
                <a:spcPts val="580"/>
              </a:spcBef>
              <a:spcAft>
                <a:spcPts val="0"/>
              </a:spcAft>
              <a:buSzPts val="2210"/>
              <a:buNone/>
            </a:pPr>
            <a:r>
              <a:rPr lang="en-US"/>
              <a:t>On Sunday afternoons I like to spend my time in the garden behind my house. The garden is narrow but long, a corridor of green extending from the back of the house, and I sit on a lawn chair at the far end to read and relax. I am in my small peaceful paradise: the shade of the tree, the feel of the grass on my feet, the gentle activity of the fish in the pond beside me.</a:t>
            </a:r>
            <a:endParaRPr/>
          </a:p>
          <a:p>
            <a:pPr indent="0" lvl="0" marL="0" rtl="0" algn="l">
              <a:spcBef>
                <a:spcPts val="580"/>
              </a:spcBef>
              <a:spcAft>
                <a:spcPts val="0"/>
              </a:spcAft>
              <a:buSzPts val="2210"/>
              <a:buNone/>
            </a:pPr>
            <a:r>
              <a:rPr i="1" lang="en-US"/>
              <a:t>(These first sentences contextualize the scene that will be described. The present tense is used in this essay. The past tense can also be used, but present is often chosen for a descriptive essay to make it feel more immediate.)</a:t>
            </a:r>
            <a:endParaRPr i="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4000"/>
              <a:buFont typeface="Libre Franklin"/>
              <a:buNone/>
            </a:pPr>
            <a:r>
              <a:t/>
            </a:r>
            <a:endParaRPr/>
          </a:p>
        </p:txBody>
      </p:sp>
      <p:sp>
        <p:nvSpPr>
          <p:cNvPr id="158" name="Google Shape;158;p8"/>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210"/>
              <a:buNone/>
            </a:pPr>
            <a:r>
              <a:rPr lang="en-US"/>
              <a:t> With that, I am left alone with the fish, whose whole world is the pond by my feet. The fish explore the pond every day as if for the first time, prodding and inspecting every stone. I sometimes feel the same about sitting here in the garden; I know the place better than anyone, but whenever I return I still feel compelled to pay attention to all its details and novelties—a new bird perched in the tree, the growth of the grass, and the movement of the insects it shelters…</a:t>
            </a:r>
            <a:endParaRPr/>
          </a:p>
          <a:p>
            <a:pPr indent="0" lvl="0" marL="0" rtl="0" algn="l">
              <a:spcBef>
                <a:spcPts val="580"/>
              </a:spcBef>
              <a:spcAft>
                <a:spcPts val="0"/>
              </a:spcAft>
              <a:buSzPts val="2210"/>
              <a:buNone/>
            </a:pPr>
            <a:r>
              <a:rPr i="1" lang="en-US"/>
              <a:t>(This paragraph describes the behavior of the fish, and then compares the author’s own attitude to that of the fish, using the description as an analogy for something personal.)</a:t>
            </a:r>
            <a:endParaRPr i="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spcBef>
                <a:spcPts val="0"/>
              </a:spcBef>
              <a:spcAft>
                <a:spcPts val="0"/>
              </a:spcAft>
              <a:buClr>
                <a:schemeClr val="dk2"/>
              </a:buClr>
              <a:buSzPts val="4000"/>
              <a:buFont typeface="Libre Franklin"/>
              <a:buNone/>
            </a:pPr>
            <a:r>
              <a:t/>
            </a:r>
            <a:endParaRPr/>
          </a:p>
        </p:txBody>
      </p:sp>
      <p:sp>
        <p:nvSpPr>
          <p:cNvPr id="164" name="Google Shape;164;p9"/>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210"/>
              <a:buNone/>
            </a:pPr>
            <a:r>
              <a:rPr lang="en-US"/>
              <a:t>Sitting out in the garden, I feel serene. I feel at home. And yet I always feel there is more to discover. The bounds of my garden may be small, but there is a whole world contained within it, and it is one I will never get tired of inhabiting.</a:t>
            </a:r>
            <a:endParaRPr/>
          </a:p>
          <a:p>
            <a:pPr indent="0" lvl="0" marL="0" rtl="0" algn="l">
              <a:spcBef>
                <a:spcPts val="580"/>
              </a:spcBef>
              <a:spcAft>
                <a:spcPts val="0"/>
              </a:spcAft>
              <a:buSzPts val="2210"/>
              <a:buNone/>
            </a:pPr>
            <a:r>
              <a:rPr i="1" lang="en-US"/>
              <a:t>(This paragraph concludes the essay by emphasizing the author’s feeling of peace.)</a:t>
            </a:r>
            <a:endParaRPr i="1"/>
          </a:p>
          <a:p>
            <a:pPr indent="0" lvl="0" marL="0" rtl="0" algn="l">
              <a:spcBef>
                <a:spcPts val="580"/>
              </a:spcBef>
              <a:spcAft>
                <a:spcPts val="0"/>
              </a:spcAft>
              <a:buSzPts val="2210"/>
              <a:buNone/>
            </a:pPr>
            <a:r>
              <a:rPr i="1" lang="en-US"/>
              <a:t> </a:t>
            </a:r>
            <a:endParaRPr/>
          </a:p>
          <a:p>
            <a:pPr indent="-133985" lvl="0" marL="274320" rtl="0" algn="l">
              <a:spcBef>
                <a:spcPts val="580"/>
              </a:spcBef>
              <a:spcAft>
                <a:spcPts val="0"/>
              </a:spcAft>
              <a:buSzPts val="221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qu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Nomi</dc:creator>
</cp:coreProperties>
</file>