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55" r:id="rId6"/>
    <p:sldMasterId id="2147483657" r:id="rId7"/>
    <p:sldMasterId id="2147483659" r:id="rId8"/>
    <p:sldMasterId id="2147483661" r:id="rId9"/>
    <p:sldMasterId id="2147483663" r:id="rId10"/>
    <p:sldMasterId id="214748366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3" roundtripDataSignature="AMtx7mjMV//yLSgqcD6/pkT/FBNkiCyx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8.xml"/><Relationship Id="rId11" Type="http://schemas.openxmlformats.org/officeDocument/2006/relationships/slideMaster" Target="slideMasters/slideMaster8.xml"/><Relationship Id="rId22" Type="http://schemas.openxmlformats.org/officeDocument/2006/relationships/slide" Target="slides/slide10.xml"/><Relationship Id="rId10" Type="http://schemas.openxmlformats.org/officeDocument/2006/relationships/slideMaster" Target="slideMasters/slideMaster7.xml"/><Relationship Id="rId21" Type="http://schemas.openxmlformats.org/officeDocument/2006/relationships/slide" Target="slides/slide9.xml"/><Relationship Id="rId13" Type="http://schemas.openxmlformats.org/officeDocument/2006/relationships/slide" Target="slides/slide1.xml"/><Relationship Id="rId12" Type="http://schemas.openxmlformats.org/officeDocument/2006/relationships/notesMaster" Target="notesMasters/notesMaster1.xml"/><Relationship Id="rId23" Type="http://customschemas.google.com/relationships/presentationmetadata" Target="metadata"/><Relationship Id="rId1" Type="http://schemas.openxmlformats.org/officeDocument/2006/relationships/theme" Target="theme/theme8.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5" Type="http://schemas.openxmlformats.org/officeDocument/2006/relationships/slide" Target="slides/slide3.xml"/><Relationship Id="rId14" Type="http://schemas.openxmlformats.org/officeDocument/2006/relationships/slide" Target="slides/slide2.xml"/><Relationship Id="rId17" Type="http://schemas.openxmlformats.org/officeDocument/2006/relationships/slide" Target="slides/slide5.xml"/><Relationship Id="rId16" Type="http://schemas.openxmlformats.org/officeDocument/2006/relationships/slide" Target="slides/slide4.xml"/><Relationship Id="rId5" Type="http://schemas.openxmlformats.org/officeDocument/2006/relationships/slideMaster" Target="slideMasters/slideMaster2.xml"/><Relationship Id="rId19" Type="http://schemas.openxmlformats.org/officeDocument/2006/relationships/slide" Target="slides/slide7.xml"/><Relationship Id="rId6" Type="http://schemas.openxmlformats.org/officeDocument/2006/relationships/slideMaster" Target="slideMasters/slideMaster3.xml"/><Relationship Id="rId18" Type="http://schemas.openxmlformats.org/officeDocument/2006/relationships/slide" Target="slides/slide6.xml"/><Relationship Id="rId7" Type="http://schemas.openxmlformats.org/officeDocument/2006/relationships/slideMaster" Target="slideMasters/slideMaster4.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SzPts val="1400"/>
              <a:buNone/>
              <a:defRPr b="1" sz="48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5"/>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sp>
        <p:nvSpPr>
          <p:cNvPr id="20" name="Google Shape;20;p12"/>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1pPr>
            <a:lvl2pPr indent="0" lvl="1"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2pPr>
            <a:lvl3pPr indent="0" lvl="2"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3pPr>
            <a:lvl4pPr indent="0" lvl="3"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4pPr>
            <a:lvl5pPr indent="0" lvl="4"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5pPr>
            <a:lvl6pPr indent="0" lvl="5"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6pPr>
            <a:lvl7pPr indent="0" lvl="6"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7pPr>
            <a:lvl8pPr indent="0" lvl="7"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8pPr>
            <a:lvl9pPr indent="0" lvl="8"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26" name="Shape 126"/>
        <p:cNvGrpSpPr/>
        <p:nvPr/>
      </p:nvGrpSpPr>
      <p:grpSpPr>
        <a:xfrm>
          <a:off x="0" y="0"/>
          <a:ext cx="0" cy="0"/>
          <a:chOff x="0" y="0"/>
          <a:chExt cx="0" cy="0"/>
        </a:xfrm>
      </p:grpSpPr>
      <p:sp>
        <p:nvSpPr>
          <p:cNvPr id="127" name="Google Shape;127;p27"/>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7"/>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5"/>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29" name="Google Shape;129;p27"/>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5"/>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0" name="Google Shape;130;p27"/>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7"/>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7"/>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5" name="Shape 145"/>
        <p:cNvGrpSpPr/>
        <p:nvPr/>
      </p:nvGrpSpPr>
      <p:grpSpPr>
        <a:xfrm>
          <a:off x="0" y="0"/>
          <a:ext cx="0" cy="0"/>
          <a:chOff x="0" y="0"/>
          <a:chExt cx="0" cy="0"/>
        </a:xfrm>
      </p:grpSpPr>
      <p:sp>
        <p:nvSpPr>
          <p:cNvPr id="146" name="Google Shape;146;p29"/>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5"/>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47" name="Google Shape;147;p29"/>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48" name="Google Shape;148;p29"/>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9"/>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29"/>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29"/>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5" name="Google Shape;35;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9" name="Shape 39"/>
        <p:cNvGrpSpPr/>
        <p:nvPr/>
      </p:nvGrpSpPr>
      <p:grpSpPr>
        <a:xfrm>
          <a:off x="0" y="0"/>
          <a:ext cx="0" cy="0"/>
          <a:chOff x="0" y="0"/>
          <a:chExt cx="0" cy="0"/>
        </a:xfrm>
      </p:grpSpPr>
      <p:sp>
        <p:nvSpPr>
          <p:cNvPr id="40" name="Google Shape;40;p15"/>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2" name="Google Shape;42;p15"/>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 name="Shape 45"/>
        <p:cNvGrpSpPr/>
        <p:nvPr/>
      </p:nvGrpSpPr>
      <p:grpSpPr>
        <a:xfrm>
          <a:off x="0" y="0"/>
          <a:ext cx="0" cy="0"/>
          <a:chOff x="0" y="0"/>
          <a:chExt cx="0" cy="0"/>
        </a:xfrm>
      </p:grpSpPr>
      <p:sp>
        <p:nvSpPr>
          <p:cNvPr id="46" name="Google Shape;46;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16"/>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6"/>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7"/>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9"/>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5"/>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0" name="Google Shape;70;p19"/>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9"/>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21"/>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5" name="Google Shape;85;p21"/>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6" name="Google Shape;86;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1"/>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1"/>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96" name="Shape 96"/>
        <p:cNvGrpSpPr/>
        <p:nvPr/>
      </p:nvGrpSpPr>
      <p:grpSpPr>
        <a:xfrm>
          <a:off x="0" y="0"/>
          <a:ext cx="0" cy="0"/>
          <a:chOff x="0" y="0"/>
          <a:chExt cx="0" cy="0"/>
        </a:xfrm>
      </p:grpSpPr>
      <p:sp>
        <p:nvSpPr>
          <p:cNvPr id="97" name="Google Shape;97;p23"/>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23"/>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0" name="Google Shape;100;p23"/>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1" name="Google Shape;101;p23"/>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2" name="Google Shape;102;p23"/>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3"/>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3"/>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5"/>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25"/>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slideLayout" Target="../slideLayouts/slideLayout6.xml"/><Relationship Id="rId5"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slideLayout" Target="../slideLayouts/slideLayout7.xml"/><Relationship Id="rId5" Type="http://schemas.openxmlformats.org/officeDocument/2006/relationships/theme" Target="../theme/theme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8.xml"/><Relationship Id="rId3" Type="http://schemas.openxmlformats.org/officeDocument/2006/relationships/theme" Target="../theme/theme1.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slideLayout" Target="../slideLayouts/slideLayout9.xml"/><Relationship Id="rId5"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0.xml"/><Relationship Id="rId3" Type="http://schemas.openxmlformats.org/officeDocument/2006/relationships/theme" Target="../theme/theme3.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slideLayout" Target="../slideLayouts/slideLayout11.xml"/><Relationship Id="rId5"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0" y="4664075"/>
            <a:ext cx="9150350" cy="0"/>
          </a:xfrm>
          <a:prstGeom prst="rtTriangle">
            <a:avLst/>
          </a:prstGeom>
          <a:gradFill>
            <a:gsLst>
              <a:gs pos="0">
                <a:srgbClr val="667851"/>
              </a:gs>
              <a:gs pos="55000">
                <a:srgbClr val="B1C59A"/>
              </a:gs>
              <a:gs pos="100000">
                <a:srgbClr val="667851"/>
              </a:gs>
            </a:gsLst>
            <a:lin ang="30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7" name="Google Shape;7;p11"/>
          <p:cNvGrpSpPr/>
          <p:nvPr/>
        </p:nvGrpSpPr>
        <p:grpSpPr>
          <a:xfrm>
            <a:off x="-12192" y="4953000"/>
            <a:ext cx="9162288" cy="1911350"/>
            <a:chOff x="-12783" y="4832896"/>
            <a:chExt cx="9162879" cy="2032192"/>
          </a:xfrm>
        </p:grpSpPr>
        <p:sp>
          <p:nvSpPr>
            <p:cNvPr id="8" name="Google Shape;8;p11"/>
            <p:cNvSpPr/>
            <p:nvPr/>
          </p:nvSpPr>
          <p:spPr>
            <a:xfrm>
              <a:off x="1687032" y="4832896"/>
              <a:ext cx="7456968" cy="518176"/>
            </a:xfrm>
            <a:custGeom>
              <a:rect b="b" l="l" r="r" t="t"/>
              <a:pathLst>
                <a:path extrusionOk="0" h="367" w="4697">
                  <a:moveTo>
                    <a:pt x="4697" y="0"/>
                  </a:moveTo>
                  <a:lnTo>
                    <a:pt x="4697" y="367"/>
                  </a:lnTo>
                  <a:lnTo>
                    <a:pt x="0" y="218"/>
                  </a:lnTo>
                  <a:lnTo>
                    <a:pt x="4697" y="0"/>
                  </a:lnTo>
                  <a:close/>
                </a:path>
              </a:pathLst>
            </a:custGeom>
            <a:solidFill>
              <a:srgbClr val="CBD4C0">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 name="Google Shape;9;p11"/>
            <p:cNvSpPr/>
            <p:nvPr/>
          </p:nvSpPr>
          <p:spPr>
            <a:xfrm>
              <a:off x="35926" y="5135025"/>
              <a:ext cx="9108074" cy="838869"/>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 name="Google Shape;10;p11"/>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1" name="Google Shape;11;p11"/>
            <p:cNvPicPr preferRelativeResize="0"/>
            <p:nvPr/>
          </p:nvPicPr>
          <p:blipFill rotWithShape="1">
            <a:blip r:embed="rId2">
              <a:alphaModFix/>
            </a:blip>
            <a:srcRect b="0" l="0" r="0" t="0"/>
            <a:stretch/>
          </p:blipFill>
          <p:spPr>
            <a:xfrm>
              <a:off x="-12783" y="4868544"/>
              <a:ext cx="9162879" cy="868509"/>
            </a:xfrm>
            <a:prstGeom prst="rect">
              <a:avLst/>
            </a:prstGeom>
            <a:noFill/>
            <a:ln>
              <a:noFill/>
            </a:ln>
          </p:spPr>
        </p:pic>
      </p:grpSp>
      <p:sp>
        <p:nvSpPr>
          <p:cNvPr id="12" name="Google Shape;1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3" name="Google Shape;13;p1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4" name="Google Shape;14;p11"/>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1"/>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1"/>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1pPr>
            <a:lvl2pPr indent="0" lvl="1"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2pPr>
            <a:lvl3pPr indent="0" lvl="2"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3pPr>
            <a:lvl4pPr indent="0" lvl="3"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4pPr>
            <a:lvl5pPr indent="0" lvl="4"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5pPr>
            <a:lvl6pPr indent="0" lvl="5"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6pPr>
            <a:lvl7pPr indent="0" lvl="6"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7pPr>
            <a:lvl8pPr indent="0" lvl="7"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8pPr>
            <a:lvl9pPr indent="0" lvl="8"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13"/>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CBD4C0">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13"/>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13"/>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27" name="Google Shape;27;p13"/>
          <p:cNvPicPr preferRelativeResize="0"/>
          <p:nvPr/>
        </p:nvPicPr>
        <p:blipFill rotWithShape="1">
          <a:blip r:embed="rId2">
            <a:alphaModFix/>
          </a:blip>
          <a:srcRect b="0" l="0" r="0" t="0"/>
          <a:stretch/>
        </p:blipFill>
        <p:spPr>
          <a:xfrm>
            <a:off x="-19050" y="5772150"/>
            <a:ext cx="3421062" cy="1109662"/>
          </a:xfrm>
          <a:prstGeom prst="rect">
            <a:avLst/>
          </a:prstGeom>
          <a:noFill/>
          <a:ln>
            <a:noFill/>
          </a:ln>
        </p:spPr>
      </p:pic>
      <p:sp>
        <p:nvSpPr>
          <p:cNvPr id="28" name="Google Shape;28;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29" name="Google Shape;29;p1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30" name="Google Shape;30;p13"/>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13"/>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13"/>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5" name="Shape 55"/>
        <p:cNvGrpSpPr/>
        <p:nvPr/>
      </p:nvGrpSpPr>
      <p:grpSpPr>
        <a:xfrm>
          <a:off x="0" y="0"/>
          <a:ext cx="0" cy="0"/>
          <a:chOff x="0" y="0"/>
          <a:chExt cx="0" cy="0"/>
        </a:xfrm>
      </p:grpSpPr>
      <p:sp>
        <p:nvSpPr>
          <p:cNvPr id="56" name="Google Shape;56;p18"/>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CBD4C0">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 name="Google Shape;57;p18"/>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 name="Google Shape;58;p18"/>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59" name="Google Shape;59;p18"/>
          <p:cNvPicPr preferRelativeResize="0"/>
          <p:nvPr/>
        </p:nvPicPr>
        <p:blipFill rotWithShape="1">
          <a:blip r:embed="rId3">
            <a:alphaModFix/>
          </a:blip>
          <a:srcRect b="0" l="0" r="0" t="0"/>
          <a:stretch/>
        </p:blipFill>
        <p:spPr>
          <a:xfrm>
            <a:off x="-19050" y="5772150"/>
            <a:ext cx="3421062" cy="1109662"/>
          </a:xfrm>
          <a:prstGeom prst="rect">
            <a:avLst/>
          </a:prstGeom>
          <a:noFill/>
          <a:ln>
            <a:noFill/>
          </a:ln>
        </p:spPr>
      </p:pic>
      <p:sp>
        <p:nvSpPr>
          <p:cNvPr id="60" name="Google Shape;60;p18"/>
          <p:cNvSpPr/>
          <p:nvPr/>
        </p:nvSpPr>
        <p:spPr>
          <a:xfrm>
            <a:off x="3636962" y="3005137"/>
            <a:ext cx="182562" cy="228600"/>
          </a:xfrm>
          <a:prstGeom prst="chevron">
            <a:avLst>
              <a:gd fmla="val 10800" name="adj"/>
            </a:avLst>
          </a:prstGeom>
          <a:gradFill>
            <a:gsLst>
              <a:gs pos="0">
                <a:srgbClr val="839370"/>
              </a:gs>
              <a:gs pos="72000">
                <a:srgbClr val="B1C49C"/>
              </a:gs>
              <a:gs pos="100000">
                <a:srgbClr val="C0CEB0"/>
              </a:gs>
            </a:gsLst>
            <a:lin ang="16200000" scaled="0"/>
          </a:gradFill>
          <a:ln cap="rnd" cmpd="sng" w="9525">
            <a:solidFill>
              <a:srgbClr val="78846A"/>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 name="Google Shape;61;p18"/>
          <p:cNvSpPr/>
          <p:nvPr/>
        </p:nvSpPr>
        <p:spPr>
          <a:xfrm>
            <a:off x="3449637" y="3005137"/>
            <a:ext cx="184150" cy="228600"/>
          </a:xfrm>
          <a:prstGeom prst="chevron">
            <a:avLst>
              <a:gd fmla="val 10800" name="adj"/>
            </a:avLst>
          </a:prstGeom>
          <a:gradFill>
            <a:gsLst>
              <a:gs pos="0">
                <a:srgbClr val="839370"/>
              </a:gs>
              <a:gs pos="72000">
                <a:srgbClr val="B1C49C"/>
              </a:gs>
              <a:gs pos="100000">
                <a:srgbClr val="C0CEB0"/>
              </a:gs>
            </a:gsLst>
            <a:lin ang="16200000" scaled="0"/>
          </a:gradFill>
          <a:ln cap="rnd" cmpd="sng" w="9525">
            <a:solidFill>
              <a:srgbClr val="78846A"/>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2" name="Google Shape;62;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63" name="Google Shape;63;p1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64" name="Google Shape;64;p18"/>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5" name="Google Shape;65;p18"/>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6" name="Google Shape;66;p18"/>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3" name="Shape 73"/>
        <p:cNvGrpSpPr/>
        <p:nvPr/>
      </p:nvGrpSpPr>
      <p:grpSpPr>
        <a:xfrm>
          <a:off x="0" y="0"/>
          <a:ext cx="0" cy="0"/>
          <a:chOff x="0" y="0"/>
          <a:chExt cx="0" cy="0"/>
        </a:xfrm>
      </p:grpSpPr>
      <p:sp>
        <p:nvSpPr>
          <p:cNvPr id="74" name="Google Shape;74;p20"/>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CBD4C0">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5" name="Google Shape;75;p20"/>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6" name="Google Shape;76;p2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77" name="Google Shape;77;p20"/>
          <p:cNvPicPr preferRelativeResize="0"/>
          <p:nvPr/>
        </p:nvPicPr>
        <p:blipFill rotWithShape="1">
          <a:blip r:embed="rId3">
            <a:alphaModFix/>
          </a:blip>
          <a:srcRect b="0" l="0" r="0" t="0"/>
          <a:stretch/>
        </p:blipFill>
        <p:spPr>
          <a:xfrm>
            <a:off x="-19050" y="5772150"/>
            <a:ext cx="3421062" cy="1109662"/>
          </a:xfrm>
          <a:prstGeom prst="rect">
            <a:avLst/>
          </a:prstGeom>
          <a:noFill/>
          <a:ln>
            <a:noFill/>
          </a:ln>
        </p:spPr>
      </p:pic>
      <p:sp>
        <p:nvSpPr>
          <p:cNvPr id="78" name="Google Shape;78;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79" name="Google Shape;79;p20"/>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80" name="Google Shape;80;p20"/>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1" name="Google Shape;81;p20"/>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2" name="Google Shape;82;p20"/>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0" name="Shape 90"/>
        <p:cNvGrpSpPr/>
        <p:nvPr/>
      </p:nvGrpSpPr>
      <p:grpSpPr>
        <a:xfrm>
          <a:off x="0" y="0"/>
          <a:ext cx="0" cy="0"/>
          <a:chOff x="0" y="0"/>
          <a:chExt cx="0" cy="0"/>
        </a:xfrm>
      </p:grpSpPr>
      <p:sp>
        <p:nvSpPr>
          <p:cNvPr id="91" name="Google Shape;91;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92" name="Google Shape;92;p2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93" name="Google Shape;93;p22"/>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4" name="Google Shape;94;p22"/>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5" name="Google Shape;95;p22"/>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5" name="Shape 105"/>
        <p:cNvGrpSpPr/>
        <p:nvPr/>
      </p:nvGrpSpPr>
      <p:grpSpPr>
        <a:xfrm>
          <a:off x="0" y="0"/>
          <a:ext cx="0" cy="0"/>
          <a:chOff x="0" y="0"/>
          <a:chExt cx="0" cy="0"/>
        </a:xfrm>
      </p:grpSpPr>
      <p:sp>
        <p:nvSpPr>
          <p:cNvPr id="106" name="Google Shape;106;p24"/>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CBD4C0">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7" name="Google Shape;107;p24"/>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8" name="Google Shape;108;p24"/>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09" name="Google Shape;109;p24"/>
          <p:cNvPicPr preferRelativeResize="0"/>
          <p:nvPr/>
        </p:nvPicPr>
        <p:blipFill rotWithShape="1">
          <a:blip r:embed="rId3">
            <a:alphaModFix/>
          </a:blip>
          <a:srcRect b="0" l="0" r="0" t="0"/>
          <a:stretch/>
        </p:blipFill>
        <p:spPr>
          <a:xfrm>
            <a:off x="-19050" y="5772150"/>
            <a:ext cx="3421062" cy="1109662"/>
          </a:xfrm>
          <a:prstGeom prst="rect">
            <a:avLst/>
          </a:prstGeom>
          <a:noFill/>
          <a:ln>
            <a:noFill/>
          </a:ln>
        </p:spPr>
      </p:pic>
      <p:sp>
        <p:nvSpPr>
          <p:cNvPr id="110" name="Google Shape;110;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111" name="Google Shape;111;p2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12" name="Google Shape;112;p24"/>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3" name="Google Shape;113;p24"/>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4" name="Google Shape;114;p24"/>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0" name="Shape 120"/>
        <p:cNvGrpSpPr/>
        <p:nvPr/>
      </p:nvGrpSpPr>
      <p:grpSpPr>
        <a:xfrm>
          <a:off x="0" y="0"/>
          <a:ext cx="0" cy="0"/>
          <a:chOff x="0" y="0"/>
          <a:chExt cx="0" cy="0"/>
        </a:xfrm>
      </p:grpSpPr>
      <p:sp>
        <p:nvSpPr>
          <p:cNvPr id="121" name="Google Shape;121;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22" name="Google Shape;122;p2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23" name="Google Shape;123;p26"/>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4" name="Google Shape;124;p26"/>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5" name="Google Shape;125;p26"/>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3" name="Shape 133"/>
        <p:cNvGrpSpPr/>
        <p:nvPr/>
      </p:nvGrpSpPr>
      <p:grpSpPr>
        <a:xfrm>
          <a:off x="0" y="0"/>
          <a:ext cx="0" cy="0"/>
          <a:chOff x="0" y="0"/>
          <a:chExt cx="0" cy="0"/>
        </a:xfrm>
      </p:grpSpPr>
      <p:sp>
        <p:nvSpPr>
          <p:cNvPr id="134" name="Google Shape;134;p28"/>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CBD4C0">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5" name="Google Shape;135;p28"/>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6" name="Google Shape;136;p28"/>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37" name="Google Shape;137;p28"/>
          <p:cNvPicPr preferRelativeResize="0"/>
          <p:nvPr/>
        </p:nvPicPr>
        <p:blipFill rotWithShape="1">
          <a:blip r:embed="rId3">
            <a:alphaModFix/>
          </a:blip>
          <a:srcRect b="0" l="0" r="0" t="0"/>
          <a:stretch/>
        </p:blipFill>
        <p:spPr>
          <a:xfrm>
            <a:off x="-19050" y="5772150"/>
            <a:ext cx="3421062" cy="1109662"/>
          </a:xfrm>
          <a:prstGeom prst="rect">
            <a:avLst/>
          </a:prstGeom>
          <a:noFill/>
          <a:ln>
            <a:noFill/>
          </a:ln>
        </p:spPr>
      </p:pic>
      <p:sp>
        <p:nvSpPr>
          <p:cNvPr id="138" name="Google Shape;138;p28"/>
          <p:cNvSpPr/>
          <p:nvPr/>
        </p:nvSpPr>
        <p:spPr>
          <a:xfrm>
            <a:off x="8664575" y="4987925"/>
            <a:ext cx="182562" cy="228600"/>
          </a:xfrm>
          <a:prstGeom prst="chevron">
            <a:avLst>
              <a:gd fmla="val 10800" name="adj"/>
            </a:avLst>
          </a:prstGeom>
          <a:gradFill>
            <a:gsLst>
              <a:gs pos="0">
                <a:srgbClr val="839370"/>
              </a:gs>
              <a:gs pos="72000">
                <a:srgbClr val="B1C49C"/>
              </a:gs>
              <a:gs pos="100000">
                <a:srgbClr val="C0CEB0"/>
              </a:gs>
            </a:gsLst>
            <a:lin ang="16200000" scaled="0"/>
          </a:gradFill>
          <a:ln cap="rnd" cmpd="sng" w="9525">
            <a:solidFill>
              <a:srgbClr val="78846A"/>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9" name="Google Shape;139;p28"/>
          <p:cNvSpPr/>
          <p:nvPr/>
        </p:nvSpPr>
        <p:spPr>
          <a:xfrm>
            <a:off x="8477250" y="4987925"/>
            <a:ext cx="182562" cy="228600"/>
          </a:xfrm>
          <a:prstGeom prst="chevron">
            <a:avLst>
              <a:gd fmla="val 10800" name="adj"/>
            </a:avLst>
          </a:prstGeom>
          <a:gradFill>
            <a:gsLst>
              <a:gs pos="0">
                <a:srgbClr val="839370"/>
              </a:gs>
              <a:gs pos="72000">
                <a:srgbClr val="B1C49C"/>
              </a:gs>
              <a:gs pos="100000">
                <a:srgbClr val="C0CEB0"/>
              </a:gs>
            </a:gsLst>
            <a:lin ang="16200000" scaled="0"/>
          </a:gradFill>
          <a:ln cap="rnd" cmpd="sng" w="9525">
            <a:solidFill>
              <a:srgbClr val="78846A"/>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0" name="Google Shape;140;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141" name="Google Shape;141;p2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42" name="Google Shape;142;p28"/>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3" name="Google Shape;143;p28"/>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4" name="Google Shape;144;p28"/>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
          <p:cNvSpPr txBox="1"/>
          <p:nvPr>
            <p:ph idx="4294967295" type="ctrTitle"/>
          </p:nvPr>
        </p:nvSpPr>
        <p:spPr>
          <a:xfrm>
            <a:off x="685800" y="1295400"/>
            <a:ext cx="7772400" cy="1829761"/>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800"/>
              <a:buFont typeface="Lucida Sans"/>
              <a:buNone/>
            </a:pPr>
            <a:r>
              <a:rPr b="1" i="0" lang="en-US" sz="4800" u="none" cap="none" strike="noStrike">
                <a:solidFill>
                  <a:schemeClr val="dk2"/>
                </a:solidFill>
                <a:latin typeface="Lucida Sans"/>
                <a:ea typeface="Lucida Sans"/>
                <a:cs typeface="Lucida Sans"/>
                <a:sym typeface="Lucida Sans"/>
              </a:rPr>
              <a:t>Supporting paragraphs and steps of writing</a:t>
            </a:r>
            <a:endParaRPr b="1" i="0" sz="48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0"/>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632"/>
              <a:buFont typeface="Noto Sans Symbols"/>
              <a:buNone/>
            </a:pPr>
            <a:r>
              <a:rPr b="1" i="0" lang="en-US" sz="2400" u="none">
                <a:solidFill>
                  <a:schemeClr val="dk1"/>
                </a:solidFill>
                <a:latin typeface="Lucida Sans"/>
                <a:ea typeface="Lucida Sans"/>
                <a:cs typeface="Lucida Sans"/>
                <a:sym typeface="Lucida Sans"/>
              </a:rPr>
              <a:t>For additional ideas</a:t>
            </a:r>
            <a:endParaRPr b="0" i="0" sz="24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Another</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In addition to</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Related to</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Furthermore</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Also</a:t>
            </a:r>
            <a:endParaRPr/>
          </a:p>
          <a:p>
            <a:pPr indent="-255587" lvl="0" marL="365125" marR="0" rtl="0" algn="l">
              <a:lnSpc>
                <a:spcPct val="100000"/>
              </a:lnSpc>
              <a:spcBef>
                <a:spcPts val="400"/>
              </a:spcBef>
              <a:spcAft>
                <a:spcPts val="0"/>
              </a:spcAft>
              <a:buClr>
                <a:schemeClr val="accent1"/>
              </a:buClr>
              <a:buSzPts val="1632"/>
              <a:buFont typeface="Noto Sans Symbols"/>
              <a:buNone/>
            </a:pPr>
            <a:r>
              <a:rPr b="1" i="0" lang="en-US" sz="2400" u="none">
                <a:solidFill>
                  <a:schemeClr val="dk1"/>
                </a:solidFill>
                <a:latin typeface="Lucida Sans"/>
                <a:ea typeface="Lucida Sans"/>
                <a:cs typeface="Lucida Sans"/>
                <a:sym typeface="Lucida Sans"/>
              </a:rPr>
              <a:t>To show cause and effect</a:t>
            </a:r>
            <a:endParaRPr b="0" i="0" sz="24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Therefore</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Thus</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As a result of</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Consequently</a:t>
            </a:r>
            <a:endParaRPr/>
          </a:p>
        </p:txBody>
      </p:sp>
      <p:sp>
        <p:nvSpPr>
          <p:cNvPr id="210" name="Google Shape;210;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t/>
            </a:r>
            <a:endParaRPr b="1" sz="4100">
              <a:solidFill>
                <a:schemeClr val="dk2"/>
              </a:solidFill>
              <a:latin typeface="Lucida Sans"/>
              <a:ea typeface="Lucida Sans"/>
              <a:cs typeface="Lucida Sans"/>
              <a:sym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836"/>
              <a:buFont typeface="Noto Sans Symbols"/>
              <a:buChar char="🞂"/>
            </a:pPr>
            <a:r>
              <a:rPr b="0" i="0" lang="en-US" sz="2700" u="none" cap="none" strike="noStrike">
                <a:solidFill>
                  <a:schemeClr val="dk1"/>
                </a:solidFill>
                <a:latin typeface="Lucida Sans"/>
                <a:ea typeface="Lucida Sans"/>
                <a:cs typeface="Lucida Sans"/>
                <a:sym typeface="Lucida Sans"/>
              </a:rPr>
              <a:t>Four steps of writing an effective paper:</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cap="none" strike="noStrike">
                <a:solidFill>
                  <a:schemeClr val="dk1"/>
                </a:solidFill>
                <a:latin typeface="Lucida Sans"/>
                <a:ea typeface="Lucida Sans"/>
                <a:cs typeface="Lucida Sans"/>
                <a:sym typeface="Lucida Sans"/>
              </a:rPr>
              <a:t>1. Begin with a point or thesis</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cap="none" strike="noStrike">
                <a:solidFill>
                  <a:schemeClr val="dk1"/>
                </a:solidFill>
                <a:latin typeface="Lucida Sans"/>
                <a:ea typeface="Lucida Sans"/>
                <a:cs typeface="Lucida Sans"/>
                <a:sym typeface="Lucida Sans"/>
              </a:rPr>
              <a:t>2. Support the thesis with specific evidence</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cap="none" strike="noStrike">
                <a:solidFill>
                  <a:schemeClr val="dk1"/>
                </a:solidFill>
                <a:latin typeface="Lucida Sans"/>
                <a:ea typeface="Lucida Sans"/>
                <a:cs typeface="Lucida Sans"/>
                <a:sym typeface="Lucida Sans"/>
              </a:rPr>
              <a:t>3. Organize and connect the specific evidence</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cap="none" strike="noStrike">
                <a:solidFill>
                  <a:schemeClr val="dk1"/>
                </a:solidFill>
                <a:latin typeface="Lucida Sans"/>
                <a:ea typeface="Lucida Sans"/>
                <a:cs typeface="Lucida Sans"/>
                <a:sym typeface="Lucida Sans"/>
              </a:rPr>
              <a:t>4. Write clear, error free sentences</a:t>
            </a:r>
            <a:endParaRPr/>
          </a:p>
          <a:p>
            <a:pPr indent="-139001" lvl="0" marL="365125" marR="0" rtl="0" algn="l">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p:txBody>
      </p:sp>
      <p:sp>
        <p:nvSpPr>
          <p:cNvPr id="162" name="Google Shape;162;p2"/>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Four steps:</a:t>
            </a: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836"/>
              <a:buFont typeface="Noto Sans Symbols"/>
              <a:buChar char="🞂"/>
            </a:pPr>
            <a:r>
              <a:rPr b="1" i="1" lang="en-US" sz="2700" u="none">
                <a:solidFill>
                  <a:schemeClr val="dk1"/>
                </a:solidFill>
                <a:latin typeface="Lucida Sans"/>
                <a:ea typeface="Lucida Sans"/>
                <a:cs typeface="Lucida Sans"/>
                <a:sym typeface="Lucida Sans"/>
              </a:rPr>
              <a:t>Time order</a:t>
            </a:r>
            <a:r>
              <a:rPr b="0" i="0" lang="en-US" sz="2700" u="none">
                <a:solidFill>
                  <a:schemeClr val="dk1"/>
                </a:solidFill>
                <a:latin typeface="Lucida Sans"/>
                <a:ea typeface="Lucida Sans"/>
                <a:cs typeface="Lucida Sans"/>
                <a:sym typeface="Lucida Sans"/>
              </a:rPr>
              <a:t> means that details are listed as they occur in time</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To exercise successfully, you should follow a simple plan consisting of arranging the time, making preparations, and warming up properly</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1. To begin with, set aside a regular hour for exercise</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2. Next, prepare for your exercise session</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3. Finally, do a series of warm up activities</a:t>
            </a:r>
            <a:endParaRPr/>
          </a:p>
          <a:p>
            <a:pPr indent="-139001" lvl="0" marL="365125" marR="0" rtl="0" algn="l">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p:txBody>
      </p:sp>
      <p:sp>
        <p:nvSpPr>
          <p:cNvPr id="168" name="Google Shape;168;p3"/>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Methods of organization</a:t>
            </a: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It is a way to put emphasis on the most interesting or important detail by placing it in the final supporting paragraph</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Finally, last of all and most important are the typical words to show emphasis</a:t>
            </a:r>
            <a:endParaRPr/>
          </a:p>
        </p:txBody>
      </p:sp>
      <p:sp>
        <p:nvSpPr>
          <p:cNvPr id="174" name="Google Shape;174;p4"/>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dk2"/>
              </a:buClr>
              <a:buSzPct val="100000"/>
              <a:buFont typeface="Lucida Sans"/>
              <a:buNone/>
            </a:pPr>
            <a:r>
              <a:rPr b="1" i="1" lang="en-US" sz="4100" u="none" cap="none" strike="noStrike">
                <a:solidFill>
                  <a:schemeClr val="dk2"/>
                </a:solidFill>
                <a:latin typeface="Lucida Sans"/>
                <a:ea typeface="Lucida Sans"/>
                <a:cs typeface="Lucida Sans"/>
                <a:sym typeface="Lucida Sans"/>
              </a:rPr>
              <a:t>Emphatic order</a:t>
            </a:r>
            <a:br>
              <a:rPr b="1" i="0" lang="en-US" sz="4100" u="none" cap="none" strike="noStrike">
                <a:solidFill>
                  <a:schemeClr val="dk2"/>
                </a:solidFill>
                <a:latin typeface="Lucida Sans"/>
                <a:ea typeface="Lucida Sans"/>
                <a:cs typeface="Lucida Sans"/>
                <a:sym typeface="Lucida Sans"/>
              </a:rPr>
            </a:b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Here is an outline of an essay for emphatic order:</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Celebrities lead very stressful life</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1. For one thing, celebrities don’t have the privacy an ordinary person does</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2. In addition, celebrities are under constant pressure</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3. Most important, celebrities must deal with the stress of being in constant danger</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 </a:t>
            </a:r>
            <a:endParaRPr/>
          </a:p>
          <a:p>
            <a:pPr indent="-139001" lvl="0" marL="365125" marR="0" rtl="0" algn="l">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p:txBody>
      </p:sp>
      <p:sp>
        <p:nvSpPr>
          <p:cNvPr id="180" name="Google Shape;180;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t/>
            </a:r>
            <a:endParaRPr b="1" sz="4100">
              <a:solidFill>
                <a:schemeClr val="dk2"/>
              </a:solidFill>
              <a:latin typeface="Lucida Sans"/>
              <a:ea typeface="Lucida Sans"/>
              <a:cs typeface="Lucida Sans"/>
              <a:sym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Supporting paragraphs make up the main body of  essay. </a:t>
            </a:r>
            <a:endParaRPr/>
          </a:p>
          <a:p>
            <a:pPr indent="-255587" lvl="0" marL="365125" marR="0" rtl="0" algn="just">
              <a:lnSpc>
                <a:spcPct val="100000"/>
              </a:lnSpc>
              <a:spcBef>
                <a:spcPts val="400"/>
              </a:spcBef>
              <a:spcAft>
                <a:spcPts val="0"/>
              </a:spcAft>
              <a:buClr>
                <a:schemeClr val="accent1"/>
              </a:buClr>
              <a:buSzPts val="1836"/>
              <a:buFont typeface="Noto Sans Symbols"/>
              <a:buChar char="🞂"/>
            </a:pPr>
            <a:br>
              <a:rPr b="0" i="0" lang="en-US" sz="2700" u="none">
                <a:solidFill>
                  <a:schemeClr val="dk1"/>
                </a:solidFill>
                <a:latin typeface="Lucida Sans"/>
                <a:ea typeface="Lucida Sans"/>
                <a:cs typeface="Lucida Sans"/>
                <a:sym typeface="Lucida Sans"/>
              </a:rPr>
            </a:br>
            <a:r>
              <a:rPr b="0" i="0" lang="en-US" sz="2700" u="none">
                <a:solidFill>
                  <a:schemeClr val="dk1"/>
                </a:solidFill>
                <a:latin typeface="Lucida Sans"/>
                <a:ea typeface="Lucida Sans"/>
                <a:cs typeface="Lucida Sans"/>
                <a:sym typeface="Lucida Sans"/>
              </a:rPr>
              <a:t>They develop the main idea of your essay. </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To connect your supporting paragraphs, you should use special transition words. Transition words link your paragraphs together and make your essay easier to read. Use them at the beginning and end of your paragraphs. </a:t>
            </a:r>
            <a:endParaRPr/>
          </a:p>
          <a:p>
            <a:pPr indent="-139001" lvl="0" marL="365125" marR="0" rtl="0" algn="l">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p:txBody>
      </p:sp>
      <p:sp>
        <p:nvSpPr>
          <p:cNvPr id="186" name="Google Shape;186;p6"/>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Supporting paragraphs</a:t>
            </a: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1. List the points that develop the main idea of your essay.</a:t>
            </a:r>
            <a:br>
              <a:rPr b="0" i="0" lang="en-US" sz="2700" u="none">
                <a:solidFill>
                  <a:schemeClr val="dk1"/>
                </a:solidFill>
                <a:latin typeface="Lucida Sans"/>
                <a:ea typeface="Lucida Sans"/>
                <a:cs typeface="Lucida Sans"/>
                <a:sym typeface="Lucida Sans"/>
              </a:rPr>
            </a:br>
            <a:endParaRPr/>
          </a:p>
          <a:p>
            <a:pPr indent="-255587" lvl="0" marL="365125"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2. Place each supporting point in its own paragraph.</a:t>
            </a:r>
            <a:br>
              <a:rPr b="0" i="0" lang="en-US" sz="2700" u="none">
                <a:solidFill>
                  <a:schemeClr val="dk1"/>
                </a:solidFill>
                <a:latin typeface="Lucida Sans"/>
                <a:ea typeface="Lucida Sans"/>
                <a:cs typeface="Lucida Sans"/>
                <a:sym typeface="Lucida Sans"/>
              </a:rPr>
            </a:br>
            <a:endParaRPr/>
          </a:p>
          <a:p>
            <a:pPr indent="-255587" lvl="0" marL="365125"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3. Develop each supporting point with facts, details, and examples</a:t>
            </a:r>
            <a:endParaRPr/>
          </a:p>
          <a:p>
            <a:pPr indent="-139001" lvl="0" marL="365125" marR="0" rtl="0" algn="l">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p:txBody>
      </p:sp>
      <p:sp>
        <p:nvSpPr>
          <p:cNvPr id="192" name="Google Shape;192;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t/>
            </a:r>
            <a:endParaRPr b="1" sz="4100">
              <a:solidFill>
                <a:schemeClr val="dk2"/>
              </a:solidFill>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To connect your supporting paragraphs, you should use special transition words. Transition words link your paragraphs together and make your essay easier to read. Use them at the beginning and end of your paragraphs. </a:t>
            </a:r>
            <a:endParaRPr/>
          </a:p>
          <a:p>
            <a:pPr indent="-139001" lvl="0" marL="365125" marR="0" rtl="0" algn="l">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p:txBody>
      </p:sp>
      <p:sp>
        <p:nvSpPr>
          <p:cNvPr id="198" name="Google Shape;198;p8"/>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Transition</a:t>
            </a: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Calibri"/>
              <a:buNone/>
            </a:pPr>
            <a:r>
              <a:rPr b="1" i="0" lang="en-US" sz="3600" u="none" cap="none" strike="noStrike">
                <a:solidFill>
                  <a:schemeClr val="dk2"/>
                </a:solidFill>
                <a:latin typeface="Calibri"/>
                <a:ea typeface="Calibri"/>
                <a:cs typeface="Calibri"/>
                <a:sym typeface="Calibri"/>
              </a:rPr>
              <a:t>Examples of transition words that can help you to link your paragraphs together: </a:t>
            </a:r>
            <a:endParaRPr b="1" i="0" sz="3600" u="none" cap="none" strike="noStrike">
              <a:solidFill>
                <a:schemeClr val="dk2"/>
              </a:solidFill>
              <a:latin typeface="Lucida Sans"/>
              <a:ea typeface="Lucida Sans"/>
              <a:cs typeface="Lucida Sans"/>
              <a:sym typeface="Lucida Sans"/>
            </a:endParaRPr>
          </a:p>
        </p:txBody>
      </p:sp>
      <p:sp>
        <p:nvSpPr>
          <p:cNvPr id="204" name="Google Shape;204;p9"/>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None/>
            </a:pPr>
            <a:r>
              <a:rPr b="1" i="0" lang="en-US" sz="2700" u="none">
                <a:solidFill>
                  <a:schemeClr val="dk1"/>
                </a:solidFill>
                <a:latin typeface="Lucida Sans"/>
                <a:ea typeface="Lucida Sans"/>
                <a:cs typeface="Lucida Sans"/>
                <a:sym typeface="Lucida Sans"/>
              </a:rPr>
              <a:t>For listing different points</a:t>
            </a:r>
            <a:endParaRPr b="0" i="0" sz="27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First</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Second</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Third</a:t>
            </a:r>
            <a:endParaRPr/>
          </a:p>
          <a:p>
            <a:pPr indent="-255587" lvl="0" marL="365125" marR="0" rtl="0" algn="l">
              <a:lnSpc>
                <a:spcPct val="100000"/>
              </a:lnSpc>
              <a:spcBef>
                <a:spcPts val="400"/>
              </a:spcBef>
              <a:spcAft>
                <a:spcPts val="0"/>
              </a:spcAft>
              <a:buClr>
                <a:schemeClr val="accent1"/>
              </a:buClr>
              <a:buSzPts val="1836"/>
              <a:buFont typeface="Noto Sans Symbols"/>
              <a:buNone/>
            </a:pPr>
            <a:r>
              <a:rPr b="1" i="0" lang="en-US" sz="2700" u="none">
                <a:solidFill>
                  <a:schemeClr val="dk1"/>
                </a:solidFill>
                <a:latin typeface="Lucida Sans"/>
                <a:ea typeface="Lucida Sans"/>
                <a:cs typeface="Lucida Sans"/>
                <a:sym typeface="Lucida Sans"/>
              </a:rPr>
              <a:t>For counter examples</a:t>
            </a:r>
            <a:endParaRPr b="0" i="0" sz="27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However</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Even though</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On the other hand</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Nevertheless</a:t>
            </a:r>
            <a:endParaRPr/>
          </a:p>
          <a:p>
            <a:pPr indent="-139001" lvl="0" marL="365125" marR="0" rtl="0" algn="l">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4_Concours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oncours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6_Concours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7_Concours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5_Concours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Concours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_Concours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3_Concours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2016-09-07T14:24:52Z</dcterms:created>
  <dc:creator>Nomi</dc:creator>
</cp:coreProperties>
</file>