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8A993C1-A4A8-439B-B5D7-164626882BB9}" type="datetimeFigureOut">
              <a:rPr lang="en-US" smtClean="0"/>
              <a:t>2/8/2012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292B04-E6FE-4C29-B741-6F60D60396B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987896"/>
          </a:xfrm>
        </p:spPr>
        <p:txBody>
          <a:bodyPr/>
          <a:lstStyle/>
          <a:p>
            <a:r>
              <a:rPr lang="en-US" dirty="0" smtClean="0"/>
              <a:t>Descriptive Essay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34481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647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When </a:t>
            </a:r>
            <a:r>
              <a:rPr lang="en-US" dirty="0"/>
              <a:t>describing </a:t>
            </a:r>
            <a:r>
              <a:rPr lang="en-US" b="1" dirty="0"/>
              <a:t>people</a:t>
            </a:r>
            <a:r>
              <a:rPr lang="en-US" dirty="0"/>
              <a:t> you may want to include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Physical appearance </a:t>
            </a:r>
          </a:p>
          <a:p>
            <a:pPr lvl="0"/>
            <a:r>
              <a:rPr lang="en-US" dirty="0"/>
              <a:t>Personality, character</a:t>
            </a:r>
          </a:p>
          <a:p>
            <a:pPr lvl="0"/>
            <a:r>
              <a:rPr lang="en-US" dirty="0"/>
              <a:t>Attitudes, behavior</a:t>
            </a:r>
          </a:p>
          <a:p>
            <a:pPr lvl="0"/>
            <a:r>
              <a:rPr lang="en-US" dirty="0"/>
              <a:t>Interests, hobbies, profession</a:t>
            </a:r>
          </a:p>
          <a:p>
            <a:pPr lvl="0"/>
            <a:r>
              <a:rPr lang="en-US" dirty="0"/>
              <a:t>Your personal impression / opinion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6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When describing </a:t>
            </a:r>
            <a:r>
              <a:rPr lang="en-GB" b="1" dirty="0"/>
              <a:t>things</a:t>
            </a:r>
            <a:r>
              <a:rPr lang="en-GB" dirty="0"/>
              <a:t> you may want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	Physical appearance</a:t>
            </a:r>
          </a:p>
          <a:p>
            <a:r>
              <a:rPr lang="en-GB" dirty="0"/>
              <a:t> 	Origin (where it was made)</a:t>
            </a:r>
          </a:p>
          <a:p>
            <a:r>
              <a:rPr lang="en-GB" dirty="0"/>
              <a:t> 	Use</a:t>
            </a:r>
          </a:p>
          <a:p>
            <a:r>
              <a:rPr lang="en-GB" dirty="0"/>
              <a:t> 	Your personal impression / opinion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17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When describing </a:t>
            </a:r>
            <a:r>
              <a:rPr lang="en-GB" b="1" dirty="0"/>
              <a:t>events</a:t>
            </a:r>
            <a:r>
              <a:rPr lang="en-GB" dirty="0"/>
              <a:t> you may want to 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	The setting – where and when it happened </a:t>
            </a:r>
            <a:r>
              <a:rPr lang="en-GB" dirty="0" smtClean="0"/>
              <a:t>   	– </a:t>
            </a:r>
            <a:r>
              <a:rPr lang="en-GB" dirty="0"/>
              <a:t>PAST TENSES</a:t>
            </a:r>
          </a:p>
          <a:p>
            <a:r>
              <a:rPr lang="en-GB" dirty="0"/>
              <a:t> 	What happened – in chronological order</a:t>
            </a:r>
          </a:p>
          <a:p>
            <a:r>
              <a:rPr lang="en-GB" dirty="0"/>
              <a:t> 	Your impression or opinion about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14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Things </a:t>
            </a:r>
            <a:r>
              <a:rPr lang="en-GB" dirty="0"/>
              <a:t>to Consider as You Write Your Descriptive Essay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/>
          <a:lstStyle/>
          <a:p>
            <a:pPr lvl="0"/>
            <a:r>
              <a:rPr lang="en-GB" dirty="0"/>
              <a:t>Think of an instance that you want to describe.</a:t>
            </a:r>
            <a:endParaRPr lang="en-US" dirty="0"/>
          </a:p>
          <a:p>
            <a:pPr lvl="0"/>
            <a:r>
              <a:rPr lang="en-GB" dirty="0"/>
              <a:t>Why is this particular instance important?</a:t>
            </a:r>
            <a:endParaRPr lang="en-US" dirty="0"/>
          </a:p>
          <a:p>
            <a:pPr lvl="0"/>
            <a:r>
              <a:rPr lang="en-GB" dirty="0"/>
              <a:t>What were you doing?</a:t>
            </a:r>
            <a:endParaRPr lang="en-US" dirty="0"/>
          </a:p>
          <a:p>
            <a:pPr lvl="0"/>
            <a:r>
              <a:rPr lang="en-GB" dirty="0"/>
              <a:t>What other things were happening around you? Is there anything specific that stands out in your mind?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50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lnSpcReduction="10000"/>
          </a:bodyPr>
          <a:lstStyle/>
          <a:p>
            <a:pPr lvl="0"/>
            <a:r>
              <a:rPr lang="en-GB" dirty="0"/>
              <a:t>Where were objects located in relation to where you were?</a:t>
            </a:r>
            <a:endParaRPr lang="en-US" dirty="0"/>
          </a:p>
          <a:p>
            <a:pPr lvl="0"/>
            <a:r>
              <a:rPr lang="en-GB" dirty="0"/>
              <a:t>How did the surroundings remind you of other places you have been?</a:t>
            </a:r>
            <a:endParaRPr lang="en-US" dirty="0"/>
          </a:p>
          <a:p>
            <a:pPr lvl="0"/>
            <a:r>
              <a:rPr lang="en-GB" dirty="0"/>
              <a:t>What sights, smells, sounds, and tastes were in the air?</a:t>
            </a:r>
            <a:endParaRPr lang="en-US" dirty="0"/>
          </a:p>
          <a:p>
            <a:pPr lvl="0"/>
            <a:r>
              <a:rPr lang="en-GB" dirty="0"/>
              <a:t>Did the sights, smells, sounds, and tastes remind you of anything?</a:t>
            </a:r>
            <a:endParaRPr lang="en-US" dirty="0"/>
          </a:p>
          <a:p>
            <a:pPr lvl="0"/>
            <a:r>
              <a:rPr lang="en-GB" dirty="0"/>
              <a:t>What were you feeling at that time?</a:t>
            </a:r>
            <a:endParaRPr lang="en-US" dirty="0"/>
          </a:p>
          <a:p>
            <a:pPr lvl="0"/>
            <a:r>
              <a:rPr lang="en-GB" dirty="0"/>
              <a:t>Has there been an instance in which you have felt this way before?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89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What do you want the reader to feel after reading the paper?</a:t>
            </a:r>
            <a:endParaRPr lang="en-US" dirty="0"/>
          </a:p>
          <a:p>
            <a:pPr lvl="0"/>
            <a:r>
              <a:rPr lang="en-GB" dirty="0"/>
              <a:t>What types of words and images can convey this feeling?</a:t>
            </a:r>
            <a:endParaRPr lang="en-US" dirty="0"/>
          </a:p>
          <a:p>
            <a:pPr lvl="0"/>
            <a:r>
              <a:rPr lang="en-GB" dirty="0"/>
              <a:t>Can you think of another situation that was similar to the one you are writing about? How can it help explain what you are writing about?</a:t>
            </a:r>
            <a:endParaRPr lang="en-US" dirty="0"/>
          </a:p>
          <a:p>
            <a:pPr lvl="0"/>
            <a:r>
              <a:rPr lang="en-GB" dirty="0"/>
              <a:t>Is there enough detail in your essay to create a mental image for the reader?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5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5212"/>
            <a:ext cx="4752528" cy="1143000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00808"/>
            <a:ext cx="4258816" cy="4425355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purpose of a descriptive essay is to describe a person, place, or thing in such vivid detail that the reader can easily form a precise mental picture of what is being written about</a:t>
            </a:r>
            <a:r>
              <a:rPr lang="en-US" i="1" dirty="0" smtClean="0"/>
              <a:t>..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648405" cy="437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2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4474840" cy="3528391"/>
          </a:xfrm>
        </p:spPr>
        <p:txBody>
          <a:bodyPr>
            <a:normAutofit/>
          </a:bodyPr>
          <a:lstStyle/>
          <a:p>
            <a:r>
              <a:rPr lang="en-US" i="1" dirty="0" smtClean="0"/>
              <a:t>The author may accomplish this by using imaginative language, interesting comparisons, and images that appeal to the senses.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16831"/>
            <a:ext cx="3129136" cy="3672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339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71600"/>
            <a:ext cx="5181600" cy="51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a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Types of places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country, the country-side, outdoors, the seaside, a beauty spot, a tourist spot, </a:t>
            </a:r>
            <a:br>
              <a:rPr lang="en-US" dirty="0"/>
            </a:br>
            <a:r>
              <a:rPr lang="en-US" dirty="0"/>
              <a:t>a tourist’s paradise/attraction, the beach, a historic monument , a ruined place, a world famous sight</a:t>
            </a:r>
            <a:r>
              <a:rPr lang="en-US" dirty="0" smtClean="0"/>
              <a:t>,  </a:t>
            </a:r>
            <a:r>
              <a:rPr lang="en-US" dirty="0"/>
              <a:t>the site of battle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sight = view; site = place)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63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 for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r>
              <a:rPr lang="en-US" dirty="0"/>
              <a:t>, imposing,  superb, easily accessible, inaccessible, peaceful, interesting, memorable, awe-inspiring, world-famous, off the beaten track, little/much visited, tourist-ridden, </a:t>
            </a:r>
            <a:r>
              <a:rPr lang="en-US" dirty="0" smtClean="0"/>
              <a:t>beautiful</a:t>
            </a:r>
            <a:r>
              <a:rPr lang="en-US" dirty="0"/>
              <a:t>, picturesque, isolated, breath-taking, pretty, bustling sleepy, lively, sparsely populated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34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When describing </a:t>
            </a:r>
            <a:r>
              <a:rPr lang="en-US" b="1" dirty="0" smtClean="0"/>
              <a:t>places </a:t>
            </a:r>
            <a:r>
              <a:rPr lang="en-US" dirty="0" smtClean="0"/>
              <a:t>you may want to include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Location</a:t>
            </a:r>
            <a:endParaRPr lang="en-US" dirty="0"/>
          </a:p>
          <a:p>
            <a:pPr lvl="0"/>
            <a:r>
              <a:rPr lang="en-US" dirty="0"/>
              <a:t>Physical characteristics, atmosphere</a:t>
            </a:r>
          </a:p>
          <a:p>
            <a:pPr lvl="0"/>
            <a:r>
              <a:rPr lang="en-US" dirty="0"/>
              <a:t>Special attractions</a:t>
            </a:r>
          </a:p>
          <a:p>
            <a:pPr lvl="0"/>
            <a:r>
              <a:rPr lang="en-US" dirty="0"/>
              <a:t>The culture and people in the place</a:t>
            </a:r>
          </a:p>
          <a:p>
            <a:pPr lvl="0"/>
            <a:r>
              <a:rPr lang="en-US" dirty="0"/>
              <a:t>Historical details</a:t>
            </a:r>
          </a:p>
          <a:p>
            <a:pPr lvl="0"/>
            <a:r>
              <a:rPr lang="en-US" dirty="0"/>
              <a:t>Your personal impression / opinion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03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Describe a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you admire, a famous person, someone who impacted your life, an interesting person you 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29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interesting, shy, diffident, pushing, overbearing , talented, lonely, sociable, likeable, a pest, intelligent, introvert, extrovert, approachable, unapproachable, businesslike, humble, timid, practical, impractical, </a:t>
            </a:r>
            <a:r>
              <a:rPr lang="en-US" dirty="0" smtClean="0"/>
              <a:t>a </a:t>
            </a:r>
            <a:r>
              <a:rPr lang="en-US" dirty="0"/>
              <a:t>good mixer, a good conversationalist, anti-social, retiring, a sport, a snob, a bore, a know-all, </a:t>
            </a:r>
            <a:r>
              <a:rPr lang="en-US" dirty="0" smtClean="0"/>
              <a:t> difficult</a:t>
            </a:r>
            <a:r>
              <a:rPr lang="en-US" dirty="0"/>
              <a:t>, arrogant, shrewd energetic, conceited, modest, brash, self-confident, lazy, ambitious, </a:t>
            </a:r>
            <a:r>
              <a:rPr lang="en-US" dirty="0" smtClean="0"/>
              <a:t> easy-going</a:t>
            </a:r>
            <a:r>
              <a:rPr lang="en-US" dirty="0"/>
              <a:t>, strict, cunning.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39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</TotalTime>
  <Words>498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Technic</vt:lpstr>
      <vt:lpstr>Descriptive Essay</vt:lpstr>
      <vt:lpstr>Purpose</vt:lpstr>
      <vt:lpstr>How</vt:lpstr>
      <vt:lpstr>Description</vt:lpstr>
      <vt:lpstr>Describe a Place</vt:lpstr>
      <vt:lpstr>Adjectives for Places</vt:lpstr>
      <vt:lpstr> When describing places you may want to include </vt:lpstr>
      <vt:lpstr>Describe a Person</vt:lpstr>
      <vt:lpstr>Adjectives to use</vt:lpstr>
      <vt:lpstr> When describing people you may want to include </vt:lpstr>
      <vt:lpstr>When describing things you may want to include</vt:lpstr>
      <vt:lpstr>When describing events you may want to include</vt:lpstr>
      <vt:lpstr> Things to Consider as You Write Your Descriptive Essay 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Essay</dc:title>
  <dc:creator>User</dc:creator>
  <cp:lastModifiedBy>User</cp:lastModifiedBy>
  <cp:revision>2</cp:revision>
  <dcterms:created xsi:type="dcterms:W3CDTF">2012-02-08T14:26:53Z</dcterms:created>
  <dcterms:modified xsi:type="dcterms:W3CDTF">2012-02-08T14:42:04Z</dcterms:modified>
</cp:coreProperties>
</file>