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33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99246"/>
            <a:ext cx="896448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16225"/>
            <a:ext cx="78488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93912" y="2492896"/>
            <a:ext cx="7848872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183501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452261"/>
            <a:ext cx="648072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2028325"/>
            <a:ext cx="6480720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38132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5710325"/>
            <a:ext cx="1301512" cy="321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20931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60058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346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2014-04-01T16:35:38Z</dcterms:created>
  <dcterms:modified xsi:type="dcterms:W3CDTF">2015-12-14T04:27:43Z</dcterms:modified>
</cp:coreProperties>
</file>